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8"/>
  </p:notesMasterIdLst>
  <p:sldIdLst>
    <p:sldId id="288" r:id="rId5"/>
    <p:sldId id="289" r:id="rId6"/>
    <p:sldId id="290" r:id="rId7"/>
  </p:sldIdLst>
  <p:sldSz cx="9144000" cy="6858000" type="screen4x3"/>
  <p:notesSz cx="6718300" cy="98552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9C1D08"/>
    <a:srgbClr val="FAD058"/>
    <a:srgbClr val="BCA44E"/>
    <a:srgbClr val="C0C0C0"/>
    <a:srgbClr val="CBD8E7"/>
    <a:srgbClr val="AFC2D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6238" y="350838"/>
            <a:ext cx="5965825" cy="4473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3063" y="5491163"/>
            <a:ext cx="5972175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9361488"/>
            <a:ext cx="67167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fld id="{94F2DF7F-2D78-4072-940B-D8E95A71A4E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361950" y="5159375"/>
            <a:ext cx="59912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GB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361950" y="9210675"/>
            <a:ext cx="59912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GB"/>
          </a:p>
        </p:txBody>
      </p:sp>
      <p:grpSp>
        <p:nvGrpSpPr>
          <p:cNvPr id="49180" name="Group 28"/>
          <p:cNvGrpSpPr>
            <a:grpSpLocks/>
          </p:cNvGrpSpPr>
          <p:nvPr/>
        </p:nvGrpSpPr>
        <p:grpSpPr bwMode="auto">
          <a:xfrm>
            <a:off x="506413" y="5448300"/>
            <a:ext cx="5702300" cy="3471863"/>
            <a:chOff x="228" y="3432"/>
            <a:chExt cx="3774" cy="2187"/>
          </a:xfrm>
        </p:grpSpPr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>
              <a:off x="228" y="3432"/>
              <a:ext cx="3774" cy="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228" y="3614"/>
              <a:ext cx="3774" cy="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228" y="3796"/>
              <a:ext cx="3774" cy="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49170" name="Line 18"/>
            <p:cNvSpPr>
              <a:spLocks noChangeShapeType="1"/>
            </p:cNvSpPr>
            <p:nvPr/>
          </p:nvSpPr>
          <p:spPr bwMode="auto">
            <a:xfrm>
              <a:off x="228" y="3979"/>
              <a:ext cx="3774" cy="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49171" name="Line 19"/>
            <p:cNvSpPr>
              <a:spLocks noChangeShapeType="1"/>
            </p:cNvSpPr>
            <p:nvPr/>
          </p:nvSpPr>
          <p:spPr bwMode="auto">
            <a:xfrm>
              <a:off x="228" y="4161"/>
              <a:ext cx="3774" cy="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49172" name="Line 20"/>
            <p:cNvSpPr>
              <a:spLocks noChangeShapeType="1"/>
            </p:cNvSpPr>
            <p:nvPr/>
          </p:nvSpPr>
          <p:spPr bwMode="auto">
            <a:xfrm>
              <a:off x="228" y="4343"/>
              <a:ext cx="3774" cy="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49173" name="Line 21"/>
            <p:cNvSpPr>
              <a:spLocks noChangeShapeType="1"/>
            </p:cNvSpPr>
            <p:nvPr/>
          </p:nvSpPr>
          <p:spPr bwMode="auto">
            <a:xfrm>
              <a:off x="228" y="4526"/>
              <a:ext cx="3774" cy="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49174" name="Line 22"/>
            <p:cNvSpPr>
              <a:spLocks noChangeShapeType="1"/>
            </p:cNvSpPr>
            <p:nvPr/>
          </p:nvSpPr>
          <p:spPr bwMode="auto">
            <a:xfrm>
              <a:off x="228" y="4708"/>
              <a:ext cx="3774" cy="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49175" name="Line 23"/>
            <p:cNvSpPr>
              <a:spLocks noChangeShapeType="1"/>
            </p:cNvSpPr>
            <p:nvPr/>
          </p:nvSpPr>
          <p:spPr bwMode="auto">
            <a:xfrm>
              <a:off x="228" y="4890"/>
              <a:ext cx="3774" cy="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49176" name="Line 24"/>
            <p:cNvSpPr>
              <a:spLocks noChangeShapeType="1"/>
            </p:cNvSpPr>
            <p:nvPr/>
          </p:nvSpPr>
          <p:spPr bwMode="auto">
            <a:xfrm>
              <a:off x="228" y="5255"/>
              <a:ext cx="3774" cy="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49177" name="Line 25"/>
            <p:cNvSpPr>
              <a:spLocks noChangeShapeType="1"/>
            </p:cNvSpPr>
            <p:nvPr/>
          </p:nvSpPr>
          <p:spPr bwMode="auto">
            <a:xfrm>
              <a:off x="228" y="5072"/>
              <a:ext cx="3774" cy="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49178" name="Line 26"/>
            <p:cNvSpPr>
              <a:spLocks noChangeShapeType="1"/>
            </p:cNvSpPr>
            <p:nvPr/>
          </p:nvSpPr>
          <p:spPr bwMode="auto">
            <a:xfrm>
              <a:off x="228" y="5437"/>
              <a:ext cx="3774" cy="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49179" name="Line 27"/>
            <p:cNvSpPr>
              <a:spLocks noChangeShapeType="1"/>
            </p:cNvSpPr>
            <p:nvPr/>
          </p:nvSpPr>
          <p:spPr bwMode="auto">
            <a:xfrm>
              <a:off x="228" y="5619"/>
              <a:ext cx="3774" cy="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GB"/>
            </a:p>
          </p:txBody>
        </p:sp>
      </p:grp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396875" y="5175250"/>
            <a:ext cx="1212850" cy="320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500">
                <a:solidFill>
                  <a:schemeClr val="hlink"/>
                </a:solidFill>
              </a:rPr>
              <a:t>Notes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7"/>
          <p:cNvSpPr>
            <a:spLocks noChangeArrowheads="1"/>
          </p:cNvSpPr>
          <p:nvPr/>
        </p:nvSpPr>
        <p:spPr bwMode="gray">
          <a:xfrm>
            <a:off x="4" y="9361448"/>
            <a:ext cx="6716797" cy="4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41" tIns="48669" rIns="97341" bIns="48669" anchor="ctr"/>
          <a:lstStyle/>
          <a:p>
            <a:pPr defTabSz="972753"/>
            <a:r>
              <a:rPr lang="fr-FR" sz="1200" dirty="0">
                <a:solidFill>
                  <a:srgbClr val="B1B3B4"/>
                </a:solidFill>
              </a:rPr>
              <a:t>4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gray">
          <a:xfrm>
            <a:off x="1" y="9360373"/>
            <a:ext cx="6716698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68" tIns="46783" rIns="93568" bIns="43172" anchor="ctr"/>
          <a:lstStyle/>
          <a:p>
            <a:pPr defTabSz="935404"/>
            <a:r>
              <a:rPr lang="fr-FR" sz="1100" b="1" dirty="0" smtClean="0">
                <a:solidFill>
                  <a:srgbClr val="B1B3B4"/>
                </a:solidFill>
              </a:rPr>
              <a:t>4</a:t>
            </a:r>
            <a:endParaRPr lang="fr-FR" sz="1100" b="1" dirty="0">
              <a:solidFill>
                <a:srgbClr val="B1B3B4"/>
              </a:solidFill>
            </a:endParaRPr>
          </a:p>
        </p:txBody>
      </p:sp>
      <p:sp>
        <p:nvSpPr>
          <p:cNvPr id="5" name="Espace réservé de l'image des diapositives 4"/>
          <p:cNvSpPr>
            <a:spLocks noGrp="1" noRot="1" noChangeAspect="1"/>
          </p:cNvSpPr>
          <p:nvPr>
            <p:ph type="sldImg"/>
          </p:nvPr>
        </p:nvSpPr>
        <p:spPr bwMode="gray"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noProof="0" dirty="0" smtClean="0"/>
              <a:t>- Un peu plus de 40 ans de réserves</a:t>
            </a:r>
            <a:r>
              <a:rPr lang="fr-FR" baseline="0" noProof="0" dirty="0" smtClean="0"/>
              <a:t> mondiales pour les liquides</a:t>
            </a:r>
          </a:p>
          <a:p>
            <a:endParaRPr lang="fr-FR" noProof="0" dirty="0" smtClean="0"/>
          </a:p>
          <a:p>
            <a:r>
              <a:rPr lang="fr-FR" noProof="0" dirty="0" smtClean="0"/>
              <a:t>Groupe TOTAL: </a:t>
            </a:r>
          </a:p>
          <a:p>
            <a:pPr>
              <a:buFontTx/>
              <a:buChar char="-"/>
            </a:pPr>
            <a:r>
              <a:rPr lang="fr-FR" noProof="0" dirty="0" smtClean="0"/>
              <a:t> 12 ans de réserves prouvées (20</a:t>
            </a:r>
            <a:r>
              <a:rPr lang="fr-FR" baseline="0" noProof="0" dirty="0" smtClean="0"/>
              <a:t> ans de réserves probables) (liquide et gaz)</a:t>
            </a:r>
          </a:p>
          <a:p>
            <a:pPr>
              <a:buFontTx/>
              <a:buChar char="-"/>
            </a:pPr>
            <a:r>
              <a:rPr lang="fr-FR" baseline="0" noProof="0" dirty="0" smtClean="0"/>
              <a:t> PRODUCTION: Les liquides ont représentés environ 61 % et le gaz naturel 39 % de la production globale de TOTAL en 2009.</a:t>
            </a:r>
          </a:p>
          <a:p>
            <a:pPr>
              <a:buFontTx/>
              <a:buChar char="-"/>
            </a:pPr>
            <a:r>
              <a:rPr lang="fr-FR" baseline="0" noProof="0" dirty="0" smtClean="0"/>
              <a:t> RESERVES: 10 483 </a:t>
            </a:r>
            <a:r>
              <a:rPr lang="fr-FR" baseline="0" noProof="0" dirty="0" err="1" smtClean="0"/>
              <a:t>Mbep</a:t>
            </a:r>
            <a:r>
              <a:rPr lang="fr-FR" baseline="0" noProof="0" dirty="0" smtClean="0"/>
              <a:t> (54 % liquides – 46 % gaz)</a:t>
            </a:r>
          </a:p>
          <a:p>
            <a:pPr>
              <a:buFontTx/>
              <a:buChar char="-"/>
            </a:pPr>
            <a:endParaRPr lang="fr-FR" baseline="0" noProof="0" dirty="0" smtClean="0"/>
          </a:p>
          <a:p>
            <a:pPr>
              <a:buFontTx/>
              <a:buNone/>
            </a:pPr>
            <a:r>
              <a:rPr lang="fr-FR" baseline="0" noProof="0" dirty="0" smtClean="0"/>
              <a:t>1 </a:t>
            </a:r>
            <a:r>
              <a:rPr lang="fr-FR" baseline="0" noProof="0" dirty="0" err="1" smtClean="0"/>
              <a:t>bep</a:t>
            </a:r>
            <a:r>
              <a:rPr lang="fr-FR" baseline="0" noProof="0" dirty="0" smtClean="0"/>
              <a:t> ~ 5490 pc de gaz </a:t>
            </a:r>
          </a:p>
          <a:p>
            <a:pPr>
              <a:buFontTx/>
              <a:buChar char="-"/>
            </a:pPr>
            <a:endParaRPr lang="fr-FR" baseline="0" noProof="0" dirty="0" smtClean="0"/>
          </a:p>
          <a:p>
            <a:pPr>
              <a:buFontTx/>
              <a:buChar char="-"/>
            </a:pPr>
            <a:endParaRPr lang="fr-FR" baseline="0" noProof="0" dirty="0" smtClean="0"/>
          </a:p>
          <a:p>
            <a:endParaRPr lang="fr-FR" baseline="0" noProof="0" dirty="0" smtClean="0"/>
          </a:p>
          <a:p>
            <a:endParaRPr lang="fr-FR" baseline="0" noProof="0" dirty="0" smtClean="0"/>
          </a:p>
          <a:p>
            <a:endParaRPr lang="fr-FR" baseline="0" noProof="0" dirty="0" smtClean="0"/>
          </a:p>
          <a:p>
            <a:endParaRPr lang="fr-FR" noProof="0" dirty="0" smtClean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06131" y="9360314"/>
            <a:ext cx="2910571" cy="493310"/>
          </a:xfrm>
          <a:prstGeom prst="rect">
            <a:avLst/>
          </a:prstGeom>
          <a:ln/>
        </p:spPr>
        <p:txBody>
          <a:bodyPr lIns="91440" tIns="45721" rIns="91440" bIns="45721"/>
          <a:lstStyle/>
          <a:p>
            <a:fld id="{187195F4-3EDD-4873-95C5-FD1220D50C55}" type="slidenum">
              <a:rPr lang="fr-FR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3" y="282575"/>
            <a:ext cx="6173787" cy="4632325"/>
          </a:xfrm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486" y="5118279"/>
            <a:ext cx="6010698" cy="3999440"/>
          </a:xfrm>
        </p:spPr>
        <p:txBody>
          <a:bodyPr/>
          <a:lstStyle/>
          <a:p>
            <a:endParaRPr lang="fr-FR" sz="800" b="1" u="sng" dirty="0"/>
          </a:p>
          <a:p>
            <a:endParaRPr lang="en-GB" sz="800" dirty="0"/>
          </a:p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4D4D4D"/>
                </a:solidFill>
              </a:rPr>
              <a:t>Cercle des actionnaires – Philippe Boisseau -  4 mai 2010</a:t>
            </a:r>
            <a:endParaRPr lang="fr-FR" dirty="0">
              <a:solidFill>
                <a:srgbClr val="4D4D4D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4D4D4D"/>
                </a:solidFill>
              </a:rPr>
              <a:t>Cercle des actionnaires – Philippe Boisseau -  4 mai 2010</a:t>
            </a:r>
            <a:endParaRPr lang="fr-FR" dirty="0">
              <a:solidFill>
                <a:srgbClr val="4D4D4D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fr-FR" smtClean="0">
                <a:solidFill>
                  <a:srgbClr val="4D4D4D"/>
                </a:solidFill>
              </a:rPr>
              <a:t>Cercle des actionnaires – Philippe Boisseau -  4 mai 2010</a:t>
            </a:r>
            <a:endParaRPr lang="fr-FR" dirty="0">
              <a:solidFill>
                <a:srgbClr val="4D4D4D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7C084F77-D8ED-4D04-8CA8-57768495A63E}" type="slidenum">
              <a:rPr lang="fr-FR" smtClean="0">
                <a:solidFill>
                  <a:srgbClr val="4D4D4D"/>
                </a:solidFill>
              </a:rPr>
              <a:pPr/>
              <a:t>‹N°›</a:t>
            </a:fld>
            <a:r>
              <a:rPr lang="fr-FR" dirty="0" smtClean="0">
                <a:solidFill>
                  <a:srgbClr val="4D4D4D"/>
                </a:solidFill>
              </a:rPr>
              <a:t> - Cercle des actionnaires – Philippe Boisseau -  4 mai 2010</a:t>
            </a:r>
            <a:endParaRPr lang="fr-FR" dirty="0">
              <a:solidFill>
                <a:srgbClr val="4D4D4D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 dirty="0" smtClean="0">
                <a:solidFill>
                  <a:srgbClr val="4D4D4D"/>
                </a:solidFill>
              </a:rPr>
              <a:t>Cercle des actionnaires – Philippe Boisseau -  4 mai 2010</a:t>
            </a:r>
            <a:endParaRPr lang="fr-FR" dirty="0">
              <a:solidFill>
                <a:srgbClr val="4D4D4D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C084F77-D8ED-4D04-8CA8-57768495A63E}" type="slidenum">
              <a:rPr lang="fr-FR" smtClean="0">
                <a:solidFill>
                  <a:srgbClr val="4D4D4D"/>
                </a:solidFill>
              </a:rPr>
              <a:pPr/>
              <a:t>‹N°›</a:t>
            </a:fld>
            <a:r>
              <a:rPr lang="fr-FR" smtClean="0">
                <a:solidFill>
                  <a:srgbClr val="4D4D4D"/>
                </a:solidFill>
              </a:rPr>
              <a:t> - Cercle des actionnaires – Philippe Boisseau -  4 mai 2010</a:t>
            </a:r>
            <a:endParaRPr lang="fr-FR" dirty="0">
              <a:solidFill>
                <a:srgbClr val="4D4D4D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4D4D4D"/>
                </a:solidFill>
              </a:rPr>
              <a:t>Cercle des actionnaires – Philippe Boisseau -  4 mai 2010</a:t>
            </a:r>
            <a:endParaRPr lang="fr-FR" dirty="0">
              <a:solidFill>
                <a:srgbClr val="4D4D4D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4D4D4D"/>
                </a:solidFill>
              </a:rPr>
              <a:t>Cercle des actionnaires – Philippe Boisseau -  4 mai 2010</a:t>
            </a:r>
            <a:endParaRPr lang="fr-FR" dirty="0">
              <a:solidFill>
                <a:srgbClr val="4D4D4D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4D4D4D"/>
                </a:solidFill>
              </a:rPr>
              <a:t>Cercle des actionnaires – Philippe Boisseau -  4 mai 2010</a:t>
            </a:r>
            <a:endParaRPr lang="fr-FR" dirty="0">
              <a:solidFill>
                <a:srgbClr val="4D4D4D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4D4D4D"/>
                </a:solidFill>
              </a:rPr>
              <a:t>Cercle des actionnaires – Philippe Boisseau -  4 mai 2010</a:t>
            </a:r>
            <a:endParaRPr lang="fr-FR" dirty="0">
              <a:solidFill>
                <a:srgbClr val="4D4D4D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4D4D4D"/>
                </a:solidFill>
              </a:rPr>
              <a:t>Cercle des actionnaires – Philippe Boisseau -  4 mai 2010</a:t>
            </a:r>
            <a:endParaRPr lang="fr-FR" dirty="0">
              <a:solidFill>
                <a:srgbClr val="4D4D4D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4D4D4D"/>
                </a:solidFill>
              </a:rPr>
              <a:t>Cercle des actionnaires – Philippe Boisseau -  4 mai 2010</a:t>
            </a:r>
            <a:endParaRPr lang="fr-FR" dirty="0">
              <a:solidFill>
                <a:srgbClr val="4D4D4D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9/6/2010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fr-FR" smtClean="0">
                <a:solidFill>
                  <a:srgbClr val="4D4D4D"/>
                </a:solidFill>
              </a:rPr>
              <a:t>Cercle des actionnaires – Philippe Boisseau -  4 mai 2010</a:t>
            </a:r>
            <a:endParaRPr lang="fr-FR" dirty="0">
              <a:solidFill>
                <a:srgbClr val="4D4D4D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9/6/2010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fr-FR" smtClean="0">
                <a:solidFill>
                  <a:srgbClr val="4D4D4D"/>
                </a:solidFill>
              </a:rPr>
              <a:t>Cercle des actionnaires – Philippe Sauquet -  4 mai 2010</a:t>
            </a:r>
            <a:endParaRPr lang="fr-FR" dirty="0">
              <a:solidFill>
                <a:srgbClr val="4D4D4D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ABDFED69-3BFC-4149-9AF7-B3FF9201E665}" type="slidenum">
              <a:rPr lang="fr-FR" smtClean="0">
                <a:solidFill>
                  <a:srgbClr val="4D4D4D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4D4D4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64" r:id="rId12"/>
    <p:sldLayoutId id="2147483672" r:id="rId13"/>
  </p:sldLayoutIdLst>
  <p:transition spd="slow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12750" y="368825"/>
            <a:ext cx="8229600" cy="332399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fr-FR" sz="2400" dirty="0" smtClean="0">
                <a:latin typeface="+mn-lt"/>
              </a:rPr>
              <a:t>L</a:t>
            </a:r>
            <a:r>
              <a:rPr lang="fr-FR" sz="2400" dirty="0" smtClean="0">
                <a:latin typeface="+mn-lt"/>
              </a:rPr>
              <a:t>es </a:t>
            </a:r>
            <a:r>
              <a:rPr lang="fr-FR" sz="2400" dirty="0" smtClean="0">
                <a:latin typeface="+mn-lt"/>
              </a:rPr>
              <a:t>réserves </a:t>
            </a:r>
            <a:r>
              <a:rPr lang="fr-FR" sz="2400" dirty="0" smtClean="0">
                <a:latin typeface="+mn-lt"/>
              </a:rPr>
              <a:t>mondiales de gaz restent significatives</a:t>
            </a:r>
            <a:endParaRPr lang="fr-FR" sz="2400" dirty="0" smtClean="0">
              <a:latin typeface="+mn-lt"/>
            </a:endParaRP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gray">
          <a:xfrm>
            <a:off x="3073105" y="5975425"/>
            <a:ext cx="4776396" cy="772107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wrap="square" lIns="108000" tIns="108000" rIns="108000" bIns="108000" anchor="ctr">
            <a:noAutofit/>
          </a:bodyPr>
          <a:lstStyle/>
          <a:p>
            <a:pPr>
              <a:spcBef>
                <a:spcPct val="30000"/>
              </a:spcBef>
            </a:pPr>
            <a:r>
              <a:rPr lang="fr-FR" sz="2000" b="1" i="1" dirty="0" smtClean="0">
                <a:solidFill>
                  <a:srgbClr val="000000"/>
                </a:solidFill>
                <a:latin typeface="+mn-lt"/>
              </a:rPr>
              <a:t>Qatar, Russie, Iran : </a:t>
            </a:r>
            <a:br>
              <a:rPr lang="fr-FR" sz="2000" b="1" i="1" dirty="0" smtClean="0">
                <a:solidFill>
                  <a:srgbClr val="000000"/>
                </a:solidFill>
                <a:latin typeface="+mn-lt"/>
              </a:rPr>
            </a:br>
            <a:r>
              <a:rPr lang="fr-FR" sz="2000" b="1" i="1" dirty="0" smtClean="0">
                <a:solidFill>
                  <a:srgbClr val="000000"/>
                </a:solidFill>
                <a:latin typeface="+mn-lt"/>
              </a:rPr>
              <a:t>55% des réserves mondiales de gaz</a:t>
            </a:r>
            <a:endParaRPr lang="fr-FR" sz="2000" b="1" i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757" name="Groupe 756"/>
          <p:cNvGrpSpPr/>
          <p:nvPr/>
        </p:nvGrpSpPr>
        <p:grpSpPr>
          <a:xfrm>
            <a:off x="255493" y="1276508"/>
            <a:ext cx="8793317" cy="5259955"/>
            <a:chOff x="255493" y="837223"/>
            <a:chExt cx="8793317" cy="5259955"/>
          </a:xfrm>
        </p:grpSpPr>
        <p:sp>
          <p:nvSpPr>
            <p:cNvPr id="4162" name="Rectangle 62"/>
            <p:cNvSpPr>
              <a:spLocks noChangeArrowheads="1"/>
            </p:cNvSpPr>
            <p:nvPr/>
          </p:nvSpPr>
          <p:spPr bwMode="gray">
            <a:xfrm>
              <a:off x="536526" y="3208149"/>
              <a:ext cx="950668" cy="1928556"/>
            </a:xfrm>
            <a:prstGeom prst="rect">
              <a:avLst/>
            </a:prstGeom>
            <a:solidFill>
              <a:srgbClr val="6776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23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4163" name="Rectangle 63"/>
            <p:cNvSpPr>
              <a:spLocks noChangeArrowheads="1"/>
            </p:cNvSpPr>
            <p:nvPr/>
          </p:nvSpPr>
          <p:spPr bwMode="gray">
            <a:xfrm>
              <a:off x="536526" y="2152831"/>
              <a:ext cx="950668" cy="1055318"/>
            </a:xfrm>
            <a:prstGeom prst="rect">
              <a:avLst/>
            </a:prstGeom>
            <a:solidFill>
              <a:srgbClr val="58A8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2300">
                <a:solidFill>
                  <a:srgbClr val="4D4D4D"/>
                </a:solidFill>
                <a:latin typeface="+mn-lt"/>
              </a:endParaRPr>
            </a:p>
          </p:txBody>
        </p:sp>
        <p:grpSp>
          <p:nvGrpSpPr>
            <p:cNvPr id="2" name="Groupe 767"/>
            <p:cNvGrpSpPr/>
            <p:nvPr/>
          </p:nvGrpSpPr>
          <p:grpSpPr>
            <a:xfrm>
              <a:off x="536526" y="1628888"/>
              <a:ext cx="950668" cy="523943"/>
              <a:chOff x="625730" y="1446002"/>
              <a:chExt cx="861258" cy="523943"/>
            </a:xfrm>
          </p:grpSpPr>
          <p:sp>
            <p:nvSpPr>
              <p:cNvPr id="4164" name="Rectangle 64"/>
              <p:cNvSpPr>
                <a:spLocks noChangeArrowheads="1"/>
              </p:cNvSpPr>
              <p:nvPr/>
            </p:nvSpPr>
            <p:spPr bwMode="gray">
              <a:xfrm>
                <a:off x="625730" y="1446002"/>
                <a:ext cx="861258" cy="66886"/>
              </a:xfrm>
              <a:prstGeom prst="rect">
                <a:avLst/>
              </a:prstGeom>
              <a:solidFill>
                <a:srgbClr val="FEFE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4165" name="Rectangle 65"/>
              <p:cNvSpPr>
                <a:spLocks noChangeArrowheads="1"/>
              </p:cNvSpPr>
              <p:nvPr/>
            </p:nvSpPr>
            <p:spPr bwMode="gray">
              <a:xfrm>
                <a:off x="625730" y="1512888"/>
                <a:ext cx="861258" cy="37159"/>
              </a:xfrm>
              <a:prstGeom prst="rect">
                <a:avLst/>
              </a:prstGeom>
              <a:solidFill>
                <a:srgbClr val="FD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4166" name="Rectangle 66"/>
              <p:cNvSpPr>
                <a:spLocks noChangeArrowheads="1"/>
              </p:cNvSpPr>
              <p:nvPr/>
            </p:nvSpPr>
            <p:spPr bwMode="gray">
              <a:xfrm>
                <a:off x="625730" y="1550047"/>
                <a:ext cx="861258" cy="33443"/>
              </a:xfrm>
              <a:prstGeom prst="rect">
                <a:avLst/>
              </a:prstGeom>
              <a:solidFill>
                <a:srgbClr val="FBFB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4167" name="Rectangle 67"/>
              <p:cNvSpPr>
                <a:spLocks noChangeArrowheads="1"/>
              </p:cNvSpPr>
              <p:nvPr/>
            </p:nvSpPr>
            <p:spPr bwMode="gray">
              <a:xfrm>
                <a:off x="625730" y="1583491"/>
                <a:ext cx="861258" cy="37159"/>
              </a:xfrm>
              <a:prstGeom prst="rect">
                <a:avLst/>
              </a:prstGeom>
              <a:solidFill>
                <a:srgbClr val="F9F9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4168" name="Rectangle 68"/>
              <p:cNvSpPr>
                <a:spLocks noChangeArrowheads="1"/>
              </p:cNvSpPr>
              <p:nvPr/>
            </p:nvSpPr>
            <p:spPr bwMode="gray">
              <a:xfrm>
                <a:off x="625730" y="1620650"/>
                <a:ext cx="861258" cy="33443"/>
              </a:xfrm>
              <a:prstGeom prst="rect">
                <a:avLst/>
              </a:prstGeom>
              <a:solidFill>
                <a:srgbClr val="F5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4169" name="Rectangle 69"/>
              <p:cNvSpPr>
                <a:spLocks noChangeArrowheads="1"/>
              </p:cNvSpPr>
              <p:nvPr/>
            </p:nvSpPr>
            <p:spPr bwMode="gray">
              <a:xfrm>
                <a:off x="625730" y="1654093"/>
                <a:ext cx="861258" cy="37159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4170" name="Rectangle 70"/>
              <p:cNvSpPr>
                <a:spLocks noChangeArrowheads="1"/>
              </p:cNvSpPr>
              <p:nvPr/>
            </p:nvSpPr>
            <p:spPr bwMode="gray">
              <a:xfrm>
                <a:off x="625730" y="1691252"/>
                <a:ext cx="861258" cy="33443"/>
              </a:xfrm>
              <a:prstGeom prst="rect">
                <a:avLst/>
              </a:prstGeom>
              <a:solidFill>
                <a:srgbClr val="EFE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4171" name="Rectangle 71"/>
              <p:cNvSpPr>
                <a:spLocks noChangeArrowheads="1"/>
              </p:cNvSpPr>
              <p:nvPr/>
            </p:nvSpPr>
            <p:spPr bwMode="gray">
              <a:xfrm>
                <a:off x="625730" y="1724695"/>
                <a:ext cx="861258" cy="37159"/>
              </a:xfrm>
              <a:prstGeom prst="rect">
                <a:avLst/>
              </a:prstGeom>
              <a:solidFill>
                <a:srgbClr val="EBEB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4172" name="Rectangle 72"/>
              <p:cNvSpPr>
                <a:spLocks noChangeArrowheads="1"/>
              </p:cNvSpPr>
              <p:nvPr/>
            </p:nvSpPr>
            <p:spPr bwMode="gray">
              <a:xfrm>
                <a:off x="625730" y="1761854"/>
                <a:ext cx="861258" cy="33443"/>
              </a:xfrm>
              <a:prstGeom prst="rect">
                <a:avLst/>
              </a:prstGeom>
              <a:solidFill>
                <a:srgbClr val="E8E8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4173" name="Rectangle 73"/>
              <p:cNvSpPr>
                <a:spLocks noChangeArrowheads="1"/>
              </p:cNvSpPr>
              <p:nvPr/>
            </p:nvSpPr>
            <p:spPr bwMode="gray">
              <a:xfrm>
                <a:off x="625730" y="1795297"/>
                <a:ext cx="861258" cy="33443"/>
              </a:xfrm>
              <a:prstGeom prst="rect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4174" name="Rectangle 74"/>
              <p:cNvSpPr>
                <a:spLocks noChangeArrowheads="1"/>
              </p:cNvSpPr>
              <p:nvPr/>
            </p:nvSpPr>
            <p:spPr bwMode="gray">
              <a:xfrm>
                <a:off x="625730" y="1828741"/>
                <a:ext cx="861258" cy="37159"/>
              </a:xfrm>
              <a:prstGeom prst="rect">
                <a:avLst/>
              </a:prstGeom>
              <a:solidFill>
                <a:srgbClr val="E1E1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4175" name="Rectangle 75"/>
              <p:cNvSpPr>
                <a:spLocks noChangeArrowheads="1"/>
              </p:cNvSpPr>
              <p:nvPr/>
            </p:nvSpPr>
            <p:spPr bwMode="gray">
              <a:xfrm>
                <a:off x="625730" y="1865900"/>
                <a:ext cx="861258" cy="33443"/>
              </a:xfrm>
              <a:prstGeom prst="rect">
                <a:avLst/>
              </a:prstGeom>
              <a:solidFill>
                <a:srgbClr val="E0E0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4176" name="Rectangle 76"/>
              <p:cNvSpPr>
                <a:spLocks noChangeArrowheads="1"/>
              </p:cNvSpPr>
              <p:nvPr/>
            </p:nvSpPr>
            <p:spPr bwMode="gray">
              <a:xfrm>
                <a:off x="625730" y="1899343"/>
                <a:ext cx="861258" cy="37159"/>
              </a:xfrm>
              <a:prstGeom prst="rect">
                <a:avLst/>
              </a:prstGeom>
              <a:solidFill>
                <a:srgbClr val="DFDF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4177" name="Rectangle 77"/>
              <p:cNvSpPr>
                <a:spLocks noChangeArrowheads="1"/>
              </p:cNvSpPr>
              <p:nvPr/>
            </p:nvSpPr>
            <p:spPr bwMode="gray">
              <a:xfrm>
                <a:off x="625730" y="1936502"/>
                <a:ext cx="861258" cy="33443"/>
              </a:xfrm>
              <a:prstGeom prst="rect">
                <a:avLst/>
              </a:prstGeom>
              <a:solidFill>
                <a:srgbClr val="DE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</p:grpSp>
        <p:sp>
          <p:nvSpPr>
            <p:cNvPr id="87" name="Text Box 22"/>
            <p:cNvSpPr txBox="1">
              <a:spLocks noChangeArrowheads="1"/>
            </p:cNvSpPr>
            <p:nvPr/>
          </p:nvSpPr>
          <p:spPr bwMode="gray">
            <a:xfrm>
              <a:off x="255493" y="1035764"/>
              <a:ext cx="1499142" cy="5894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57146" tIns="44996" rIns="57146" bIns="44996">
              <a:spAutoFit/>
            </a:bodyPr>
            <a:lstStyle/>
            <a:p>
              <a:pPr defTabSz="900113">
                <a:lnSpc>
                  <a:spcPct val="90000"/>
                </a:lnSpc>
                <a:spcBef>
                  <a:spcPts val="0"/>
                </a:spcBef>
              </a:pPr>
              <a:r>
                <a:rPr lang="fr-FR" sz="1200" b="1" dirty="0" smtClean="0">
                  <a:solidFill>
                    <a:srgbClr val="FF0000"/>
                  </a:solidFill>
                  <a:latin typeface="+mn-lt"/>
                </a:rPr>
                <a:t>Reste à produire</a:t>
              </a:r>
            </a:p>
            <a:p>
              <a:pPr defTabSz="900113">
                <a:lnSpc>
                  <a:spcPct val="90000"/>
                </a:lnSpc>
                <a:spcBef>
                  <a:spcPts val="0"/>
                </a:spcBef>
              </a:pPr>
              <a:r>
                <a:rPr lang="fr-FR" sz="1200" dirty="0" smtClean="0">
                  <a:solidFill>
                    <a:srgbClr val="4D4D4D"/>
                  </a:solidFill>
                  <a:latin typeface="+mn-lt"/>
                </a:rPr>
                <a:t>~2,000 </a:t>
              </a:r>
              <a:r>
                <a:rPr lang="fr-FR" sz="1200" dirty="0" err="1" smtClean="0">
                  <a:solidFill>
                    <a:srgbClr val="4D4D4D"/>
                  </a:solidFill>
                  <a:latin typeface="+mn-lt"/>
                </a:rPr>
                <a:t>Gbep</a:t>
              </a:r>
              <a:endParaRPr lang="fr-FR" sz="1200" dirty="0" smtClean="0">
                <a:solidFill>
                  <a:srgbClr val="4D4D4D"/>
                </a:solidFill>
                <a:latin typeface="+mn-lt"/>
              </a:endParaRPr>
            </a:p>
            <a:p>
              <a:pPr defTabSz="900113">
                <a:lnSpc>
                  <a:spcPct val="90000"/>
                </a:lnSpc>
                <a:spcBef>
                  <a:spcPts val="0"/>
                </a:spcBef>
              </a:pPr>
              <a:r>
                <a:rPr lang="fr-FR" sz="1200" dirty="0" smtClean="0">
                  <a:solidFill>
                    <a:srgbClr val="4D4D4D"/>
                  </a:solidFill>
                  <a:latin typeface="+mn-lt"/>
                </a:rPr>
                <a:t>(185 Tm</a:t>
              </a:r>
              <a:r>
                <a:rPr lang="fr-FR" sz="1200" baseline="30000" dirty="0" smtClean="0">
                  <a:solidFill>
                    <a:srgbClr val="4D4D4D"/>
                  </a:solidFill>
                  <a:latin typeface="+mn-lt"/>
                </a:rPr>
                <a:t>3</a:t>
              </a:r>
              <a:r>
                <a:rPr lang="fr-FR" sz="1200" dirty="0" smtClean="0">
                  <a:solidFill>
                    <a:srgbClr val="4D4D4D"/>
                  </a:solidFill>
                  <a:latin typeface="+mn-lt"/>
                </a:rPr>
                <a:t>)</a:t>
              </a:r>
            </a:p>
          </p:txBody>
        </p:sp>
        <p:sp>
          <p:nvSpPr>
            <p:cNvPr id="88" name="Text Box 57"/>
            <p:cNvSpPr txBox="1">
              <a:spLocks noChangeArrowheads="1"/>
            </p:cNvSpPr>
            <p:nvPr/>
          </p:nvSpPr>
          <p:spPr bwMode="gray">
            <a:xfrm>
              <a:off x="1522679" y="3223479"/>
              <a:ext cx="1450975" cy="383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000" rIns="72000" anchor="ctr">
              <a:spAutoFit/>
            </a:bodyPr>
            <a:lstStyle/>
            <a:p>
              <a:pPr algn="l">
                <a:lnSpc>
                  <a:spcPct val="90000"/>
                </a:lnSpc>
                <a:buClr>
                  <a:srgbClr val="FA3805"/>
                </a:buClr>
                <a:buSzPct val="120000"/>
              </a:pPr>
              <a:r>
                <a:rPr lang="fr-FR" sz="1050" b="1" i="1" dirty="0" smtClean="0">
                  <a:solidFill>
                    <a:srgbClr val="4D4D4D"/>
                  </a:solidFill>
                  <a:latin typeface="+mn-lt"/>
                  <a:cs typeface="Times New Roman" pitchFamily="18" charset="0"/>
                </a:rPr>
                <a:t>60 ans de production au rythme actuel</a:t>
              </a:r>
              <a:endParaRPr lang="fr-FR" sz="1050" b="1" i="1" dirty="0">
                <a:solidFill>
                  <a:srgbClr val="4D4D4D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89" name="Text Box 58"/>
            <p:cNvSpPr txBox="1">
              <a:spLocks noChangeArrowheads="1"/>
            </p:cNvSpPr>
            <p:nvPr/>
          </p:nvSpPr>
          <p:spPr bwMode="gray">
            <a:xfrm>
              <a:off x="1522679" y="2040505"/>
              <a:ext cx="905392" cy="237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2000" rIns="72000" anchor="ctr">
              <a:spAutoFit/>
            </a:bodyPr>
            <a:lstStyle/>
            <a:p>
              <a:pPr algn="l">
                <a:lnSpc>
                  <a:spcPct val="90000"/>
                </a:lnSpc>
                <a:buClr>
                  <a:srgbClr val="FA3805"/>
                </a:buClr>
                <a:buSzPct val="120000"/>
              </a:pPr>
              <a:r>
                <a:rPr lang="fr-FR" sz="1050" b="1" i="1" dirty="0" smtClean="0">
                  <a:solidFill>
                    <a:srgbClr val="4D4D4D"/>
                  </a:solidFill>
                  <a:latin typeface="+mn-lt"/>
                  <a:cs typeface="Times New Roman" pitchFamily="18" charset="0"/>
                </a:rPr>
                <a:t>95 ans</a:t>
              </a:r>
              <a:endParaRPr lang="fr-FR" sz="1050" b="1" i="1" dirty="0">
                <a:solidFill>
                  <a:srgbClr val="4D4D4D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0" name="Text Box 59"/>
            <p:cNvSpPr txBox="1">
              <a:spLocks noChangeArrowheads="1"/>
            </p:cNvSpPr>
            <p:nvPr/>
          </p:nvSpPr>
          <p:spPr bwMode="gray">
            <a:xfrm>
              <a:off x="1522679" y="1480506"/>
              <a:ext cx="830704" cy="237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2000" rIns="72000" anchor="ctr">
              <a:spAutoFit/>
            </a:bodyPr>
            <a:lstStyle/>
            <a:p>
              <a:pPr algn="l">
                <a:lnSpc>
                  <a:spcPct val="90000"/>
                </a:lnSpc>
                <a:buClr>
                  <a:srgbClr val="FA3805"/>
                </a:buClr>
                <a:buSzPct val="120000"/>
              </a:pPr>
              <a:r>
                <a:rPr lang="fr-FR" sz="1050" b="1" i="1" dirty="0" smtClean="0">
                  <a:solidFill>
                    <a:srgbClr val="4D4D4D"/>
                  </a:solidFill>
                  <a:latin typeface="+mn-lt"/>
                  <a:cs typeface="Times New Roman" pitchFamily="18" charset="0"/>
                </a:rPr>
                <a:t>115 ans</a:t>
              </a:r>
              <a:endParaRPr lang="fr-FR" sz="1050" b="1" i="1" dirty="0">
                <a:solidFill>
                  <a:srgbClr val="4D4D4D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1" name="Line 60"/>
            <p:cNvSpPr>
              <a:spLocks noChangeShapeType="1"/>
            </p:cNvSpPr>
            <p:nvPr/>
          </p:nvSpPr>
          <p:spPr bwMode="gray">
            <a:xfrm flipV="1">
              <a:off x="1520155" y="1593759"/>
              <a:ext cx="0" cy="3545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fr-FR" sz="2300">
                <a:solidFill>
                  <a:srgbClr val="4D4D4D"/>
                </a:solidFill>
                <a:latin typeface="+mn-lt"/>
              </a:endParaRPr>
            </a:p>
          </p:txBody>
        </p:sp>
        <p:grpSp>
          <p:nvGrpSpPr>
            <p:cNvPr id="3" name="Groupe 154"/>
            <p:cNvGrpSpPr/>
            <p:nvPr/>
          </p:nvGrpSpPr>
          <p:grpSpPr>
            <a:xfrm>
              <a:off x="1978158" y="837223"/>
              <a:ext cx="7070652" cy="4253025"/>
              <a:chOff x="606582" y="1256449"/>
              <a:chExt cx="7423544" cy="4266165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gray">
              <a:xfrm>
                <a:off x="1373142" y="1374321"/>
                <a:ext cx="5848088" cy="4148412"/>
                <a:chOff x="775" y="690"/>
                <a:chExt cx="2840" cy="2082"/>
              </a:xfrm>
            </p:grpSpPr>
            <p:sp>
              <p:nvSpPr>
                <p:cNvPr id="633" name="Freeform 5"/>
                <p:cNvSpPr>
                  <a:spLocks noChangeAspect="1"/>
                </p:cNvSpPr>
                <p:nvPr/>
              </p:nvSpPr>
              <p:spPr bwMode="gray">
                <a:xfrm>
                  <a:off x="1309" y="2593"/>
                  <a:ext cx="6" cy="6"/>
                </a:xfrm>
                <a:custGeom>
                  <a:avLst/>
                  <a:gdLst>
                    <a:gd name="T0" fmla="*/ 0 w 4"/>
                    <a:gd name="T1" fmla="*/ 2 h 6"/>
                    <a:gd name="T2" fmla="*/ 2 w 4"/>
                    <a:gd name="T3" fmla="*/ 0 h 6"/>
                    <a:gd name="T4" fmla="*/ 4 w 4"/>
                    <a:gd name="T5" fmla="*/ 0 h 6"/>
                    <a:gd name="T6" fmla="*/ 4 w 4"/>
                    <a:gd name="T7" fmla="*/ 4 h 6"/>
                    <a:gd name="T8" fmla="*/ 2 w 4"/>
                    <a:gd name="T9" fmla="*/ 6 h 6"/>
                    <a:gd name="T10" fmla="*/ 0 w 4"/>
                    <a:gd name="T11" fmla="*/ 4 h 6"/>
                    <a:gd name="T12" fmla="*/ 0 w 4"/>
                    <a:gd name="T13" fmla="*/ 2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6"/>
                    <a:gd name="T23" fmla="*/ 4 w 4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6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34" name="Freeform 6"/>
                <p:cNvSpPr>
                  <a:spLocks noChangeAspect="1"/>
                </p:cNvSpPr>
                <p:nvPr/>
              </p:nvSpPr>
              <p:spPr bwMode="gray">
                <a:xfrm>
                  <a:off x="1342" y="2720"/>
                  <a:ext cx="19" cy="10"/>
                </a:xfrm>
                <a:custGeom>
                  <a:avLst/>
                  <a:gdLst>
                    <a:gd name="T0" fmla="*/ 2 w 20"/>
                    <a:gd name="T1" fmla="*/ 3 h 9"/>
                    <a:gd name="T2" fmla="*/ 0 w 20"/>
                    <a:gd name="T3" fmla="*/ 0 h 9"/>
                    <a:gd name="T4" fmla="*/ 0 w 20"/>
                    <a:gd name="T5" fmla="*/ 0 h 9"/>
                    <a:gd name="T6" fmla="*/ 4 w 20"/>
                    <a:gd name="T7" fmla="*/ 3 h 9"/>
                    <a:gd name="T8" fmla="*/ 14 w 20"/>
                    <a:gd name="T9" fmla="*/ 5 h 9"/>
                    <a:gd name="T10" fmla="*/ 20 w 20"/>
                    <a:gd name="T11" fmla="*/ 9 h 9"/>
                    <a:gd name="T12" fmla="*/ 16 w 20"/>
                    <a:gd name="T13" fmla="*/ 9 h 9"/>
                    <a:gd name="T14" fmla="*/ 12 w 20"/>
                    <a:gd name="T15" fmla="*/ 7 h 9"/>
                    <a:gd name="T16" fmla="*/ 10 w 20"/>
                    <a:gd name="T17" fmla="*/ 7 h 9"/>
                    <a:gd name="T18" fmla="*/ 8 w 20"/>
                    <a:gd name="T19" fmla="*/ 9 h 9"/>
                    <a:gd name="T20" fmla="*/ 8 w 20"/>
                    <a:gd name="T21" fmla="*/ 7 h 9"/>
                    <a:gd name="T22" fmla="*/ 4 w 20"/>
                    <a:gd name="T23" fmla="*/ 7 h 9"/>
                    <a:gd name="T24" fmla="*/ 2 w 20"/>
                    <a:gd name="T25" fmla="*/ 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9"/>
                    <a:gd name="T41" fmla="*/ 20 w 2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9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14" y="5"/>
                      </a:lnTo>
                      <a:lnTo>
                        <a:pt x="20" y="9"/>
                      </a:lnTo>
                      <a:lnTo>
                        <a:pt x="16" y="9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4" y="7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35" name="Freeform 7"/>
                <p:cNvSpPr>
                  <a:spLocks noChangeAspect="1"/>
                </p:cNvSpPr>
                <p:nvPr/>
              </p:nvSpPr>
              <p:spPr bwMode="gray">
                <a:xfrm>
                  <a:off x="1355" y="2732"/>
                  <a:ext cx="21" cy="11"/>
                </a:xfrm>
                <a:custGeom>
                  <a:avLst/>
                  <a:gdLst>
                    <a:gd name="T0" fmla="*/ 8 w 21"/>
                    <a:gd name="T1" fmla="*/ 6 h 10"/>
                    <a:gd name="T2" fmla="*/ 6 w 21"/>
                    <a:gd name="T3" fmla="*/ 4 h 10"/>
                    <a:gd name="T4" fmla="*/ 4 w 21"/>
                    <a:gd name="T5" fmla="*/ 4 h 10"/>
                    <a:gd name="T6" fmla="*/ 0 w 21"/>
                    <a:gd name="T7" fmla="*/ 2 h 10"/>
                    <a:gd name="T8" fmla="*/ 0 w 21"/>
                    <a:gd name="T9" fmla="*/ 0 h 10"/>
                    <a:gd name="T10" fmla="*/ 0 w 21"/>
                    <a:gd name="T11" fmla="*/ 0 h 10"/>
                    <a:gd name="T12" fmla="*/ 6 w 21"/>
                    <a:gd name="T13" fmla="*/ 0 h 10"/>
                    <a:gd name="T14" fmla="*/ 6 w 21"/>
                    <a:gd name="T15" fmla="*/ 0 h 10"/>
                    <a:gd name="T16" fmla="*/ 10 w 21"/>
                    <a:gd name="T17" fmla="*/ 0 h 10"/>
                    <a:gd name="T18" fmla="*/ 13 w 21"/>
                    <a:gd name="T19" fmla="*/ 2 h 10"/>
                    <a:gd name="T20" fmla="*/ 17 w 21"/>
                    <a:gd name="T21" fmla="*/ 4 h 10"/>
                    <a:gd name="T22" fmla="*/ 21 w 21"/>
                    <a:gd name="T23" fmla="*/ 4 h 10"/>
                    <a:gd name="T24" fmla="*/ 17 w 21"/>
                    <a:gd name="T25" fmla="*/ 6 h 10"/>
                    <a:gd name="T26" fmla="*/ 17 w 21"/>
                    <a:gd name="T27" fmla="*/ 8 h 10"/>
                    <a:gd name="T28" fmla="*/ 15 w 21"/>
                    <a:gd name="T29" fmla="*/ 10 h 10"/>
                    <a:gd name="T30" fmla="*/ 10 w 21"/>
                    <a:gd name="T31" fmla="*/ 8 h 10"/>
                    <a:gd name="T32" fmla="*/ 8 w 21"/>
                    <a:gd name="T33" fmla="*/ 6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10"/>
                    <a:gd name="T53" fmla="*/ 21 w 21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10">
                      <a:moveTo>
                        <a:pt x="8" y="6"/>
                      </a:move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3" y="2"/>
                      </a:lnTo>
                      <a:lnTo>
                        <a:pt x="17" y="4"/>
                      </a:lnTo>
                      <a:lnTo>
                        <a:pt x="21" y="4"/>
                      </a:lnTo>
                      <a:lnTo>
                        <a:pt x="17" y="6"/>
                      </a:lnTo>
                      <a:lnTo>
                        <a:pt x="17" y="8"/>
                      </a:lnTo>
                      <a:lnTo>
                        <a:pt x="15" y="10"/>
                      </a:lnTo>
                      <a:lnTo>
                        <a:pt x="10" y="8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36" name="Freeform 8"/>
                <p:cNvSpPr>
                  <a:spLocks noChangeAspect="1"/>
                </p:cNvSpPr>
                <p:nvPr/>
              </p:nvSpPr>
              <p:spPr bwMode="gray">
                <a:xfrm>
                  <a:off x="1376" y="2737"/>
                  <a:ext cx="9" cy="8"/>
                </a:xfrm>
                <a:custGeom>
                  <a:avLst/>
                  <a:gdLst>
                    <a:gd name="T0" fmla="*/ 10 w 12"/>
                    <a:gd name="T1" fmla="*/ 4 h 6"/>
                    <a:gd name="T2" fmla="*/ 12 w 12"/>
                    <a:gd name="T3" fmla="*/ 4 h 6"/>
                    <a:gd name="T4" fmla="*/ 10 w 12"/>
                    <a:gd name="T5" fmla="*/ 2 h 6"/>
                    <a:gd name="T6" fmla="*/ 10 w 12"/>
                    <a:gd name="T7" fmla="*/ 0 h 6"/>
                    <a:gd name="T8" fmla="*/ 6 w 12"/>
                    <a:gd name="T9" fmla="*/ 0 h 6"/>
                    <a:gd name="T10" fmla="*/ 6 w 12"/>
                    <a:gd name="T11" fmla="*/ 0 h 6"/>
                    <a:gd name="T12" fmla="*/ 4 w 12"/>
                    <a:gd name="T13" fmla="*/ 0 h 6"/>
                    <a:gd name="T14" fmla="*/ 0 w 12"/>
                    <a:gd name="T15" fmla="*/ 0 h 6"/>
                    <a:gd name="T16" fmla="*/ 0 w 12"/>
                    <a:gd name="T17" fmla="*/ 2 h 6"/>
                    <a:gd name="T18" fmla="*/ 0 w 12"/>
                    <a:gd name="T19" fmla="*/ 2 h 6"/>
                    <a:gd name="T20" fmla="*/ 0 w 12"/>
                    <a:gd name="T21" fmla="*/ 6 h 6"/>
                    <a:gd name="T22" fmla="*/ 4 w 12"/>
                    <a:gd name="T23" fmla="*/ 6 h 6"/>
                    <a:gd name="T24" fmla="*/ 4 w 12"/>
                    <a:gd name="T25" fmla="*/ 4 h 6"/>
                    <a:gd name="T26" fmla="*/ 10 w 12"/>
                    <a:gd name="T27" fmla="*/ 4 h 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"/>
                    <a:gd name="T43" fmla="*/ 0 h 6"/>
                    <a:gd name="T44" fmla="*/ 12 w 12"/>
                    <a:gd name="T45" fmla="*/ 6 h 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" h="6">
                      <a:moveTo>
                        <a:pt x="10" y="4"/>
                      </a:move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37" name="Freeform 9"/>
                <p:cNvSpPr>
                  <a:spLocks noChangeAspect="1"/>
                </p:cNvSpPr>
                <p:nvPr/>
              </p:nvSpPr>
              <p:spPr bwMode="gray">
                <a:xfrm>
                  <a:off x="1422" y="2757"/>
                  <a:ext cx="10" cy="5"/>
                </a:xfrm>
                <a:custGeom>
                  <a:avLst/>
                  <a:gdLst>
                    <a:gd name="T0" fmla="*/ 9 w 11"/>
                    <a:gd name="T1" fmla="*/ 5 h 5"/>
                    <a:gd name="T2" fmla="*/ 11 w 11"/>
                    <a:gd name="T3" fmla="*/ 3 h 5"/>
                    <a:gd name="T4" fmla="*/ 9 w 11"/>
                    <a:gd name="T5" fmla="*/ 0 h 5"/>
                    <a:gd name="T6" fmla="*/ 0 w 11"/>
                    <a:gd name="T7" fmla="*/ 0 h 5"/>
                    <a:gd name="T8" fmla="*/ 0 w 11"/>
                    <a:gd name="T9" fmla="*/ 0 h 5"/>
                    <a:gd name="T10" fmla="*/ 2 w 11"/>
                    <a:gd name="T11" fmla="*/ 3 h 5"/>
                    <a:gd name="T12" fmla="*/ 7 w 11"/>
                    <a:gd name="T13" fmla="*/ 3 h 5"/>
                    <a:gd name="T14" fmla="*/ 9 w 11"/>
                    <a:gd name="T15" fmla="*/ 3 h 5"/>
                    <a:gd name="T16" fmla="*/ 9 w 11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5"/>
                    <a:gd name="T29" fmla="*/ 11 w 11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5">
                      <a:moveTo>
                        <a:pt x="9" y="5"/>
                      </a:moveTo>
                      <a:lnTo>
                        <a:pt x="11" y="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38" name="Freeform 10"/>
                <p:cNvSpPr>
                  <a:spLocks noChangeAspect="1"/>
                </p:cNvSpPr>
                <p:nvPr/>
              </p:nvSpPr>
              <p:spPr bwMode="gray">
                <a:xfrm>
                  <a:off x="1433" y="276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"/>
                    <a:gd name="T17" fmla="*/ 1 w 1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39" name="Rectangle 11"/>
                <p:cNvSpPr>
                  <a:spLocks noChangeAspect="1" noChangeArrowheads="1"/>
                </p:cNvSpPr>
                <p:nvPr/>
              </p:nvSpPr>
              <p:spPr bwMode="gray">
                <a:xfrm>
                  <a:off x="1433" y="2757"/>
                  <a:ext cx="1" cy="3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rgbClr val="9A9A9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40" name="Freeform 12"/>
                <p:cNvSpPr>
                  <a:spLocks noChangeAspect="1"/>
                </p:cNvSpPr>
                <p:nvPr/>
              </p:nvSpPr>
              <p:spPr bwMode="gray">
                <a:xfrm>
                  <a:off x="1451" y="2752"/>
                  <a:ext cx="11" cy="2"/>
                </a:xfrm>
                <a:custGeom>
                  <a:avLst/>
                  <a:gdLst>
                    <a:gd name="T0" fmla="*/ 0 w 11"/>
                    <a:gd name="T1" fmla="*/ 2 h 2"/>
                    <a:gd name="T2" fmla="*/ 0 w 11"/>
                    <a:gd name="T3" fmla="*/ 0 h 2"/>
                    <a:gd name="T4" fmla="*/ 0 w 11"/>
                    <a:gd name="T5" fmla="*/ 0 h 2"/>
                    <a:gd name="T6" fmla="*/ 2 w 11"/>
                    <a:gd name="T7" fmla="*/ 0 h 2"/>
                    <a:gd name="T8" fmla="*/ 2 w 11"/>
                    <a:gd name="T9" fmla="*/ 0 h 2"/>
                    <a:gd name="T10" fmla="*/ 11 w 11"/>
                    <a:gd name="T11" fmla="*/ 0 h 2"/>
                    <a:gd name="T12" fmla="*/ 11 w 11"/>
                    <a:gd name="T13" fmla="*/ 0 h 2"/>
                    <a:gd name="T14" fmla="*/ 11 w 11"/>
                    <a:gd name="T15" fmla="*/ 2 h 2"/>
                    <a:gd name="T16" fmla="*/ 4 w 11"/>
                    <a:gd name="T17" fmla="*/ 0 h 2"/>
                    <a:gd name="T18" fmla="*/ 2 w 11"/>
                    <a:gd name="T19" fmla="*/ 2 h 2"/>
                    <a:gd name="T20" fmla="*/ 0 w 11"/>
                    <a:gd name="T21" fmla="*/ 2 h 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2"/>
                    <a:gd name="T35" fmla="*/ 11 w 11"/>
                    <a:gd name="T36" fmla="*/ 2 h 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41" name="Freeform 13"/>
                <p:cNvSpPr>
                  <a:spLocks noChangeAspect="1"/>
                </p:cNvSpPr>
                <p:nvPr/>
              </p:nvSpPr>
              <p:spPr bwMode="gray">
                <a:xfrm>
                  <a:off x="1404" y="2754"/>
                  <a:ext cx="25" cy="15"/>
                </a:xfrm>
                <a:custGeom>
                  <a:avLst/>
                  <a:gdLst>
                    <a:gd name="T0" fmla="*/ 24 w 27"/>
                    <a:gd name="T1" fmla="*/ 13 h 13"/>
                    <a:gd name="T2" fmla="*/ 27 w 27"/>
                    <a:gd name="T3" fmla="*/ 13 h 13"/>
                    <a:gd name="T4" fmla="*/ 27 w 27"/>
                    <a:gd name="T5" fmla="*/ 11 h 13"/>
                    <a:gd name="T6" fmla="*/ 22 w 27"/>
                    <a:gd name="T7" fmla="*/ 9 h 13"/>
                    <a:gd name="T8" fmla="*/ 22 w 27"/>
                    <a:gd name="T9" fmla="*/ 7 h 13"/>
                    <a:gd name="T10" fmla="*/ 20 w 27"/>
                    <a:gd name="T11" fmla="*/ 7 h 13"/>
                    <a:gd name="T12" fmla="*/ 14 w 27"/>
                    <a:gd name="T13" fmla="*/ 7 h 13"/>
                    <a:gd name="T14" fmla="*/ 18 w 27"/>
                    <a:gd name="T15" fmla="*/ 5 h 13"/>
                    <a:gd name="T16" fmla="*/ 18 w 27"/>
                    <a:gd name="T17" fmla="*/ 5 h 13"/>
                    <a:gd name="T18" fmla="*/ 12 w 27"/>
                    <a:gd name="T19" fmla="*/ 2 h 13"/>
                    <a:gd name="T20" fmla="*/ 16 w 27"/>
                    <a:gd name="T21" fmla="*/ 2 h 13"/>
                    <a:gd name="T22" fmla="*/ 14 w 27"/>
                    <a:gd name="T23" fmla="*/ 0 h 13"/>
                    <a:gd name="T24" fmla="*/ 10 w 27"/>
                    <a:gd name="T25" fmla="*/ 2 h 13"/>
                    <a:gd name="T26" fmla="*/ 4 w 27"/>
                    <a:gd name="T27" fmla="*/ 2 h 13"/>
                    <a:gd name="T28" fmla="*/ 2 w 27"/>
                    <a:gd name="T29" fmla="*/ 5 h 13"/>
                    <a:gd name="T30" fmla="*/ 0 w 27"/>
                    <a:gd name="T31" fmla="*/ 5 h 13"/>
                    <a:gd name="T32" fmla="*/ 2 w 27"/>
                    <a:gd name="T33" fmla="*/ 7 h 13"/>
                    <a:gd name="T34" fmla="*/ 2 w 27"/>
                    <a:gd name="T35" fmla="*/ 5 h 13"/>
                    <a:gd name="T36" fmla="*/ 6 w 27"/>
                    <a:gd name="T37" fmla="*/ 7 h 13"/>
                    <a:gd name="T38" fmla="*/ 4 w 27"/>
                    <a:gd name="T39" fmla="*/ 7 h 13"/>
                    <a:gd name="T40" fmla="*/ 6 w 27"/>
                    <a:gd name="T41" fmla="*/ 9 h 13"/>
                    <a:gd name="T42" fmla="*/ 8 w 27"/>
                    <a:gd name="T43" fmla="*/ 9 h 13"/>
                    <a:gd name="T44" fmla="*/ 8 w 27"/>
                    <a:gd name="T45" fmla="*/ 9 h 13"/>
                    <a:gd name="T46" fmla="*/ 12 w 27"/>
                    <a:gd name="T47" fmla="*/ 11 h 13"/>
                    <a:gd name="T48" fmla="*/ 12 w 27"/>
                    <a:gd name="T49" fmla="*/ 9 h 13"/>
                    <a:gd name="T50" fmla="*/ 10 w 27"/>
                    <a:gd name="T51" fmla="*/ 7 h 13"/>
                    <a:gd name="T52" fmla="*/ 12 w 27"/>
                    <a:gd name="T53" fmla="*/ 7 h 13"/>
                    <a:gd name="T54" fmla="*/ 14 w 27"/>
                    <a:gd name="T55" fmla="*/ 11 h 13"/>
                    <a:gd name="T56" fmla="*/ 18 w 27"/>
                    <a:gd name="T57" fmla="*/ 9 h 13"/>
                    <a:gd name="T58" fmla="*/ 20 w 27"/>
                    <a:gd name="T59" fmla="*/ 11 h 13"/>
                    <a:gd name="T60" fmla="*/ 22 w 27"/>
                    <a:gd name="T61" fmla="*/ 13 h 13"/>
                    <a:gd name="T62" fmla="*/ 24 w 27"/>
                    <a:gd name="T63" fmla="*/ 13 h 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7"/>
                    <a:gd name="T97" fmla="*/ 0 h 13"/>
                    <a:gd name="T98" fmla="*/ 27 w 27"/>
                    <a:gd name="T99" fmla="*/ 13 h 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7" h="13">
                      <a:moveTo>
                        <a:pt x="24" y="13"/>
                      </a:moveTo>
                      <a:lnTo>
                        <a:pt x="27" y="13"/>
                      </a:lnTo>
                      <a:lnTo>
                        <a:pt x="27" y="11"/>
                      </a:lnTo>
                      <a:lnTo>
                        <a:pt x="22" y="9"/>
                      </a:lnTo>
                      <a:lnTo>
                        <a:pt x="22" y="7"/>
                      </a:lnTo>
                      <a:lnTo>
                        <a:pt x="20" y="7"/>
                      </a:lnTo>
                      <a:lnTo>
                        <a:pt x="14" y="7"/>
                      </a:lnTo>
                      <a:lnTo>
                        <a:pt x="18" y="5"/>
                      </a:lnTo>
                      <a:lnTo>
                        <a:pt x="12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0" y="7"/>
                      </a:lnTo>
                      <a:lnTo>
                        <a:pt x="12" y="7"/>
                      </a:lnTo>
                      <a:lnTo>
                        <a:pt x="14" y="11"/>
                      </a:lnTo>
                      <a:lnTo>
                        <a:pt x="18" y="9"/>
                      </a:lnTo>
                      <a:lnTo>
                        <a:pt x="20" y="11"/>
                      </a:lnTo>
                      <a:lnTo>
                        <a:pt x="22" y="13"/>
                      </a:lnTo>
                      <a:lnTo>
                        <a:pt x="24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42" name="Freeform 14"/>
                <p:cNvSpPr>
                  <a:spLocks noChangeAspect="1"/>
                </p:cNvSpPr>
                <p:nvPr/>
              </p:nvSpPr>
              <p:spPr bwMode="gray">
                <a:xfrm>
                  <a:off x="1401" y="2754"/>
                  <a:ext cx="9" cy="3"/>
                </a:xfrm>
                <a:custGeom>
                  <a:avLst/>
                  <a:gdLst>
                    <a:gd name="T0" fmla="*/ 8 w 8"/>
                    <a:gd name="T1" fmla="*/ 0 h 2"/>
                    <a:gd name="T2" fmla="*/ 4 w 8"/>
                    <a:gd name="T3" fmla="*/ 0 h 2"/>
                    <a:gd name="T4" fmla="*/ 0 w 8"/>
                    <a:gd name="T5" fmla="*/ 0 h 2"/>
                    <a:gd name="T6" fmla="*/ 0 w 8"/>
                    <a:gd name="T7" fmla="*/ 2 h 2"/>
                    <a:gd name="T8" fmla="*/ 8 w 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8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43" name="Freeform 15"/>
                <p:cNvSpPr>
                  <a:spLocks noChangeAspect="1"/>
                </p:cNvSpPr>
                <p:nvPr/>
              </p:nvSpPr>
              <p:spPr bwMode="gray">
                <a:xfrm>
                  <a:off x="1394" y="2754"/>
                  <a:ext cx="7" cy="6"/>
                </a:xfrm>
                <a:custGeom>
                  <a:avLst/>
                  <a:gdLst>
                    <a:gd name="T0" fmla="*/ 7 w 9"/>
                    <a:gd name="T1" fmla="*/ 0 h 5"/>
                    <a:gd name="T2" fmla="*/ 7 w 9"/>
                    <a:gd name="T3" fmla="*/ 0 h 5"/>
                    <a:gd name="T4" fmla="*/ 2 w 9"/>
                    <a:gd name="T5" fmla="*/ 0 h 5"/>
                    <a:gd name="T6" fmla="*/ 0 w 9"/>
                    <a:gd name="T7" fmla="*/ 2 h 5"/>
                    <a:gd name="T8" fmla="*/ 2 w 9"/>
                    <a:gd name="T9" fmla="*/ 5 h 5"/>
                    <a:gd name="T10" fmla="*/ 5 w 9"/>
                    <a:gd name="T11" fmla="*/ 5 h 5"/>
                    <a:gd name="T12" fmla="*/ 9 w 9"/>
                    <a:gd name="T13" fmla="*/ 5 h 5"/>
                    <a:gd name="T14" fmla="*/ 5 w 9"/>
                    <a:gd name="T15" fmla="*/ 2 h 5"/>
                    <a:gd name="T16" fmla="*/ 7 w 9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"/>
                    <a:gd name="T28" fmla="*/ 0 h 5"/>
                    <a:gd name="T29" fmla="*/ 9 w 9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" h="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5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44" name="Freeform 16"/>
                <p:cNvSpPr>
                  <a:spLocks noChangeAspect="1"/>
                </p:cNvSpPr>
                <p:nvPr/>
              </p:nvSpPr>
              <p:spPr bwMode="gray">
                <a:xfrm>
                  <a:off x="1387" y="2752"/>
                  <a:ext cx="7" cy="5"/>
                </a:xfrm>
                <a:custGeom>
                  <a:avLst/>
                  <a:gdLst>
                    <a:gd name="T0" fmla="*/ 4 w 6"/>
                    <a:gd name="T1" fmla="*/ 4 h 4"/>
                    <a:gd name="T2" fmla="*/ 6 w 6"/>
                    <a:gd name="T3" fmla="*/ 2 h 4"/>
                    <a:gd name="T4" fmla="*/ 2 w 6"/>
                    <a:gd name="T5" fmla="*/ 0 h 4"/>
                    <a:gd name="T6" fmla="*/ 0 w 6"/>
                    <a:gd name="T7" fmla="*/ 0 h 4"/>
                    <a:gd name="T8" fmla="*/ 0 w 6"/>
                    <a:gd name="T9" fmla="*/ 2 h 4"/>
                    <a:gd name="T10" fmla="*/ 4 w 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4"/>
                    <a:gd name="T20" fmla="*/ 6 w 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4">
                      <a:moveTo>
                        <a:pt x="4" y="4"/>
                      </a:move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45" name="Freeform 17"/>
                <p:cNvSpPr>
                  <a:spLocks noChangeAspect="1"/>
                </p:cNvSpPr>
                <p:nvPr/>
              </p:nvSpPr>
              <p:spPr bwMode="gray">
                <a:xfrm>
                  <a:off x="1431" y="2771"/>
                  <a:ext cx="2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4 w 4"/>
                    <a:gd name="T7" fmla="*/ 0 h 1"/>
                    <a:gd name="T8" fmla="*/ 0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46" name="Freeform 18"/>
                <p:cNvSpPr>
                  <a:spLocks noChangeAspect="1"/>
                </p:cNvSpPr>
                <p:nvPr/>
              </p:nvSpPr>
              <p:spPr bwMode="gray">
                <a:xfrm>
                  <a:off x="1486" y="2698"/>
                  <a:ext cx="18" cy="14"/>
                </a:xfrm>
                <a:custGeom>
                  <a:avLst/>
                  <a:gdLst>
                    <a:gd name="T0" fmla="*/ 19 w 19"/>
                    <a:gd name="T1" fmla="*/ 6 h 14"/>
                    <a:gd name="T2" fmla="*/ 17 w 19"/>
                    <a:gd name="T3" fmla="*/ 4 h 14"/>
                    <a:gd name="T4" fmla="*/ 13 w 19"/>
                    <a:gd name="T5" fmla="*/ 4 h 14"/>
                    <a:gd name="T6" fmla="*/ 13 w 19"/>
                    <a:gd name="T7" fmla="*/ 4 h 14"/>
                    <a:gd name="T8" fmla="*/ 13 w 19"/>
                    <a:gd name="T9" fmla="*/ 6 h 14"/>
                    <a:gd name="T10" fmla="*/ 9 w 19"/>
                    <a:gd name="T11" fmla="*/ 4 h 14"/>
                    <a:gd name="T12" fmla="*/ 13 w 19"/>
                    <a:gd name="T13" fmla="*/ 4 h 14"/>
                    <a:gd name="T14" fmla="*/ 11 w 19"/>
                    <a:gd name="T15" fmla="*/ 2 h 14"/>
                    <a:gd name="T16" fmla="*/ 7 w 19"/>
                    <a:gd name="T17" fmla="*/ 2 h 14"/>
                    <a:gd name="T18" fmla="*/ 5 w 19"/>
                    <a:gd name="T19" fmla="*/ 0 h 14"/>
                    <a:gd name="T20" fmla="*/ 5 w 19"/>
                    <a:gd name="T21" fmla="*/ 4 h 14"/>
                    <a:gd name="T22" fmla="*/ 5 w 19"/>
                    <a:gd name="T23" fmla="*/ 8 h 14"/>
                    <a:gd name="T24" fmla="*/ 2 w 19"/>
                    <a:gd name="T25" fmla="*/ 10 h 14"/>
                    <a:gd name="T26" fmla="*/ 0 w 19"/>
                    <a:gd name="T27" fmla="*/ 14 h 14"/>
                    <a:gd name="T28" fmla="*/ 5 w 19"/>
                    <a:gd name="T29" fmla="*/ 14 h 14"/>
                    <a:gd name="T30" fmla="*/ 5 w 19"/>
                    <a:gd name="T31" fmla="*/ 12 h 14"/>
                    <a:gd name="T32" fmla="*/ 9 w 19"/>
                    <a:gd name="T33" fmla="*/ 14 h 14"/>
                    <a:gd name="T34" fmla="*/ 7 w 19"/>
                    <a:gd name="T35" fmla="*/ 12 h 14"/>
                    <a:gd name="T36" fmla="*/ 9 w 19"/>
                    <a:gd name="T37" fmla="*/ 12 h 14"/>
                    <a:gd name="T38" fmla="*/ 11 w 19"/>
                    <a:gd name="T39" fmla="*/ 12 h 14"/>
                    <a:gd name="T40" fmla="*/ 11 w 19"/>
                    <a:gd name="T41" fmla="*/ 10 h 14"/>
                    <a:gd name="T42" fmla="*/ 13 w 19"/>
                    <a:gd name="T43" fmla="*/ 8 h 14"/>
                    <a:gd name="T44" fmla="*/ 17 w 19"/>
                    <a:gd name="T45" fmla="*/ 8 h 14"/>
                    <a:gd name="T46" fmla="*/ 19 w 19"/>
                    <a:gd name="T47" fmla="*/ 6 h 1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9"/>
                    <a:gd name="T73" fmla="*/ 0 h 14"/>
                    <a:gd name="T74" fmla="*/ 19 w 19"/>
                    <a:gd name="T75" fmla="*/ 14 h 1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9" h="14">
                      <a:moveTo>
                        <a:pt x="19" y="6"/>
                      </a:moveTo>
                      <a:lnTo>
                        <a:pt x="17" y="4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1" y="2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5" y="4"/>
                      </a:lnTo>
                      <a:lnTo>
                        <a:pt x="5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9" y="14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13" y="8"/>
                      </a:lnTo>
                      <a:lnTo>
                        <a:pt x="17" y="8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47" name="Freeform 19"/>
                <p:cNvSpPr>
                  <a:spLocks noChangeAspect="1"/>
                </p:cNvSpPr>
                <p:nvPr/>
              </p:nvSpPr>
              <p:spPr bwMode="gray">
                <a:xfrm>
                  <a:off x="1474" y="2700"/>
                  <a:ext cx="14" cy="12"/>
                </a:xfrm>
                <a:custGeom>
                  <a:avLst/>
                  <a:gdLst>
                    <a:gd name="T0" fmla="*/ 14 w 14"/>
                    <a:gd name="T1" fmla="*/ 2 h 12"/>
                    <a:gd name="T2" fmla="*/ 14 w 14"/>
                    <a:gd name="T3" fmla="*/ 4 h 12"/>
                    <a:gd name="T4" fmla="*/ 10 w 14"/>
                    <a:gd name="T5" fmla="*/ 8 h 12"/>
                    <a:gd name="T6" fmla="*/ 10 w 14"/>
                    <a:gd name="T7" fmla="*/ 8 h 12"/>
                    <a:gd name="T8" fmla="*/ 6 w 14"/>
                    <a:gd name="T9" fmla="*/ 8 h 12"/>
                    <a:gd name="T10" fmla="*/ 6 w 14"/>
                    <a:gd name="T11" fmla="*/ 12 h 12"/>
                    <a:gd name="T12" fmla="*/ 4 w 14"/>
                    <a:gd name="T13" fmla="*/ 12 h 12"/>
                    <a:gd name="T14" fmla="*/ 0 w 14"/>
                    <a:gd name="T15" fmla="*/ 12 h 12"/>
                    <a:gd name="T16" fmla="*/ 0 w 14"/>
                    <a:gd name="T17" fmla="*/ 10 h 12"/>
                    <a:gd name="T18" fmla="*/ 2 w 14"/>
                    <a:gd name="T19" fmla="*/ 10 h 12"/>
                    <a:gd name="T20" fmla="*/ 2 w 14"/>
                    <a:gd name="T21" fmla="*/ 8 h 12"/>
                    <a:gd name="T22" fmla="*/ 8 w 14"/>
                    <a:gd name="T23" fmla="*/ 6 h 12"/>
                    <a:gd name="T24" fmla="*/ 8 w 14"/>
                    <a:gd name="T25" fmla="*/ 6 h 12"/>
                    <a:gd name="T26" fmla="*/ 2 w 14"/>
                    <a:gd name="T27" fmla="*/ 6 h 12"/>
                    <a:gd name="T28" fmla="*/ 4 w 14"/>
                    <a:gd name="T29" fmla="*/ 4 h 12"/>
                    <a:gd name="T30" fmla="*/ 0 w 14"/>
                    <a:gd name="T31" fmla="*/ 0 h 12"/>
                    <a:gd name="T32" fmla="*/ 4 w 14"/>
                    <a:gd name="T33" fmla="*/ 2 h 12"/>
                    <a:gd name="T34" fmla="*/ 6 w 14"/>
                    <a:gd name="T35" fmla="*/ 2 h 12"/>
                    <a:gd name="T36" fmla="*/ 8 w 14"/>
                    <a:gd name="T37" fmla="*/ 0 h 12"/>
                    <a:gd name="T38" fmla="*/ 12 w 14"/>
                    <a:gd name="T39" fmla="*/ 2 h 12"/>
                    <a:gd name="T40" fmla="*/ 14 w 14"/>
                    <a:gd name="T41" fmla="*/ 2 h 1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"/>
                    <a:gd name="T64" fmla="*/ 0 h 12"/>
                    <a:gd name="T65" fmla="*/ 14 w 14"/>
                    <a:gd name="T66" fmla="*/ 12 h 1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" h="12">
                      <a:moveTo>
                        <a:pt x="14" y="2"/>
                      </a:moveTo>
                      <a:lnTo>
                        <a:pt x="14" y="4"/>
                      </a:lnTo>
                      <a:lnTo>
                        <a:pt x="10" y="8"/>
                      </a:lnTo>
                      <a:lnTo>
                        <a:pt x="6" y="8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8" y="6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48" name="Freeform 20"/>
                <p:cNvSpPr>
                  <a:spLocks noChangeAspect="1"/>
                </p:cNvSpPr>
                <p:nvPr/>
              </p:nvSpPr>
              <p:spPr bwMode="gray">
                <a:xfrm>
                  <a:off x="1307" y="2641"/>
                  <a:ext cx="20" cy="39"/>
                </a:xfrm>
                <a:custGeom>
                  <a:avLst/>
                  <a:gdLst>
                    <a:gd name="T0" fmla="*/ 18 w 22"/>
                    <a:gd name="T1" fmla="*/ 35 h 35"/>
                    <a:gd name="T2" fmla="*/ 20 w 22"/>
                    <a:gd name="T3" fmla="*/ 35 h 35"/>
                    <a:gd name="T4" fmla="*/ 22 w 22"/>
                    <a:gd name="T5" fmla="*/ 33 h 35"/>
                    <a:gd name="T6" fmla="*/ 20 w 22"/>
                    <a:gd name="T7" fmla="*/ 29 h 35"/>
                    <a:gd name="T8" fmla="*/ 16 w 22"/>
                    <a:gd name="T9" fmla="*/ 25 h 35"/>
                    <a:gd name="T10" fmla="*/ 14 w 22"/>
                    <a:gd name="T11" fmla="*/ 19 h 35"/>
                    <a:gd name="T12" fmla="*/ 12 w 22"/>
                    <a:gd name="T13" fmla="*/ 15 h 35"/>
                    <a:gd name="T14" fmla="*/ 12 w 22"/>
                    <a:gd name="T15" fmla="*/ 15 h 35"/>
                    <a:gd name="T16" fmla="*/ 10 w 22"/>
                    <a:gd name="T17" fmla="*/ 11 h 35"/>
                    <a:gd name="T18" fmla="*/ 8 w 22"/>
                    <a:gd name="T19" fmla="*/ 9 h 35"/>
                    <a:gd name="T20" fmla="*/ 6 w 22"/>
                    <a:gd name="T21" fmla="*/ 7 h 35"/>
                    <a:gd name="T22" fmla="*/ 4 w 22"/>
                    <a:gd name="T23" fmla="*/ 4 h 35"/>
                    <a:gd name="T24" fmla="*/ 2 w 22"/>
                    <a:gd name="T25" fmla="*/ 0 h 35"/>
                    <a:gd name="T26" fmla="*/ 0 w 22"/>
                    <a:gd name="T27" fmla="*/ 2 h 35"/>
                    <a:gd name="T28" fmla="*/ 2 w 22"/>
                    <a:gd name="T29" fmla="*/ 4 h 35"/>
                    <a:gd name="T30" fmla="*/ 4 w 22"/>
                    <a:gd name="T31" fmla="*/ 7 h 35"/>
                    <a:gd name="T32" fmla="*/ 6 w 22"/>
                    <a:gd name="T33" fmla="*/ 11 h 35"/>
                    <a:gd name="T34" fmla="*/ 8 w 22"/>
                    <a:gd name="T35" fmla="*/ 15 h 35"/>
                    <a:gd name="T36" fmla="*/ 10 w 22"/>
                    <a:gd name="T37" fmla="*/ 19 h 35"/>
                    <a:gd name="T38" fmla="*/ 10 w 22"/>
                    <a:gd name="T39" fmla="*/ 21 h 35"/>
                    <a:gd name="T40" fmla="*/ 12 w 22"/>
                    <a:gd name="T41" fmla="*/ 27 h 35"/>
                    <a:gd name="T42" fmla="*/ 14 w 22"/>
                    <a:gd name="T43" fmla="*/ 27 h 35"/>
                    <a:gd name="T44" fmla="*/ 16 w 22"/>
                    <a:gd name="T45" fmla="*/ 29 h 35"/>
                    <a:gd name="T46" fmla="*/ 18 w 22"/>
                    <a:gd name="T47" fmla="*/ 35 h 3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"/>
                    <a:gd name="T73" fmla="*/ 0 h 35"/>
                    <a:gd name="T74" fmla="*/ 22 w 22"/>
                    <a:gd name="T75" fmla="*/ 35 h 3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" h="35">
                      <a:moveTo>
                        <a:pt x="18" y="35"/>
                      </a:move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0" y="29"/>
                      </a:lnTo>
                      <a:lnTo>
                        <a:pt x="16" y="25"/>
                      </a:lnTo>
                      <a:lnTo>
                        <a:pt x="14" y="19"/>
                      </a:lnTo>
                      <a:lnTo>
                        <a:pt x="12" y="15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6" y="7"/>
                      </a:lnTo>
                      <a:lnTo>
                        <a:pt x="4" y="4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7"/>
                      </a:lnTo>
                      <a:lnTo>
                        <a:pt x="6" y="11"/>
                      </a:lnTo>
                      <a:lnTo>
                        <a:pt x="8" y="15"/>
                      </a:lnTo>
                      <a:lnTo>
                        <a:pt x="10" y="19"/>
                      </a:lnTo>
                      <a:lnTo>
                        <a:pt x="10" y="21"/>
                      </a:lnTo>
                      <a:lnTo>
                        <a:pt x="12" y="27"/>
                      </a:lnTo>
                      <a:lnTo>
                        <a:pt x="14" y="27"/>
                      </a:lnTo>
                      <a:lnTo>
                        <a:pt x="16" y="29"/>
                      </a:lnTo>
                      <a:lnTo>
                        <a:pt x="18" y="3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49" name="Freeform 21"/>
                <p:cNvSpPr>
                  <a:spLocks noChangeAspect="1"/>
                </p:cNvSpPr>
                <p:nvPr/>
              </p:nvSpPr>
              <p:spPr bwMode="gray">
                <a:xfrm>
                  <a:off x="1315" y="2668"/>
                  <a:ext cx="4" cy="10"/>
                </a:xfrm>
                <a:custGeom>
                  <a:avLst/>
                  <a:gdLst>
                    <a:gd name="T0" fmla="*/ 6 w 6"/>
                    <a:gd name="T1" fmla="*/ 8 h 8"/>
                    <a:gd name="T2" fmla="*/ 6 w 6"/>
                    <a:gd name="T3" fmla="*/ 4 h 8"/>
                    <a:gd name="T4" fmla="*/ 2 w 6"/>
                    <a:gd name="T5" fmla="*/ 0 h 8"/>
                    <a:gd name="T6" fmla="*/ 0 w 6"/>
                    <a:gd name="T7" fmla="*/ 0 h 8"/>
                    <a:gd name="T8" fmla="*/ 0 w 6"/>
                    <a:gd name="T9" fmla="*/ 0 h 8"/>
                    <a:gd name="T10" fmla="*/ 4 w 6"/>
                    <a:gd name="T11" fmla="*/ 4 h 8"/>
                    <a:gd name="T12" fmla="*/ 6 w 6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8"/>
                    <a:gd name="T23" fmla="*/ 6 w 6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8">
                      <a:moveTo>
                        <a:pt x="6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50" name="Freeform 22"/>
                <p:cNvSpPr>
                  <a:spLocks noChangeAspect="1"/>
                </p:cNvSpPr>
                <p:nvPr/>
              </p:nvSpPr>
              <p:spPr bwMode="gray">
                <a:xfrm>
                  <a:off x="1304" y="2644"/>
                  <a:ext cx="5" cy="16"/>
                </a:xfrm>
                <a:custGeom>
                  <a:avLst/>
                  <a:gdLst>
                    <a:gd name="T0" fmla="*/ 7 w 7"/>
                    <a:gd name="T1" fmla="*/ 13 h 13"/>
                    <a:gd name="T2" fmla="*/ 7 w 7"/>
                    <a:gd name="T3" fmla="*/ 9 h 13"/>
                    <a:gd name="T4" fmla="*/ 7 w 7"/>
                    <a:gd name="T5" fmla="*/ 7 h 13"/>
                    <a:gd name="T6" fmla="*/ 3 w 7"/>
                    <a:gd name="T7" fmla="*/ 0 h 13"/>
                    <a:gd name="T8" fmla="*/ 0 w 7"/>
                    <a:gd name="T9" fmla="*/ 3 h 13"/>
                    <a:gd name="T10" fmla="*/ 5 w 7"/>
                    <a:gd name="T11" fmla="*/ 7 h 13"/>
                    <a:gd name="T12" fmla="*/ 7 w 7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3"/>
                    <a:gd name="T23" fmla="*/ 7 w 7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3">
                      <a:moveTo>
                        <a:pt x="7" y="13"/>
                      </a:move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5" y="7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51" name="Freeform 23"/>
                <p:cNvSpPr>
                  <a:spLocks noChangeAspect="1"/>
                </p:cNvSpPr>
                <p:nvPr/>
              </p:nvSpPr>
              <p:spPr bwMode="gray">
                <a:xfrm>
                  <a:off x="1319" y="2683"/>
                  <a:ext cx="6" cy="6"/>
                </a:xfrm>
                <a:custGeom>
                  <a:avLst/>
                  <a:gdLst>
                    <a:gd name="T0" fmla="*/ 4 w 6"/>
                    <a:gd name="T1" fmla="*/ 7 h 7"/>
                    <a:gd name="T2" fmla="*/ 2 w 6"/>
                    <a:gd name="T3" fmla="*/ 7 h 7"/>
                    <a:gd name="T4" fmla="*/ 0 w 6"/>
                    <a:gd name="T5" fmla="*/ 0 h 7"/>
                    <a:gd name="T6" fmla="*/ 2 w 6"/>
                    <a:gd name="T7" fmla="*/ 0 h 7"/>
                    <a:gd name="T8" fmla="*/ 4 w 6"/>
                    <a:gd name="T9" fmla="*/ 3 h 7"/>
                    <a:gd name="T10" fmla="*/ 6 w 6"/>
                    <a:gd name="T11" fmla="*/ 0 h 7"/>
                    <a:gd name="T12" fmla="*/ 6 w 6"/>
                    <a:gd name="T13" fmla="*/ 3 h 7"/>
                    <a:gd name="T14" fmla="*/ 6 w 6"/>
                    <a:gd name="T15" fmla="*/ 5 h 7"/>
                    <a:gd name="T16" fmla="*/ 6 w 6"/>
                    <a:gd name="T17" fmla="*/ 5 h 7"/>
                    <a:gd name="T18" fmla="*/ 6 w 6"/>
                    <a:gd name="T19" fmla="*/ 7 h 7"/>
                    <a:gd name="T20" fmla="*/ 4 w 6"/>
                    <a:gd name="T21" fmla="*/ 7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7"/>
                    <a:gd name="T35" fmla="*/ 6 w 6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7">
                      <a:moveTo>
                        <a:pt x="4" y="7"/>
                      </a:move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3"/>
                      </a:ln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6" y="5"/>
                      </a:lnTo>
                      <a:lnTo>
                        <a:pt x="6" y="7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52" name="Freeform 24"/>
                <p:cNvSpPr>
                  <a:spLocks noChangeAspect="1"/>
                </p:cNvSpPr>
                <p:nvPr/>
              </p:nvSpPr>
              <p:spPr bwMode="gray">
                <a:xfrm>
                  <a:off x="1325" y="2689"/>
                  <a:ext cx="9" cy="12"/>
                </a:xfrm>
                <a:custGeom>
                  <a:avLst/>
                  <a:gdLst>
                    <a:gd name="T0" fmla="*/ 10 w 10"/>
                    <a:gd name="T1" fmla="*/ 10 h 10"/>
                    <a:gd name="T2" fmla="*/ 10 w 10"/>
                    <a:gd name="T3" fmla="*/ 8 h 10"/>
                    <a:gd name="T4" fmla="*/ 8 w 10"/>
                    <a:gd name="T5" fmla="*/ 6 h 10"/>
                    <a:gd name="T6" fmla="*/ 6 w 10"/>
                    <a:gd name="T7" fmla="*/ 2 h 10"/>
                    <a:gd name="T8" fmla="*/ 6 w 10"/>
                    <a:gd name="T9" fmla="*/ 0 h 10"/>
                    <a:gd name="T10" fmla="*/ 4 w 10"/>
                    <a:gd name="T11" fmla="*/ 0 h 10"/>
                    <a:gd name="T12" fmla="*/ 0 w 10"/>
                    <a:gd name="T13" fmla="*/ 2 h 10"/>
                    <a:gd name="T14" fmla="*/ 4 w 10"/>
                    <a:gd name="T15" fmla="*/ 4 h 10"/>
                    <a:gd name="T16" fmla="*/ 10 w 10"/>
                    <a:gd name="T17" fmla="*/ 1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0"/>
                    <a:gd name="T29" fmla="*/ 10 w 10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0">
                      <a:moveTo>
                        <a:pt x="10" y="10"/>
                      </a:moveTo>
                      <a:lnTo>
                        <a:pt x="10" y="8"/>
                      </a:lnTo>
                      <a:lnTo>
                        <a:pt x="8" y="6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4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53" name="Freeform 25"/>
                <p:cNvSpPr>
                  <a:spLocks noChangeAspect="1"/>
                </p:cNvSpPr>
                <p:nvPr/>
              </p:nvSpPr>
              <p:spPr bwMode="gray">
                <a:xfrm>
                  <a:off x="1336" y="2709"/>
                  <a:ext cx="3" cy="7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2 h 6"/>
                    <a:gd name="T4" fmla="*/ 2 w 4"/>
                    <a:gd name="T5" fmla="*/ 0 h 6"/>
                    <a:gd name="T6" fmla="*/ 0 w 4"/>
                    <a:gd name="T7" fmla="*/ 2 h 6"/>
                    <a:gd name="T8" fmla="*/ 0 w 4"/>
                    <a:gd name="T9" fmla="*/ 4 h 6"/>
                    <a:gd name="T10" fmla="*/ 4 w 4"/>
                    <a:gd name="T11" fmla="*/ 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6"/>
                    <a:gd name="T20" fmla="*/ 4 w 4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6">
                      <a:moveTo>
                        <a:pt x="4" y="6"/>
                      </a:move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54" name="Freeform 26"/>
                <p:cNvSpPr>
                  <a:spLocks noChangeAspect="1"/>
                </p:cNvSpPr>
                <p:nvPr/>
              </p:nvSpPr>
              <p:spPr bwMode="gray">
                <a:xfrm>
                  <a:off x="1334" y="2706"/>
                  <a:ext cx="4" cy="3"/>
                </a:xfrm>
                <a:custGeom>
                  <a:avLst/>
                  <a:gdLst>
                    <a:gd name="T0" fmla="*/ 3 w 5"/>
                    <a:gd name="T1" fmla="*/ 2 h 2"/>
                    <a:gd name="T2" fmla="*/ 5 w 5"/>
                    <a:gd name="T3" fmla="*/ 0 h 2"/>
                    <a:gd name="T4" fmla="*/ 3 w 5"/>
                    <a:gd name="T5" fmla="*/ 0 h 2"/>
                    <a:gd name="T6" fmla="*/ 0 w 5"/>
                    <a:gd name="T7" fmla="*/ 0 h 2"/>
                    <a:gd name="T8" fmla="*/ 3 w 5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"/>
                    <a:gd name="T17" fmla="*/ 5 w 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">
                      <a:moveTo>
                        <a:pt x="3" y="2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55" name="Freeform 27"/>
                <p:cNvSpPr>
                  <a:spLocks noChangeAspect="1"/>
                </p:cNvSpPr>
                <p:nvPr/>
              </p:nvSpPr>
              <p:spPr bwMode="gray">
                <a:xfrm>
                  <a:off x="1289" y="2550"/>
                  <a:ext cx="9" cy="25"/>
                </a:xfrm>
                <a:custGeom>
                  <a:avLst/>
                  <a:gdLst>
                    <a:gd name="T0" fmla="*/ 8 w 10"/>
                    <a:gd name="T1" fmla="*/ 23 h 23"/>
                    <a:gd name="T2" fmla="*/ 10 w 10"/>
                    <a:gd name="T3" fmla="*/ 23 h 23"/>
                    <a:gd name="T4" fmla="*/ 10 w 10"/>
                    <a:gd name="T5" fmla="*/ 18 h 23"/>
                    <a:gd name="T6" fmla="*/ 10 w 10"/>
                    <a:gd name="T7" fmla="*/ 16 h 23"/>
                    <a:gd name="T8" fmla="*/ 8 w 10"/>
                    <a:gd name="T9" fmla="*/ 12 h 23"/>
                    <a:gd name="T10" fmla="*/ 8 w 10"/>
                    <a:gd name="T11" fmla="*/ 6 h 23"/>
                    <a:gd name="T12" fmla="*/ 4 w 10"/>
                    <a:gd name="T13" fmla="*/ 0 h 23"/>
                    <a:gd name="T14" fmla="*/ 4 w 10"/>
                    <a:gd name="T15" fmla="*/ 0 h 23"/>
                    <a:gd name="T16" fmla="*/ 0 w 10"/>
                    <a:gd name="T17" fmla="*/ 0 h 23"/>
                    <a:gd name="T18" fmla="*/ 0 w 10"/>
                    <a:gd name="T19" fmla="*/ 4 h 23"/>
                    <a:gd name="T20" fmla="*/ 2 w 10"/>
                    <a:gd name="T21" fmla="*/ 14 h 23"/>
                    <a:gd name="T22" fmla="*/ 2 w 10"/>
                    <a:gd name="T23" fmla="*/ 18 h 23"/>
                    <a:gd name="T24" fmla="*/ 4 w 10"/>
                    <a:gd name="T25" fmla="*/ 23 h 23"/>
                    <a:gd name="T26" fmla="*/ 4 w 10"/>
                    <a:gd name="T27" fmla="*/ 23 h 23"/>
                    <a:gd name="T28" fmla="*/ 6 w 10"/>
                    <a:gd name="T29" fmla="*/ 23 h 23"/>
                    <a:gd name="T30" fmla="*/ 8 w 10"/>
                    <a:gd name="T31" fmla="*/ 23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"/>
                    <a:gd name="T49" fmla="*/ 0 h 23"/>
                    <a:gd name="T50" fmla="*/ 10 w 10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" h="23">
                      <a:moveTo>
                        <a:pt x="8" y="23"/>
                      </a:moveTo>
                      <a:lnTo>
                        <a:pt x="10" y="23"/>
                      </a:lnTo>
                      <a:lnTo>
                        <a:pt x="10" y="18"/>
                      </a:lnTo>
                      <a:lnTo>
                        <a:pt x="10" y="16"/>
                      </a:lnTo>
                      <a:lnTo>
                        <a:pt x="8" y="12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14"/>
                      </a:lnTo>
                      <a:lnTo>
                        <a:pt x="2" y="18"/>
                      </a:ln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56" name="Freeform 28"/>
                <p:cNvSpPr>
                  <a:spLocks noChangeAspect="1"/>
                </p:cNvSpPr>
                <p:nvPr/>
              </p:nvSpPr>
              <p:spPr bwMode="gray">
                <a:xfrm>
                  <a:off x="1400" y="2717"/>
                  <a:ext cx="47" cy="40"/>
                </a:xfrm>
                <a:custGeom>
                  <a:avLst/>
                  <a:gdLst>
                    <a:gd name="T0" fmla="*/ 43 w 51"/>
                    <a:gd name="T1" fmla="*/ 29 h 35"/>
                    <a:gd name="T2" fmla="*/ 39 w 51"/>
                    <a:gd name="T3" fmla="*/ 27 h 35"/>
                    <a:gd name="T4" fmla="*/ 35 w 51"/>
                    <a:gd name="T5" fmla="*/ 25 h 35"/>
                    <a:gd name="T6" fmla="*/ 26 w 51"/>
                    <a:gd name="T7" fmla="*/ 23 h 35"/>
                    <a:gd name="T8" fmla="*/ 22 w 51"/>
                    <a:gd name="T9" fmla="*/ 21 h 35"/>
                    <a:gd name="T10" fmla="*/ 18 w 51"/>
                    <a:gd name="T11" fmla="*/ 19 h 35"/>
                    <a:gd name="T12" fmla="*/ 14 w 51"/>
                    <a:gd name="T13" fmla="*/ 17 h 35"/>
                    <a:gd name="T14" fmla="*/ 12 w 51"/>
                    <a:gd name="T15" fmla="*/ 13 h 35"/>
                    <a:gd name="T16" fmla="*/ 10 w 51"/>
                    <a:gd name="T17" fmla="*/ 11 h 35"/>
                    <a:gd name="T18" fmla="*/ 8 w 51"/>
                    <a:gd name="T19" fmla="*/ 11 h 35"/>
                    <a:gd name="T20" fmla="*/ 6 w 51"/>
                    <a:gd name="T21" fmla="*/ 9 h 35"/>
                    <a:gd name="T22" fmla="*/ 8 w 51"/>
                    <a:gd name="T23" fmla="*/ 9 h 35"/>
                    <a:gd name="T24" fmla="*/ 6 w 51"/>
                    <a:gd name="T25" fmla="*/ 5 h 35"/>
                    <a:gd name="T26" fmla="*/ 2 w 51"/>
                    <a:gd name="T27" fmla="*/ 0 h 35"/>
                    <a:gd name="T28" fmla="*/ 0 w 51"/>
                    <a:gd name="T29" fmla="*/ 0 h 35"/>
                    <a:gd name="T30" fmla="*/ 16 w 51"/>
                    <a:gd name="T31" fmla="*/ 31 h 35"/>
                    <a:gd name="T32" fmla="*/ 20 w 51"/>
                    <a:gd name="T33" fmla="*/ 33 h 35"/>
                    <a:gd name="T34" fmla="*/ 28 w 51"/>
                    <a:gd name="T35" fmla="*/ 33 h 35"/>
                    <a:gd name="T36" fmla="*/ 33 w 51"/>
                    <a:gd name="T37" fmla="*/ 33 h 35"/>
                    <a:gd name="T38" fmla="*/ 39 w 51"/>
                    <a:gd name="T39" fmla="*/ 35 h 35"/>
                    <a:gd name="T40" fmla="*/ 43 w 51"/>
                    <a:gd name="T41" fmla="*/ 35 h 35"/>
                    <a:gd name="T42" fmla="*/ 47 w 51"/>
                    <a:gd name="T43" fmla="*/ 35 h 35"/>
                    <a:gd name="T44" fmla="*/ 51 w 51"/>
                    <a:gd name="T45" fmla="*/ 33 h 35"/>
                    <a:gd name="T46" fmla="*/ 51 w 51"/>
                    <a:gd name="T47" fmla="*/ 33 h 35"/>
                    <a:gd name="T48" fmla="*/ 51 w 51"/>
                    <a:gd name="T49" fmla="*/ 29 h 35"/>
                    <a:gd name="T50" fmla="*/ 49 w 51"/>
                    <a:gd name="T51" fmla="*/ 29 h 35"/>
                    <a:gd name="T52" fmla="*/ 43 w 51"/>
                    <a:gd name="T53" fmla="*/ 29 h 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1"/>
                    <a:gd name="T82" fmla="*/ 0 h 35"/>
                    <a:gd name="T83" fmla="*/ 51 w 51"/>
                    <a:gd name="T84" fmla="*/ 35 h 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1" h="35">
                      <a:moveTo>
                        <a:pt x="43" y="29"/>
                      </a:moveTo>
                      <a:lnTo>
                        <a:pt x="39" y="27"/>
                      </a:lnTo>
                      <a:lnTo>
                        <a:pt x="35" y="25"/>
                      </a:lnTo>
                      <a:lnTo>
                        <a:pt x="26" y="23"/>
                      </a:lnTo>
                      <a:lnTo>
                        <a:pt x="22" y="21"/>
                      </a:lnTo>
                      <a:lnTo>
                        <a:pt x="18" y="19"/>
                      </a:lnTo>
                      <a:lnTo>
                        <a:pt x="14" y="17"/>
                      </a:ln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6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6" y="31"/>
                      </a:lnTo>
                      <a:lnTo>
                        <a:pt x="20" y="33"/>
                      </a:lnTo>
                      <a:lnTo>
                        <a:pt x="28" y="33"/>
                      </a:lnTo>
                      <a:lnTo>
                        <a:pt x="33" y="33"/>
                      </a:lnTo>
                      <a:lnTo>
                        <a:pt x="39" y="35"/>
                      </a:lnTo>
                      <a:lnTo>
                        <a:pt x="43" y="35"/>
                      </a:lnTo>
                      <a:lnTo>
                        <a:pt x="47" y="35"/>
                      </a:lnTo>
                      <a:lnTo>
                        <a:pt x="51" y="33"/>
                      </a:lnTo>
                      <a:lnTo>
                        <a:pt x="51" y="29"/>
                      </a:lnTo>
                      <a:lnTo>
                        <a:pt x="49" y="29"/>
                      </a:lnTo>
                      <a:lnTo>
                        <a:pt x="43" y="2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57" name="Freeform 29"/>
                <p:cNvSpPr>
                  <a:spLocks noChangeAspect="1"/>
                </p:cNvSpPr>
                <p:nvPr/>
              </p:nvSpPr>
              <p:spPr bwMode="gray">
                <a:xfrm>
                  <a:off x="1382" y="2717"/>
                  <a:ext cx="33" cy="37"/>
                </a:xfrm>
                <a:custGeom>
                  <a:avLst/>
                  <a:gdLst>
                    <a:gd name="T0" fmla="*/ 19 w 37"/>
                    <a:gd name="T1" fmla="*/ 2 h 33"/>
                    <a:gd name="T2" fmla="*/ 16 w 37"/>
                    <a:gd name="T3" fmla="*/ 2 h 33"/>
                    <a:gd name="T4" fmla="*/ 14 w 37"/>
                    <a:gd name="T5" fmla="*/ 0 h 33"/>
                    <a:gd name="T6" fmla="*/ 12 w 37"/>
                    <a:gd name="T7" fmla="*/ 0 h 33"/>
                    <a:gd name="T8" fmla="*/ 12 w 37"/>
                    <a:gd name="T9" fmla="*/ 5 h 33"/>
                    <a:gd name="T10" fmla="*/ 8 w 37"/>
                    <a:gd name="T11" fmla="*/ 5 h 33"/>
                    <a:gd name="T12" fmla="*/ 6 w 37"/>
                    <a:gd name="T13" fmla="*/ 2 h 33"/>
                    <a:gd name="T14" fmla="*/ 6 w 37"/>
                    <a:gd name="T15" fmla="*/ 5 h 33"/>
                    <a:gd name="T16" fmla="*/ 8 w 37"/>
                    <a:gd name="T17" fmla="*/ 7 h 33"/>
                    <a:gd name="T18" fmla="*/ 6 w 37"/>
                    <a:gd name="T19" fmla="*/ 7 h 33"/>
                    <a:gd name="T20" fmla="*/ 8 w 37"/>
                    <a:gd name="T21" fmla="*/ 13 h 33"/>
                    <a:gd name="T22" fmla="*/ 10 w 37"/>
                    <a:gd name="T23" fmla="*/ 15 h 33"/>
                    <a:gd name="T24" fmla="*/ 14 w 37"/>
                    <a:gd name="T25" fmla="*/ 15 h 33"/>
                    <a:gd name="T26" fmla="*/ 14 w 37"/>
                    <a:gd name="T27" fmla="*/ 13 h 33"/>
                    <a:gd name="T28" fmla="*/ 19 w 37"/>
                    <a:gd name="T29" fmla="*/ 13 h 33"/>
                    <a:gd name="T30" fmla="*/ 21 w 37"/>
                    <a:gd name="T31" fmla="*/ 13 h 33"/>
                    <a:gd name="T32" fmla="*/ 19 w 37"/>
                    <a:gd name="T33" fmla="*/ 15 h 33"/>
                    <a:gd name="T34" fmla="*/ 14 w 37"/>
                    <a:gd name="T35" fmla="*/ 17 h 33"/>
                    <a:gd name="T36" fmla="*/ 14 w 37"/>
                    <a:gd name="T37" fmla="*/ 19 h 33"/>
                    <a:gd name="T38" fmla="*/ 19 w 37"/>
                    <a:gd name="T39" fmla="*/ 23 h 33"/>
                    <a:gd name="T40" fmla="*/ 25 w 37"/>
                    <a:gd name="T41" fmla="*/ 25 h 33"/>
                    <a:gd name="T42" fmla="*/ 31 w 37"/>
                    <a:gd name="T43" fmla="*/ 27 h 33"/>
                    <a:gd name="T44" fmla="*/ 31 w 37"/>
                    <a:gd name="T45" fmla="*/ 27 h 33"/>
                    <a:gd name="T46" fmla="*/ 29 w 37"/>
                    <a:gd name="T47" fmla="*/ 27 h 33"/>
                    <a:gd name="T48" fmla="*/ 27 w 37"/>
                    <a:gd name="T49" fmla="*/ 27 h 33"/>
                    <a:gd name="T50" fmla="*/ 23 w 37"/>
                    <a:gd name="T51" fmla="*/ 25 h 33"/>
                    <a:gd name="T52" fmla="*/ 21 w 37"/>
                    <a:gd name="T53" fmla="*/ 25 h 33"/>
                    <a:gd name="T54" fmla="*/ 19 w 37"/>
                    <a:gd name="T55" fmla="*/ 27 h 33"/>
                    <a:gd name="T56" fmla="*/ 16 w 37"/>
                    <a:gd name="T57" fmla="*/ 27 h 33"/>
                    <a:gd name="T58" fmla="*/ 16 w 37"/>
                    <a:gd name="T59" fmla="*/ 25 h 33"/>
                    <a:gd name="T60" fmla="*/ 12 w 37"/>
                    <a:gd name="T61" fmla="*/ 25 h 33"/>
                    <a:gd name="T62" fmla="*/ 14 w 37"/>
                    <a:gd name="T63" fmla="*/ 23 h 33"/>
                    <a:gd name="T64" fmla="*/ 12 w 37"/>
                    <a:gd name="T65" fmla="*/ 19 h 33"/>
                    <a:gd name="T66" fmla="*/ 10 w 37"/>
                    <a:gd name="T67" fmla="*/ 15 h 33"/>
                    <a:gd name="T68" fmla="*/ 8 w 37"/>
                    <a:gd name="T69" fmla="*/ 15 h 33"/>
                    <a:gd name="T70" fmla="*/ 8 w 37"/>
                    <a:gd name="T71" fmla="*/ 17 h 33"/>
                    <a:gd name="T72" fmla="*/ 8 w 37"/>
                    <a:gd name="T73" fmla="*/ 19 h 33"/>
                    <a:gd name="T74" fmla="*/ 10 w 37"/>
                    <a:gd name="T75" fmla="*/ 21 h 33"/>
                    <a:gd name="T76" fmla="*/ 8 w 37"/>
                    <a:gd name="T77" fmla="*/ 23 h 33"/>
                    <a:gd name="T78" fmla="*/ 8 w 37"/>
                    <a:gd name="T79" fmla="*/ 25 h 33"/>
                    <a:gd name="T80" fmla="*/ 4 w 37"/>
                    <a:gd name="T81" fmla="*/ 25 h 33"/>
                    <a:gd name="T82" fmla="*/ 2 w 37"/>
                    <a:gd name="T83" fmla="*/ 27 h 33"/>
                    <a:gd name="T84" fmla="*/ 2 w 37"/>
                    <a:gd name="T85" fmla="*/ 27 h 33"/>
                    <a:gd name="T86" fmla="*/ 0 w 37"/>
                    <a:gd name="T87" fmla="*/ 29 h 33"/>
                    <a:gd name="T88" fmla="*/ 2 w 37"/>
                    <a:gd name="T89" fmla="*/ 29 h 33"/>
                    <a:gd name="T90" fmla="*/ 6 w 37"/>
                    <a:gd name="T91" fmla="*/ 29 h 33"/>
                    <a:gd name="T92" fmla="*/ 10 w 37"/>
                    <a:gd name="T93" fmla="*/ 29 h 33"/>
                    <a:gd name="T94" fmla="*/ 12 w 37"/>
                    <a:gd name="T95" fmla="*/ 29 h 33"/>
                    <a:gd name="T96" fmla="*/ 14 w 37"/>
                    <a:gd name="T97" fmla="*/ 31 h 33"/>
                    <a:gd name="T98" fmla="*/ 19 w 37"/>
                    <a:gd name="T99" fmla="*/ 31 h 33"/>
                    <a:gd name="T100" fmla="*/ 21 w 37"/>
                    <a:gd name="T101" fmla="*/ 31 h 33"/>
                    <a:gd name="T102" fmla="*/ 29 w 37"/>
                    <a:gd name="T103" fmla="*/ 33 h 33"/>
                    <a:gd name="T104" fmla="*/ 33 w 37"/>
                    <a:gd name="T105" fmla="*/ 33 h 33"/>
                    <a:gd name="T106" fmla="*/ 37 w 37"/>
                    <a:gd name="T107" fmla="*/ 31 h 33"/>
                    <a:gd name="T108" fmla="*/ 21 w 37"/>
                    <a:gd name="T109" fmla="*/ 0 h 33"/>
                    <a:gd name="T110" fmla="*/ 19 w 37"/>
                    <a:gd name="T111" fmla="*/ 2 h 3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"/>
                    <a:gd name="T169" fmla="*/ 0 h 33"/>
                    <a:gd name="T170" fmla="*/ 37 w 37"/>
                    <a:gd name="T171" fmla="*/ 33 h 3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" h="33">
                      <a:moveTo>
                        <a:pt x="19" y="2"/>
                      </a:move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2" y="5"/>
                      </a:lnTo>
                      <a:lnTo>
                        <a:pt x="8" y="5"/>
                      </a:lnTo>
                      <a:lnTo>
                        <a:pt x="6" y="2"/>
                      </a:lnTo>
                      <a:lnTo>
                        <a:pt x="6" y="5"/>
                      </a:lnTo>
                      <a:lnTo>
                        <a:pt x="8" y="7"/>
                      </a:lnTo>
                      <a:lnTo>
                        <a:pt x="6" y="7"/>
                      </a:lnTo>
                      <a:lnTo>
                        <a:pt x="8" y="13"/>
                      </a:lnTo>
                      <a:lnTo>
                        <a:pt x="10" y="15"/>
                      </a:lnTo>
                      <a:lnTo>
                        <a:pt x="14" y="15"/>
                      </a:lnTo>
                      <a:lnTo>
                        <a:pt x="14" y="13"/>
                      </a:lnTo>
                      <a:lnTo>
                        <a:pt x="19" y="13"/>
                      </a:lnTo>
                      <a:lnTo>
                        <a:pt x="21" y="13"/>
                      </a:lnTo>
                      <a:lnTo>
                        <a:pt x="19" y="15"/>
                      </a:lnTo>
                      <a:lnTo>
                        <a:pt x="14" y="17"/>
                      </a:lnTo>
                      <a:lnTo>
                        <a:pt x="14" y="19"/>
                      </a:lnTo>
                      <a:lnTo>
                        <a:pt x="19" y="23"/>
                      </a:lnTo>
                      <a:lnTo>
                        <a:pt x="25" y="25"/>
                      </a:lnTo>
                      <a:lnTo>
                        <a:pt x="31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3" y="25"/>
                      </a:lnTo>
                      <a:lnTo>
                        <a:pt x="21" y="25"/>
                      </a:lnTo>
                      <a:lnTo>
                        <a:pt x="19" y="27"/>
                      </a:lnTo>
                      <a:lnTo>
                        <a:pt x="16" y="27"/>
                      </a:lnTo>
                      <a:lnTo>
                        <a:pt x="16" y="25"/>
                      </a:lnTo>
                      <a:lnTo>
                        <a:pt x="12" y="25"/>
                      </a:lnTo>
                      <a:lnTo>
                        <a:pt x="14" y="23"/>
                      </a:lnTo>
                      <a:lnTo>
                        <a:pt x="12" y="19"/>
                      </a:lnTo>
                      <a:lnTo>
                        <a:pt x="10" y="15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8" y="19"/>
                      </a:lnTo>
                      <a:lnTo>
                        <a:pt x="10" y="21"/>
                      </a:lnTo>
                      <a:lnTo>
                        <a:pt x="8" y="23"/>
                      </a:lnTo>
                      <a:lnTo>
                        <a:pt x="8" y="25"/>
                      </a:lnTo>
                      <a:lnTo>
                        <a:pt x="4" y="25"/>
                      </a:lnTo>
                      <a:lnTo>
                        <a:pt x="2" y="27"/>
                      </a:lnTo>
                      <a:lnTo>
                        <a:pt x="0" y="29"/>
                      </a:lnTo>
                      <a:lnTo>
                        <a:pt x="2" y="29"/>
                      </a:lnTo>
                      <a:lnTo>
                        <a:pt x="6" y="29"/>
                      </a:lnTo>
                      <a:lnTo>
                        <a:pt x="10" y="29"/>
                      </a:lnTo>
                      <a:lnTo>
                        <a:pt x="12" y="29"/>
                      </a:lnTo>
                      <a:lnTo>
                        <a:pt x="14" y="31"/>
                      </a:lnTo>
                      <a:lnTo>
                        <a:pt x="19" y="31"/>
                      </a:lnTo>
                      <a:lnTo>
                        <a:pt x="21" y="31"/>
                      </a:lnTo>
                      <a:lnTo>
                        <a:pt x="29" y="33"/>
                      </a:lnTo>
                      <a:lnTo>
                        <a:pt x="33" y="33"/>
                      </a:lnTo>
                      <a:lnTo>
                        <a:pt x="37" y="31"/>
                      </a:lnTo>
                      <a:lnTo>
                        <a:pt x="21" y="0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58" name="Freeform 30"/>
                <p:cNvSpPr>
                  <a:spLocks noChangeAspect="1"/>
                </p:cNvSpPr>
                <p:nvPr/>
              </p:nvSpPr>
              <p:spPr bwMode="gray">
                <a:xfrm>
                  <a:off x="1309" y="2593"/>
                  <a:ext cx="6" cy="6"/>
                </a:xfrm>
                <a:custGeom>
                  <a:avLst/>
                  <a:gdLst>
                    <a:gd name="T0" fmla="*/ 0 w 4"/>
                    <a:gd name="T1" fmla="*/ 2 h 6"/>
                    <a:gd name="T2" fmla="*/ 2 w 4"/>
                    <a:gd name="T3" fmla="*/ 0 h 6"/>
                    <a:gd name="T4" fmla="*/ 4 w 4"/>
                    <a:gd name="T5" fmla="*/ 0 h 6"/>
                    <a:gd name="T6" fmla="*/ 4 w 4"/>
                    <a:gd name="T7" fmla="*/ 4 h 6"/>
                    <a:gd name="T8" fmla="*/ 2 w 4"/>
                    <a:gd name="T9" fmla="*/ 6 h 6"/>
                    <a:gd name="T10" fmla="*/ 0 w 4"/>
                    <a:gd name="T11" fmla="*/ 4 h 6"/>
                    <a:gd name="T12" fmla="*/ 0 w 4"/>
                    <a:gd name="T13" fmla="*/ 2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6"/>
                    <a:gd name="T23" fmla="*/ 4 w 4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6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59" name="Freeform 31"/>
                <p:cNvSpPr>
                  <a:spLocks noChangeAspect="1"/>
                </p:cNvSpPr>
                <p:nvPr/>
              </p:nvSpPr>
              <p:spPr bwMode="gray">
                <a:xfrm>
                  <a:off x="3458" y="1325"/>
                  <a:ext cx="2" cy="3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0 h 2"/>
                    <a:gd name="T8" fmla="*/ 0 w 2"/>
                    <a:gd name="T9" fmla="*/ 0 h 2"/>
                    <a:gd name="T10" fmla="*/ 2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60" name="Freeform 32"/>
                <p:cNvSpPr>
                  <a:spLocks noChangeAspect="1"/>
                </p:cNvSpPr>
                <p:nvPr/>
              </p:nvSpPr>
              <p:spPr bwMode="gray">
                <a:xfrm>
                  <a:off x="3484" y="1317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2 h 4"/>
                    <a:gd name="T4" fmla="*/ 0 w 2"/>
                    <a:gd name="T5" fmla="*/ 2 h 4"/>
                    <a:gd name="T6" fmla="*/ 2 w 2"/>
                    <a:gd name="T7" fmla="*/ 0 h 4"/>
                    <a:gd name="T8" fmla="*/ 2 w 2"/>
                    <a:gd name="T9" fmla="*/ 2 h 4"/>
                    <a:gd name="T10" fmla="*/ 0 w 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4"/>
                    <a:gd name="T20" fmla="*/ 2 w 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61" name="Freeform 33"/>
                <p:cNvSpPr>
                  <a:spLocks noChangeAspect="1"/>
                </p:cNvSpPr>
                <p:nvPr/>
              </p:nvSpPr>
              <p:spPr bwMode="gray">
                <a:xfrm>
                  <a:off x="3553" y="1323"/>
                  <a:ext cx="4" cy="7"/>
                </a:xfrm>
                <a:custGeom>
                  <a:avLst/>
                  <a:gdLst>
                    <a:gd name="T0" fmla="*/ 2 w 4"/>
                    <a:gd name="T1" fmla="*/ 6 h 6"/>
                    <a:gd name="T2" fmla="*/ 0 w 4"/>
                    <a:gd name="T3" fmla="*/ 4 h 6"/>
                    <a:gd name="T4" fmla="*/ 2 w 4"/>
                    <a:gd name="T5" fmla="*/ 0 h 6"/>
                    <a:gd name="T6" fmla="*/ 4 w 4"/>
                    <a:gd name="T7" fmla="*/ 0 h 6"/>
                    <a:gd name="T8" fmla="*/ 2 w 4"/>
                    <a:gd name="T9" fmla="*/ 2 h 6"/>
                    <a:gd name="T10" fmla="*/ 4 w 4"/>
                    <a:gd name="T11" fmla="*/ 4 h 6"/>
                    <a:gd name="T12" fmla="*/ 2 w 4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6"/>
                    <a:gd name="T23" fmla="*/ 4 w 4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6">
                      <a:moveTo>
                        <a:pt x="2" y="6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62" name="Freeform 34"/>
                <p:cNvSpPr>
                  <a:spLocks noChangeAspect="1"/>
                </p:cNvSpPr>
                <p:nvPr/>
              </p:nvSpPr>
              <p:spPr bwMode="gray">
                <a:xfrm>
                  <a:off x="3527" y="1332"/>
                  <a:ext cx="5" cy="4"/>
                </a:xfrm>
                <a:custGeom>
                  <a:avLst/>
                  <a:gdLst>
                    <a:gd name="T0" fmla="*/ 2 w 4"/>
                    <a:gd name="T1" fmla="*/ 4 h 4"/>
                    <a:gd name="T2" fmla="*/ 2 w 4"/>
                    <a:gd name="T3" fmla="*/ 2 h 4"/>
                    <a:gd name="T4" fmla="*/ 0 w 4"/>
                    <a:gd name="T5" fmla="*/ 0 h 4"/>
                    <a:gd name="T6" fmla="*/ 2 w 4"/>
                    <a:gd name="T7" fmla="*/ 0 h 4"/>
                    <a:gd name="T8" fmla="*/ 4 w 4"/>
                    <a:gd name="T9" fmla="*/ 0 h 4"/>
                    <a:gd name="T10" fmla="*/ 4 w 4"/>
                    <a:gd name="T11" fmla="*/ 0 h 4"/>
                    <a:gd name="T12" fmla="*/ 2 w 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4"/>
                    <a:gd name="T23" fmla="*/ 4 w 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4">
                      <a:moveTo>
                        <a:pt x="2" y="4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63" name="Freeform 35"/>
                <p:cNvSpPr>
                  <a:spLocks noChangeAspect="1"/>
                </p:cNvSpPr>
                <p:nvPr/>
              </p:nvSpPr>
              <p:spPr bwMode="gray">
                <a:xfrm>
                  <a:off x="3511" y="1355"/>
                  <a:ext cx="5" cy="8"/>
                </a:xfrm>
                <a:custGeom>
                  <a:avLst/>
                  <a:gdLst>
                    <a:gd name="T0" fmla="*/ 2 w 6"/>
                    <a:gd name="T1" fmla="*/ 4 h 6"/>
                    <a:gd name="T2" fmla="*/ 0 w 6"/>
                    <a:gd name="T3" fmla="*/ 2 h 6"/>
                    <a:gd name="T4" fmla="*/ 2 w 6"/>
                    <a:gd name="T5" fmla="*/ 2 h 6"/>
                    <a:gd name="T6" fmla="*/ 4 w 6"/>
                    <a:gd name="T7" fmla="*/ 0 h 6"/>
                    <a:gd name="T8" fmla="*/ 6 w 6"/>
                    <a:gd name="T9" fmla="*/ 2 h 6"/>
                    <a:gd name="T10" fmla="*/ 4 w 6"/>
                    <a:gd name="T11" fmla="*/ 2 h 6"/>
                    <a:gd name="T12" fmla="*/ 2 w 6"/>
                    <a:gd name="T13" fmla="*/ 4 h 6"/>
                    <a:gd name="T14" fmla="*/ 2 w 6"/>
                    <a:gd name="T15" fmla="*/ 6 h 6"/>
                    <a:gd name="T16" fmla="*/ 2 w 6"/>
                    <a:gd name="T17" fmla="*/ 4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6"/>
                    <a:gd name="T29" fmla="*/ 6 w 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6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64" name="Freeform 36"/>
                <p:cNvSpPr>
                  <a:spLocks noChangeAspect="1"/>
                </p:cNvSpPr>
                <p:nvPr/>
              </p:nvSpPr>
              <p:spPr bwMode="gray">
                <a:xfrm>
                  <a:off x="1272" y="1030"/>
                  <a:ext cx="13" cy="11"/>
                </a:xfrm>
                <a:custGeom>
                  <a:avLst/>
                  <a:gdLst>
                    <a:gd name="T0" fmla="*/ 9 w 13"/>
                    <a:gd name="T1" fmla="*/ 8 h 8"/>
                    <a:gd name="T2" fmla="*/ 7 w 13"/>
                    <a:gd name="T3" fmla="*/ 4 h 8"/>
                    <a:gd name="T4" fmla="*/ 3 w 13"/>
                    <a:gd name="T5" fmla="*/ 4 h 8"/>
                    <a:gd name="T6" fmla="*/ 0 w 13"/>
                    <a:gd name="T7" fmla="*/ 2 h 8"/>
                    <a:gd name="T8" fmla="*/ 5 w 13"/>
                    <a:gd name="T9" fmla="*/ 0 h 8"/>
                    <a:gd name="T10" fmla="*/ 11 w 13"/>
                    <a:gd name="T11" fmla="*/ 0 h 8"/>
                    <a:gd name="T12" fmla="*/ 13 w 13"/>
                    <a:gd name="T13" fmla="*/ 2 h 8"/>
                    <a:gd name="T14" fmla="*/ 13 w 13"/>
                    <a:gd name="T15" fmla="*/ 4 h 8"/>
                    <a:gd name="T16" fmla="*/ 9 w 13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9" y="8"/>
                      </a:moveTo>
                      <a:lnTo>
                        <a:pt x="7" y="4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3" y="2"/>
                      </a:lnTo>
                      <a:lnTo>
                        <a:pt x="13" y="4"/>
                      </a:lnTo>
                      <a:lnTo>
                        <a:pt x="9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65" name="Freeform 37"/>
                <p:cNvSpPr>
                  <a:spLocks noChangeAspect="1"/>
                </p:cNvSpPr>
                <p:nvPr/>
              </p:nvSpPr>
              <p:spPr bwMode="gray">
                <a:xfrm>
                  <a:off x="1431" y="1079"/>
                  <a:ext cx="23" cy="14"/>
                </a:xfrm>
                <a:custGeom>
                  <a:avLst/>
                  <a:gdLst>
                    <a:gd name="T0" fmla="*/ 26 w 26"/>
                    <a:gd name="T1" fmla="*/ 13 h 13"/>
                    <a:gd name="T2" fmla="*/ 26 w 26"/>
                    <a:gd name="T3" fmla="*/ 9 h 13"/>
                    <a:gd name="T4" fmla="*/ 22 w 26"/>
                    <a:gd name="T5" fmla="*/ 7 h 13"/>
                    <a:gd name="T6" fmla="*/ 20 w 26"/>
                    <a:gd name="T7" fmla="*/ 4 h 13"/>
                    <a:gd name="T8" fmla="*/ 14 w 26"/>
                    <a:gd name="T9" fmla="*/ 4 h 13"/>
                    <a:gd name="T10" fmla="*/ 10 w 26"/>
                    <a:gd name="T11" fmla="*/ 0 h 13"/>
                    <a:gd name="T12" fmla="*/ 0 w 26"/>
                    <a:gd name="T13" fmla="*/ 2 h 13"/>
                    <a:gd name="T14" fmla="*/ 0 w 26"/>
                    <a:gd name="T15" fmla="*/ 2 h 13"/>
                    <a:gd name="T16" fmla="*/ 6 w 26"/>
                    <a:gd name="T17" fmla="*/ 4 h 13"/>
                    <a:gd name="T18" fmla="*/ 8 w 26"/>
                    <a:gd name="T19" fmla="*/ 9 h 13"/>
                    <a:gd name="T20" fmla="*/ 14 w 26"/>
                    <a:gd name="T21" fmla="*/ 11 h 13"/>
                    <a:gd name="T22" fmla="*/ 20 w 26"/>
                    <a:gd name="T23" fmla="*/ 13 h 13"/>
                    <a:gd name="T24" fmla="*/ 26 w 26"/>
                    <a:gd name="T25" fmla="*/ 13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6"/>
                    <a:gd name="T40" fmla="*/ 0 h 13"/>
                    <a:gd name="T41" fmla="*/ 26 w 26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6" h="13">
                      <a:moveTo>
                        <a:pt x="26" y="13"/>
                      </a:moveTo>
                      <a:lnTo>
                        <a:pt x="26" y="9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4" y="4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6" y="4"/>
                      </a:lnTo>
                      <a:lnTo>
                        <a:pt x="8" y="9"/>
                      </a:lnTo>
                      <a:lnTo>
                        <a:pt x="14" y="11"/>
                      </a:lnTo>
                      <a:lnTo>
                        <a:pt x="20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66" name="Freeform 38"/>
                <p:cNvSpPr>
                  <a:spLocks noChangeAspect="1"/>
                </p:cNvSpPr>
                <p:nvPr/>
              </p:nvSpPr>
              <p:spPr bwMode="gray">
                <a:xfrm>
                  <a:off x="1416" y="1126"/>
                  <a:ext cx="24" cy="13"/>
                </a:xfrm>
                <a:custGeom>
                  <a:avLst/>
                  <a:gdLst>
                    <a:gd name="T0" fmla="*/ 25 w 25"/>
                    <a:gd name="T1" fmla="*/ 8 h 12"/>
                    <a:gd name="T2" fmla="*/ 19 w 25"/>
                    <a:gd name="T3" fmla="*/ 10 h 12"/>
                    <a:gd name="T4" fmla="*/ 17 w 25"/>
                    <a:gd name="T5" fmla="*/ 12 h 12"/>
                    <a:gd name="T6" fmla="*/ 13 w 25"/>
                    <a:gd name="T7" fmla="*/ 12 h 12"/>
                    <a:gd name="T8" fmla="*/ 10 w 25"/>
                    <a:gd name="T9" fmla="*/ 10 h 12"/>
                    <a:gd name="T10" fmla="*/ 8 w 25"/>
                    <a:gd name="T11" fmla="*/ 10 h 12"/>
                    <a:gd name="T12" fmla="*/ 4 w 25"/>
                    <a:gd name="T13" fmla="*/ 8 h 12"/>
                    <a:gd name="T14" fmla="*/ 0 w 25"/>
                    <a:gd name="T15" fmla="*/ 6 h 12"/>
                    <a:gd name="T16" fmla="*/ 0 w 25"/>
                    <a:gd name="T17" fmla="*/ 4 h 12"/>
                    <a:gd name="T18" fmla="*/ 4 w 25"/>
                    <a:gd name="T19" fmla="*/ 0 h 12"/>
                    <a:gd name="T20" fmla="*/ 2 w 25"/>
                    <a:gd name="T21" fmla="*/ 4 h 12"/>
                    <a:gd name="T22" fmla="*/ 6 w 25"/>
                    <a:gd name="T23" fmla="*/ 6 h 12"/>
                    <a:gd name="T24" fmla="*/ 10 w 25"/>
                    <a:gd name="T25" fmla="*/ 8 h 12"/>
                    <a:gd name="T26" fmla="*/ 15 w 25"/>
                    <a:gd name="T27" fmla="*/ 6 h 12"/>
                    <a:gd name="T28" fmla="*/ 25 w 25"/>
                    <a:gd name="T29" fmla="*/ 8 h 1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12"/>
                    <a:gd name="T47" fmla="*/ 25 w 25"/>
                    <a:gd name="T48" fmla="*/ 12 h 1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12">
                      <a:moveTo>
                        <a:pt x="25" y="8"/>
                      </a:moveTo>
                      <a:lnTo>
                        <a:pt x="19" y="10"/>
                      </a:lnTo>
                      <a:lnTo>
                        <a:pt x="17" y="12"/>
                      </a:lnTo>
                      <a:lnTo>
                        <a:pt x="13" y="12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4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2" y="4"/>
                      </a:lnTo>
                      <a:lnTo>
                        <a:pt x="6" y="6"/>
                      </a:lnTo>
                      <a:lnTo>
                        <a:pt x="10" y="8"/>
                      </a:lnTo>
                      <a:lnTo>
                        <a:pt x="15" y="6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67" name="Freeform 39"/>
                <p:cNvSpPr>
                  <a:spLocks noChangeAspect="1"/>
                </p:cNvSpPr>
                <p:nvPr/>
              </p:nvSpPr>
              <p:spPr bwMode="gray">
                <a:xfrm>
                  <a:off x="1442" y="1126"/>
                  <a:ext cx="20" cy="20"/>
                </a:xfrm>
                <a:custGeom>
                  <a:avLst/>
                  <a:gdLst>
                    <a:gd name="T0" fmla="*/ 16 w 21"/>
                    <a:gd name="T1" fmla="*/ 4 h 18"/>
                    <a:gd name="T2" fmla="*/ 16 w 21"/>
                    <a:gd name="T3" fmla="*/ 2 h 18"/>
                    <a:gd name="T4" fmla="*/ 14 w 21"/>
                    <a:gd name="T5" fmla="*/ 0 h 18"/>
                    <a:gd name="T6" fmla="*/ 4 w 21"/>
                    <a:gd name="T7" fmla="*/ 10 h 18"/>
                    <a:gd name="T8" fmla="*/ 0 w 21"/>
                    <a:gd name="T9" fmla="*/ 12 h 18"/>
                    <a:gd name="T10" fmla="*/ 2 w 21"/>
                    <a:gd name="T11" fmla="*/ 16 h 18"/>
                    <a:gd name="T12" fmla="*/ 2 w 21"/>
                    <a:gd name="T13" fmla="*/ 18 h 18"/>
                    <a:gd name="T14" fmla="*/ 6 w 21"/>
                    <a:gd name="T15" fmla="*/ 16 h 18"/>
                    <a:gd name="T16" fmla="*/ 10 w 21"/>
                    <a:gd name="T17" fmla="*/ 18 h 18"/>
                    <a:gd name="T18" fmla="*/ 12 w 21"/>
                    <a:gd name="T19" fmla="*/ 18 h 18"/>
                    <a:gd name="T20" fmla="*/ 14 w 21"/>
                    <a:gd name="T21" fmla="*/ 16 h 18"/>
                    <a:gd name="T22" fmla="*/ 21 w 21"/>
                    <a:gd name="T23" fmla="*/ 14 h 18"/>
                    <a:gd name="T24" fmla="*/ 19 w 21"/>
                    <a:gd name="T25" fmla="*/ 10 h 18"/>
                    <a:gd name="T26" fmla="*/ 12 w 21"/>
                    <a:gd name="T27" fmla="*/ 8 h 18"/>
                    <a:gd name="T28" fmla="*/ 12 w 21"/>
                    <a:gd name="T29" fmla="*/ 6 h 18"/>
                    <a:gd name="T30" fmla="*/ 16 w 21"/>
                    <a:gd name="T31" fmla="*/ 4 h 1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1"/>
                    <a:gd name="T49" fmla="*/ 0 h 18"/>
                    <a:gd name="T50" fmla="*/ 21 w 21"/>
                    <a:gd name="T51" fmla="*/ 18 h 1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1" h="18">
                      <a:moveTo>
                        <a:pt x="16" y="4"/>
                      </a:move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6" y="16"/>
                      </a:lnTo>
                      <a:lnTo>
                        <a:pt x="10" y="18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21" y="14"/>
                      </a:lnTo>
                      <a:lnTo>
                        <a:pt x="19" y="10"/>
                      </a:lnTo>
                      <a:lnTo>
                        <a:pt x="12" y="8"/>
                      </a:lnTo>
                      <a:lnTo>
                        <a:pt x="12" y="6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68" name="Freeform 40"/>
                <p:cNvSpPr>
                  <a:spLocks noChangeAspect="1"/>
                </p:cNvSpPr>
                <p:nvPr/>
              </p:nvSpPr>
              <p:spPr bwMode="gray">
                <a:xfrm>
                  <a:off x="792" y="1066"/>
                  <a:ext cx="30" cy="38"/>
                </a:xfrm>
                <a:custGeom>
                  <a:avLst/>
                  <a:gdLst>
                    <a:gd name="T0" fmla="*/ 33 w 33"/>
                    <a:gd name="T1" fmla="*/ 25 h 35"/>
                    <a:gd name="T2" fmla="*/ 31 w 33"/>
                    <a:gd name="T3" fmla="*/ 29 h 35"/>
                    <a:gd name="T4" fmla="*/ 31 w 33"/>
                    <a:gd name="T5" fmla="*/ 31 h 35"/>
                    <a:gd name="T6" fmla="*/ 31 w 33"/>
                    <a:gd name="T7" fmla="*/ 33 h 35"/>
                    <a:gd name="T8" fmla="*/ 29 w 33"/>
                    <a:gd name="T9" fmla="*/ 35 h 35"/>
                    <a:gd name="T10" fmla="*/ 20 w 33"/>
                    <a:gd name="T11" fmla="*/ 35 h 35"/>
                    <a:gd name="T12" fmla="*/ 16 w 33"/>
                    <a:gd name="T13" fmla="*/ 29 h 35"/>
                    <a:gd name="T14" fmla="*/ 20 w 33"/>
                    <a:gd name="T15" fmla="*/ 27 h 35"/>
                    <a:gd name="T16" fmla="*/ 18 w 33"/>
                    <a:gd name="T17" fmla="*/ 23 h 35"/>
                    <a:gd name="T18" fmla="*/ 18 w 33"/>
                    <a:gd name="T19" fmla="*/ 27 h 35"/>
                    <a:gd name="T20" fmla="*/ 10 w 33"/>
                    <a:gd name="T21" fmla="*/ 27 h 35"/>
                    <a:gd name="T22" fmla="*/ 10 w 33"/>
                    <a:gd name="T23" fmla="*/ 25 h 35"/>
                    <a:gd name="T24" fmla="*/ 10 w 33"/>
                    <a:gd name="T25" fmla="*/ 21 h 35"/>
                    <a:gd name="T26" fmla="*/ 12 w 33"/>
                    <a:gd name="T27" fmla="*/ 19 h 35"/>
                    <a:gd name="T28" fmla="*/ 8 w 33"/>
                    <a:gd name="T29" fmla="*/ 19 h 35"/>
                    <a:gd name="T30" fmla="*/ 6 w 33"/>
                    <a:gd name="T31" fmla="*/ 14 h 35"/>
                    <a:gd name="T32" fmla="*/ 6 w 33"/>
                    <a:gd name="T33" fmla="*/ 12 h 35"/>
                    <a:gd name="T34" fmla="*/ 6 w 33"/>
                    <a:gd name="T35" fmla="*/ 10 h 35"/>
                    <a:gd name="T36" fmla="*/ 2 w 33"/>
                    <a:gd name="T37" fmla="*/ 8 h 35"/>
                    <a:gd name="T38" fmla="*/ 2 w 33"/>
                    <a:gd name="T39" fmla="*/ 6 h 35"/>
                    <a:gd name="T40" fmla="*/ 0 w 33"/>
                    <a:gd name="T41" fmla="*/ 2 h 35"/>
                    <a:gd name="T42" fmla="*/ 0 w 33"/>
                    <a:gd name="T43" fmla="*/ 0 h 35"/>
                    <a:gd name="T44" fmla="*/ 8 w 33"/>
                    <a:gd name="T45" fmla="*/ 0 h 35"/>
                    <a:gd name="T46" fmla="*/ 8 w 33"/>
                    <a:gd name="T47" fmla="*/ 2 h 35"/>
                    <a:gd name="T48" fmla="*/ 14 w 33"/>
                    <a:gd name="T49" fmla="*/ 4 h 35"/>
                    <a:gd name="T50" fmla="*/ 16 w 33"/>
                    <a:gd name="T51" fmla="*/ 6 h 35"/>
                    <a:gd name="T52" fmla="*/ 22 w 33"/>
                    <a:gd name="T53" fmla="*/ 8 h 35"/>
                    <a:gd name="T54" fmla="*/ 27 w 33"/>
                    <a:gd name="T55" fmla="*/ 8 h 35"/>
                    <a:gd name="T56" fmla="*/ 29 w 33"/>
                    <a:gd name="T57" fmla="*/ 10 h 35"/>
                    <a:gd name="T58" fmla="*/ 27 w 33"/>
                    <a:gd name="T59" fmla="*/ 14 h 35"/>
                    <a:gd name="T60" fmla="*/ 29 w 33"/>
                    <a:gd name="T61" fmla="*/ 19 h 35"/>
                    <a:gd name="T62" fmla="*/ 24 w 33"/>
                    <a:gd name="T63" fmla="*/ 21 h 35"/>
                    <a:gd name="T64" fmla="*/ 27 w 33"/>
                    <a:gd name="T65" fmla="*/ 21 h 35"/>
                    <a:gd name="T66" fmla="*/ 31 w 33"/>
                    <a:gd name="T67" fmla="*/ 23 h 35"/>
                    <a:gd name="T68" fmla="*/ 33 w 33"/>
                    <a:gd name="T69" fmla="*/ 25 h 3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3"/>
                    <a:gd name="T106" fmla="*/ 0 h 35"/>
                    <a:gd name="T107" fmla="*/ 33 w 33"/>
                    <a:gd name="T108" fmla="*/ 35 h 3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3" h="35">
                      <a:moveTo>
                        <a:pt x="33" y="25"/>
                      </a:moveTo>
                      <a:lnTo>
                        <a:pt x="31" y="29"/>
                      </a:lnTo>
                      <a:lnTo>
                        <a:pt x="31" y="31"/>
                      </a:lnTo>
                      <a:lnTo>
                        <a:pt x="31" y="33"/>
                      </a:lnTo>
                      <a:lnTo>
                        <a:pt x="29" y="35"/>
                      </a:lnTo>
                      <a:lnTo>
                        <a:pt x="20" y="35"/>
                      </a:lnTo>
                      <a:lnTo>
                        <a:pt x="16" y="29"/>
                      </a:lnTo>
                      <a:lnTo>
                        <a:pt x="20" y="27"/>
                      </a:lnTo>
                      <a:lnTo>
                        <a:pt x="18" y="23"/>
                      </a:lnTo>
                      <a:lnTo>
                        <a:pt x="18" y="27"/>
                      </a:lnTo>
                      <a:lnTo>
                        <a:pt x="10" y="27"/>
                      </a:lnTo>
                      <a:lnTo>
                        <a:pt x="10" y="25"/>
                      </a:lnTo>
                      <a:lnTo>
                        <a:pt x="10" y="21"/>
                      </a:lnTo>
                      <a:lnTo>
                        <a:pt x="12" y="19"/>
                      </a:lnTo>
                      <a:lnTo>
                        <a:pt x="8" y="19"/>
                      </a:lnTo>
                      <a:lnTo>
                        <a:pt x="6" y="14"/>
                      </a:lnTo>
                      <a:lnTo>
                        <a:pt x="6" y="12"/>
                      </a:lnTo>
                      <a:lnTo>
                        <a:pt x="6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14" y="4"/>
                      </a:lnTo>
                      <a:lnTo>
                        <a:pt x="16" y="6"/>
                      </a:lnTo>
                      <a:lnTo>
                        <a:pt x="22" y="8"/>
                      </a:lnTo>
                      <a:lnTo>
                        <a:pt x="27" y="8"/>
                      </a:lnTo>
                      <a:lnTo>
                        <a:pt x="29" y="10"/>
                      </a:lnTo>
                      <a:lnTo>
                        <a:pt x="27" y="14"/>
                      </a:lnTo>
                      <a:lnTo>
                        <a:pt x="29" y="19"/>
                      </a:lnTo>
                      <a:lnTo>
                        <a:pt x="24" y="21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3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69" name="Freeform 41"/>
                <p:cNvSpPr>
                  <a:spLocks noChangeAspect="1"/>
                </p:cNvSpPr>
                <p:nvPr/>
              </p:nvSpPr>
              <p:spPr bwMode="gray">
                <a:xfrm>
                  <a:off x="804" y="1013"/>
                  <a:ext cx="3" cy="20"/>
                </a:xfrm>
                <a:custGeom>
                  <a:avLst/>
                  <a:gdLst>
                    <a:gd name="T0" fmla="*/ 2 w 4"/>
                    <a:gd name="T1" fmla="*/ 16 h 16"/>
                    <a:gd name="T2" fmla="*/ 4 w 4"/>
                    <a:gd name="T3" fmla="*/ 12 h 16"/>
                    <a:gd name="T4" fmla="*/ 4 w 4"/>
                    <a:gd name="T5" fmla="*/ 10 h 16"/>
                    <a:gd name="T6" fmla="*/ 4 w 4"/>
                    <a:gd name="T7" fmla="*/ 8 h 16"/>
                    <a:gd name="T8" fmla="*/ 2 w 4"/>
                    <a:gd name="T9" fmla="*/ 0 h 16"/>
                    <a:gd name="T10" fmla="*/ 2 w 4"/>
                    <a:gd name="T11" fmla="*/ 0 h 16"/>
                    <a:gd name="T12" fmla="*/ 2 w 4"/>
                    <a:gd name="T13" fmla="*/ 6 h 16"/>
                    <a:gd name="T14" fmla="*/ 0 w 4"/>
                    <a:gd name="T15" fmla="*/ 12 h 16"/>
                    <a:gd name="T16" fmla="*/ 2 w 4"/>
                    <a:gd name="T17" fmla="*/ 16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16"/>
                    <a:gd name="T29" fmla="*/ 4 w 4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16">
                      <a:moveTo>
                        <a:pt x="2" y="16"/>
                      </a:move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0" y="1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70" name="Freeform 42"/>
                <p:cNvSpPr>
                  <a:spLocks noChangeAspect="1"/>
                </p:cNvSpPr>
                <p:nvPr/>
              </p:nvSpPr>
              <p:spPr bwMode="gray">
                <a:xfrm>
                  <a:off x="775" y="1013"/>
                  <a:ext cx="20" cy="17"/>
                </a:xfrm>
                <a:custGeom>
                  <a:avLst/>
                  <a:gdLst>
                    <a:gd name="T0" fmla="*/ 21 w 21"/>
                    <a:gd name="T1" fmla="*/ 0 h 14"/>
                    <a:gd name="T2" fmla="*/ 17 w 21"/>
                    <a:gd name="T3" fmla="*/ 4 h 14"/>
                    <a:gd name="T4" fmla="*/ 8 w 21"/>
                    <a:gd name="T5" fmla="*/ 12 h 14"/>
                    <a:gd name="T6" fmla="*/ 6 w 21"/>
                    <a:gd name="T7" fmla="*/ 14 h 14"/>
                    <a:gd name="T8" fmla="*/ 0 w 21"/>
                    <a:gd name="T9" fmla="*/ 14 h 14"/>
                    <a:gd name="T10" fmla="*/ 0 w 21"/>
                    <a:gd name="T11" fmla="*/ 10 h 14"/>
                    <a:gd name="T12" fmla="*/ 4 w 21"/>
                    <a:gd name="T13" fmla="*/ 10 h 14"/>
                    <a:gd name="T14" fmla="*/ 2 w 21"/>
                    <a:gd name="T15" fmla="*/ 8 h 14"/>
                    <a:gd name="T16" fmla="*/ 6 w 21"/>
                    <a:gd name="T17" fmla="*/ 4 h 14"/>
                    <a:gd name="T18" fmla="*/ 6 w 21"/>
                    <a:gd name="T19" fmla="*/ 2 h 14"/>
                    <a:gd name="T20" fmla="*/ 8 w 21"/>
                    <a:gd name="T21" fmla="*/ 0 h 14"/>
                    <a:gd name="T22" fmla="*/ 11 w 21"/>
                    <a:gd name="T23" fmla="*/ 0 h 14"/>
                    <a:gd name="T24" fmla="*/ 15 w 21"/>
                    <a:gd name="T25" fmla="*/ 0 h 14"/>
                    <a:gd name="T26" fmla="*/ 13 w 21"/>
                    <a:gd name="T27" fmla="*/ 2 h 14"/>
                    <a:gd name="T28" fmla="*/ 6 w 21"/>
                    <a:gd name="T29" fmla="*/ 6 h 14"/>
                    <a:gd name="T30" fmla="*/ 6 w 21"/>
                    <a:gd name="T31" fmla="*/ 6 h 14"/>
                    <a:gd name="T32" fmla="*/ 13 w 21"/>
                    <a:gd name="T33" fmla="*/ 6 h 14"/>
                    <a:gd name="T34" fmla="*/ 17 w 21"/>
                    <a:gd name="T35" fmla="*/ 0 h 14"/>
                    <a:gd name="T36" fmla="*/ 21 w 21"/>
                    <a:gd name="T37" fmla="*/ 0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"/>
                    <a:gd name="T58" fmla="*/ 0 h 14"/>
                    <a:gd name="T59" fmla="*/ 21 w 21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" h="14">
                      <a:moveTo>
                        <a:pt x="21" y="0"/>
                      </a:moveTo>
                      <a:lnTo>
                        <a:pt x="17" y="4"/>
                      </a:lnTo>
                      <a:lnTo>
                        <a:pt x="8" y="12"/>
                      </a:lnTo>
                      <a:lnTo>
                        <a:pt x="6" y="14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6" y="6"/>
                      </a:lnTo>
                      <a:lnTo>
                        <a:pt x="13" y="6"/>
                      </a:lnTo>
                      <a:lnTo>
                        <a:pt x="17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71" name="Freeform 43"/>
                <p:cNvSpPr>
                  <a:spLocks noChangeAspect="1"/>
                </p:cNvSpPr>
                <p:nvPr/>
              </p:nvSpPr>
              <p:spPr bwMode="gray">
                <a:xfrm>
                  <a:off x="775" y="1030"/>
                  <a:ext cx="8" cy="16"/>
                </a:xfrm>
                <a:custGeom>
                  <a:avLst/>
                  <a:gdLst>
                    <a:gd name="T0" fmla="*/ 0 w 8"/>
                    <a:gd name="T1" fmla="*/ 2 h 14"/>
                    <a:gd name="T2" fmla="*/ 2 w 8"/>
                    <a:gd name="T3" fmla="*/ 2 h 14"/>
                    <a:gd name="T4" fmla="*/ 8 w 8"/>
                    <a:gd name="T5" fmla="*/ 0 h 14"/>
                    <a:gd name="T6" fmla="*/ 6 w 8"/>
                    <a:gd name="T7" fmla="*/ 2 h 14"/>
                    <a:gd name="T8" fmla="*/ 4 w 8"/>
                    <a:gd name="T9" fmla="*/ 4 h 14"/>
                    <a:gd name="T10" fmla="*/ 6 w 8"/>
                    <a:gd name="T11" fmla="*/ 6 h 14"/>
                    <a:gd name="T12" fmla="*/ 6 w 8"/>
                    <a:gd name="T13" fmla="*/ 6 h 14"/>
                    <a:gd name="T14" fmla="*/ 2 w 8"/>
                    <a:gd name="T15" fmla="*/ 6 h 14"/>
                    <a:gd name="T16" fmla="*/ 2 w 8"/>
                    <a:gd name="T17" fmla="*/ 8 h 14"/>
                    <a:gd name="T18" fmla="*/ 6 w 8"/>
                    <a:gd name="T19" fmla="*/ 12 h 14"/>
                    <a:gd name="T20" fmla="*/ 4 w 8"/>
                    <a:gd name="T21" fmla="*/ 14 h 14"/>
                    <a:gd name="T22" fmla="*/ 2 w 8"/>
                    <a:gd name="T23" fmla="*/ 14 h 14"/>
                    <a:gd name="T24" fmla="*/ 2 w 8"/>
                    <a:gd name="T25" fmla="*/ 12 h 14"/>
                    <a:gd name="T26" fmla="*/ 0 w 8"/>
                    <a:gd name="T27" fmla="*/ 12 h 14"/>
                    <a:gd name="T28" fmla="*/ 0 w 8"/>
                    <a:gd name="T29" fmla="*/ 4 h 14"/>
                    <a:gd name="T30" fmla="*/ 0 w 8"/>
                    <a:gd name="T31" fmla="*/ 2 h 1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"/>
                    <a:gd name="T49" fmla="*/ 0 h 14"/>
                    <a:gd name="T50" fmla="*/ 8 w 8"/>
                    <a:gd name="T51" fmla="*/ 14 h 1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" h="14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6" y="12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72" name="Freeform 44"/>
                <p:cNvSpPr>
                  <a:spLocks noChangeAspect="1"/>
                </p:cNvSpPr>
                <p:nvPr/>
              </p:nvSpPr>
              <p:spPr bwMode="gray">
                <a:xfrm>
                  <a:off x="810" y="991"/>
                  <a:ext cx="9" cy="8"/>
                </a:xfrm>
                <a:custGeom>
                  <a:avLst/>
                  <a:gdLst>
                    <a:gd name="T0" fmla="*/ 2 w 11"/>
                    <a:gd name="T1" fmla="*/ 8 h 8"/>
                    <a:gd name="T2" fmla="*/ 4 w 11"/>
                    <a:gd name="T3" fmla="*/ 4 h 8"/>
                    <a:gd name="T4" fmla="*/ 11 w 11"/>
                    <a:gd name="T5" fmla="*/ 2 h 8"/>
                    <a:gd name="T6" fmla="*/ 11 w 11"/>
                    <a:gd name="T7" fmla="*/ 0 h 8"/>
                    <a:gd name="T8" fmla="*/ 7 w 11"/>
                    <a:gd name="T9" fmla="*/ 0 h 8"/>
                    <a:gd name="T10" fmla="*/ 2 w 11"/>
                    <a:gd name="T11" fmla="*/ 4 h 8"/>
                    <a:gd name="T12" fmla="*/ 0 w 11"/>
                    <a:gd name="T13" fmla="*/ 6 h 8"/>
                    <a:gd name="T14" fmla="*/ 2 w 11"/>
                    <a:gd name="T15" fmla="*/ 8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"/>
                    <a:gd name="T25" fmla="*/ 0 h 8"/>
                    <a:gd name="T26" fmla="*/ 11 w 11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" h="8">
                      <a:moveTo>
                        <a:pt x="2" y="8"/>
                      </a:moveTo>
                      <a:lnTo>
                        <a:pt x="4" y="4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73" name="Freeform 45"/>
                <p:cNvSpPr>
                  <a:spLocks noChangeAspect="1"/>
                </p:cNvSpPr>
                <p:nvPr/>
              </p:nvSpPr>
              <p:spPr bwMode="gray">
                <a:xfrm>
                  <a:off x="793" y="981"/>
                  <a:ext cx="13" cy="24"/>
                </a:xfrm>
                <a:custGeom>
                  <a:avLst/>
                  <a:gdLst>
                    <a:gd name="T0" fmla="*/ 6 w 14"/>
                    <a:gd name="T1" fmla="*/ 20 h 20"/>
                    <a:gd name="T2" fmla="*/ 4 w 14"/>
                    <a:gd name="T3" fmla="*/ 16 h 20"/>
                    <a:gd name="T4" fmla="*/ 0 w 14"/>
                    <a:gd name="T5" fmla="*/ 16 h 20"/>
                    <a:gd name="T6" fmla="*/ 4 w 14"/>
                    <a:gd name="T7" fmla="*/ 12 h 20"/>
                    <a:gd name="T8" fmla="*/ 4 w 14"/>
                    <a:gd name="T9" fmla="*/ 10 h 20"/>
                    <a:gd name="T10" fmla="*/ 8 w 14"/>
                    <a:gd name="T11" fmla="*/ 6 h 20"/>
                    <a:gd name="T12" fmla="*/ 6 w 14"/>
                    <a:gd name="T13" fmla="*/ 4 h 20"/>
                    <a:gd name="T14" fmla="*/ 10 w 14"/>
                    <a:gd name="T15" fmla="*/ 0 h 20"/>
                    <a:gd name="T16" fmla="*/ 12 w 14"/>
                    <a:gd name="T17" fmla="*/ 2 h 20"/>
                    <a:gd name="T18" fmla="*/ 14 w 14"/>
                    <a:gd name="T19" fmla="*/ 8 h 20"/>
                    <a:gd name="T20" fmla="*/ 10 w 14"/>
                    <a:gd name="T21" fmla="*/ 10 h 20"/>
                    <a:gd name="T22" fmla="*/ 12 w 14"/>
                    <a:gd name="T23" fmla="*/ 12 h 20"/>
                    <a:gd name="T24" fmla="*/ 12 w 14"/>
                    <a:gd name="T25" fmla="*/ 14 h 20"/>
                    <a:gd name="T26" fmla="*/ 8 w 14"/>
                    <a:gd name="T27" fmla="*/ 16 h 20"/>
                    <a:gd name="T28" fmla="*/ 10 w 14"/>
                    <a:gd name="T29" fmla="*/ 18 h 20"/>
                    <a:gd name="T30" fmla="*/ 6 w 14"/>
                    <a:gd name="T31" fmla="*/ 20 h 2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"/>
                    <a:gd name="T49" fmla="*/ 0 h 20"/>
                    <a:gd name="T50" fmla="*/ 14 w 14"/>
                    <a:gd name="T51" fmla="*/ 20 h 2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" h="20">
                      <a:moveTo>
                        <a:pt x="6" y="20"/>
                      </a:moveTo>
                      <a:lnTo>
                        <a:pt x="4" y="16"/>
                      </a:lnTo>
                      <a:lnTo>
                        <a:pt x="0" y="16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2" y="12"/>
                      </a:lnTo>
                      <a:lnTo>
                        <a:pt x="12" y="14"/>
                      </a:lnTo>
                      <a:lnTo>
                        <a:pt x="8" y="16"/>
                      </a:lnTo>
                      <a:lnTo>
                        <a:pt x="10" y="18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74" name="Freeform 46"/>
                <p:cNvSpPr>
                  <a:spLocks noChangeAspect="1"/>
                </p:cNvSpPr>
                <p:nvPr/>
              </p:nvSpPr>
              <p:spPr bwMode="gray">
                <a:xfrm>
                  <a:off x="789" y="968"/>
                  <a:ext cx="14" cy="17"/>
                </a:xfrm>
                <a:custGeom>
                  <a:avLst/>
                  <a:gdLst>
                    <a:gd name="T0" fmla="*/ 14 w 14"/>
                    <a:gd name="T1" fmla="*/ 2 h 15"/>
                    <a:gd name="T2" fmla="*/ 14 w 14"/>
                    <a:gd name="T3" fmla="*/ 2 h 15"/>
                    <a:gd name="T4" fmla="*/ 8 w 14"/>
                    <a:gd name="T5" fmla="*/ 4 h 15"/>
                    <a:gd name="T6" fmla="*/ 8 w 14"/>
                    <a:gd name="T7" fmla="*/ 9 h 15"/>
                    <a:gd name="T8" fmla="*/ 6 w 14"/>
                    <a:gd name="T9" fmla="*/ 11 h 15"/>
                    <a:gd name="T10" fmla="*/ 4 w 14"/>
                    <a:gd name="T11" fmla="*/ 13 h 15"/>
                    <a:gd name="T12" fmla="*/ 0 w 14"/>
                    <a:gd name="T13" fmla="*/ 15 h 15"/>
                    <a:gd name="T14" fmla="*/ 0 w 14"/>
                    <a:gd name="T15" fmla="*/ 15 h 15"/>
                    <a:gd name="T16" fmla="*/ 2 w 14"/>
                    <a:gd name="T17" fmla="*/ 11 h 15"/>
                    <a:gd name="T18" fmla="*/ 2 w 14"/>
                    <a:gd name="T19" fmla="*/ 7 h 15"/>
                    <a:gd name="T20" fmla="*/ 2 w 14"/>
                    <a:gd name="T21" fmla="*/ 4 h 15"/>
                    <a:gd name="T22" fmla="*/ 4 w 14"/>
                    <a:gd name="T23" fmla="*/ 2 h 15"/>
                    <a:gd name="T24" fmla="*/ 8 w 14"/>
                    <a:gd name="T25" fmla="*/ 0 h 15"/>
                    <a:gd name="T26" fmla="*/ 14 w 14"/>
                    <a:gd name="T27" fmla="*/ 2 h 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"/>
                    <a:gd name="T43" fmla="*/ 0 h 15"/>
                    <a:gd name="T44" fmla="*/ 14 w 14"/>
                    <a:gd name="T45" fmla="*/ 15 h 1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" h="15">
                      <a:moveTo>
                        <a:pt x="14" y="2"/>
                      </a:moveTo>
                      <a:lnTo>
                        <a:pt x="14" y="2"/>
                      </a:lnTo>
                      <a:lnTo>
                        <a:pt x="8" y="4"/>
                      </a:lnTo>
                      <a:lnTo>
                        <a:pt x="8" y="9"/>
                      </a:lnTo>
                      <a:lnTo>
                        <a:pt x="6" y="11"/>
                      </a:lnTo>
                      <a:lnTo>
                        <a:pt x="4" y="13"/>
                      </a:ln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2" y="7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75" name="Freeform 47"/>
                <p:cNvSpPr>
                  <a:spLocks noChangeAspect="1"/>
                </p:cNvSpPr>
                <p:nvPr/>
              </p:nvSpPr>
              <p:spPr bwMode="gray">
                <a:xfrm>
                  <a:off x="792" y="956"/>
                  <a:ext cx="14" cy="12"/>
                </a:xfrm>
                <a:custGeom>
                  <a:avLst/>
                  <a:gdLst>
                    <a:gd name="T0" fmla="*/ 2 w 16"/>
                    <a:gd name="T1" fmla="*/ 10 h 10"/>
                    <a:gd name="T2" fmla="*/ 0 w 16"/>
                    <a:gd name="T3" fmla="*/ 4 h 10"/>
                    <a:gd name="T4" fmla="*/ 2 w 16"/>
                    <a:gd name="T5" fmla="*/ 4 h 10"/>
                    <a:gd name="T6" fmla="*/ 4 w 16"/>
                    <a:gd name="T7" fmla="*/ 2 h 10"/>
                    <a:gd name="T8" fmla="*/ 8 w 16"/>
                    <a:gd name="T9" fmla="*/ 2 h 10"/>
                    <a:gd name="T10" fmla="*/ 12 w 16"/>
                    <a:gd name="T11" fmla="*/ 0 h 10"/>
                    <a:gd name="T12" fmla="*/ 16 w 16"/>
                    <a:gd name="T13" fmla="*/ 4 h 10"/>
                    <a:gd name="T14" fmla="*/ 16 w 16"/>
                    <a:gd name="T15" fmla="*/ 6 h 10"/>
                    <a:gd name="T16" fmla="*/ 8 w 16"/>
                    <a:gd name="T17" fmla="*/ 4 h 10"/>
                    <a:gd name="T18" fmla="*/ 14 w 16"/>
                    <a:gd name="T19" fmla="*/ 6 h 10"/>
                    <a:gd name="T20" fmla="*/ 14 w 16"/>
                    <a:gd name="T21" fmla="*/ 8 h 10"/>
                    <a:gd name="T22" fmla="*/ 8 w 16"/>
                    <a:gd name="T23" fmla="*/ 8 h 10"/>
                    <a:gd name="T24" fmla="*/ 2 w 16"/>
                    <a:gd name="T25" fmla="*/ 10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"/>
                    <a:gd name="T40" fmla="*/ 0 h 10"/>
                    <a:gd name="T41" fmla="*/ 16 w 16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" h="10">
                      <a:moveTo>
                        <a:pt x="2" y="10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8" y="4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76" name="Freeform 48"/>
                <p:cNvSpPr>
                  <a:spLocks noChangeAspect="1"/>
                </p:cNvSpPr>
                <p:nvPr/>
              </p:nvSpPr>
              <p:spPr bwMode="gray">
                <a:xfrm>
                  <a:off x="806" y="956"/>
                  <a:ext cx="9" cy="14"/>
                </a:xfrm>
                <a:custGeom>
                  <a:avLst/>
                  <a:gdLst>
                    <a:gd name="T0" fmla="*/ 0 w 11"/>
                    <a:gd name="T1" fmla="*/ 12 h 12"/>
                    <a:gd name="T2" fmla="*/ 0 w 11"/>
                    <a:gd name="T3" fmla="*/ 12 h 12"/>
                    <a:gd name="T4" fmla="*/ 0 w 11"/>
                    <a:gd name="T5" fmla="*/ 8 h 12"/>
                    <a:gd name="T6" fmla="*/ 4 w 11"/>
                    <a:gd name="T7" fmla="*/ 4 h 12"/>
                    <a:gd name="T8" fmla="*/ 6 w 11"/>
                    <a:gd name="T9" fmla="*/ 0 h 12"/>
                    <a:gd name="T10" fmla="*/ 11 w 11"/>
                    <a:gd name="T11" fmla="*/ 2 h 12"/>
                    <a:gd name="T12" fmla="*/ 11 w 11"/>
                    <a:gd name="T13" fmla="*/ 6 h 12"/>
                    <a:gd name="T14" fmla="*/ 6 w 11"/>
                    <a:gd name="T15" fmla="*/ 4 h 12"/>
                    <a:gd name="T16" fmla="*/ 6 w 11"/>
                    <a:gd name="T17" fmla="*/ 8 h 12"/>
                    <a:gd name="T18" fmla="*/ 4 w 11"/>
                    <a:gd name="T19" fmla="*/ 10 h 12"/>
                    <a:gd name="T20" fmla="*/ 0 w 11"/>
                    <a:gd name="T21" fmla="*/ 12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12"/>
                    <a:gd name="T35" fmla="*/ 11 w 11"/>
                    <a:gd name="T36" fmla="*/ 12 h 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11" y="2"/>
                      </a:lnTo>
                      <a:lnTo>
                        <a:pt x="11" y="6"/>
                      </a:lnTo>
                      <a:lnTo>
                        <a:pt x="6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77" name="Freeform 49"/>
                <p:cNvSpPr>
                  <a:spLocks noChangeAspect="1"/>
                </p:cNvSpPr>
                <p:nvPr/>
              </p:nvSpPr>
              <p:spPr bwMode="gray">
                <a:xfrm>
                  <a:off x="807" y="977"/>
                  <a:ext cx="23" cy="28"/>
                </a:xfrm>
                <a:custGeom>
                  <a:avLst/>
                  <a:gdLst>
                    <a:gd name="T0" fmla="*/ 21 w 25"/>
                    <a:gd name="T1" fmla="*/ 4 h 24"/>
                    <a:gd name="T2" fmla="*/ 15 w 25"/>
                    <a:gd name="T3" fmla="*/ 0 h 24"/>
                    <a:gd name="T4" fmla="*/ 9 w 25"/>
                    <a:gd name="T5" fmla="*/ 2 h 24"/>
                    <a:gd name="T6" fmla="*/ 6 w 25"/>
                    <a:gd name="T7" fmla="*/ 6 h 24"/>
                    <a:gd name="T8" fmla="*/ 9 w 25"/>
                    <a:gd name="T9" fmla="*/ 6 h 24"/>
                    <a:gd name="T10" fmla="*/ 2 w 25"/>
                    <a:gd name="T11" fmla="*/ 12 h 24"/>
                    <a:gd name="T12" fmla="*/ 0 w 25"/>
                    <a:gd name="T13" fmla="*/ 14 h 24"/>
                    <a:gd name="T14" fmla="*/ 2 w 25"/>
                    <a:gd name="T15" fmla="*/ 14 h 24"/>
                    <a:gd name="T16" fmla="*/ 11 w 25"/>
                    <a:gd name="T17" fmla="*/ 10 h 24"/>
                    <a:gd name="T18" fmla="*/ 15 w 25"/>
                    <a:gd name="T19" fmla="*/ 8 h 24"/>
                    <a:gd name="T20" fmla="*/ 15 w 25"/>
                    <a:gd name="T21" fmla="*/ 12 h 24"/>
                    <a:gd name="T22" fmla="*/ 11 w 25"/>
                    <a:gd name="T23" fmla="*/ 18 h 24"/>
                    <a:gd name="T24" fmla="*/ 6 w 25"/>
                    <a:gd name="T25" fmla="*/ 20 h 24"/>
                    <a:gd name="T26" fmla="*/ 4 w 25"/>
                    <a:gd name="T27" fmla="*/ 24 h 24"/>
                    <a:gd name="T28" fmla="*/ 9 w 25"/>
                    <a:gd name="T29" fmla="*/ 24 h 24"/>
                    <a:gd name="T30" fmla="*/ 15 w 25"/>
                    <a:gd name="T31" fmla="*/ 20 h 24"/>
                    <a:gd name="T32" fmla="*/ 21 w 25"/>
                    <a:gd name="T33" fmla="*/ 14 h 24"/>
                    <a:gd name="T34" fmla="*/ 25 w 25"/>
                    <a:gd name="T35" fmla="*/ 12 h 24"/>
                    <a:gd name="T36" fmla="*/ 25 w 25"/>
                    <a:gd name="T37" fmla="*/ 8 h 24"/>
                    <a:gd name="T38" fmla="*/ 21 w 25"/>
                    <a:gd name="T39" fmla="*/ 4 h 2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5"/>
                    <a:gd name="T61" fmla="*/ 0 h 24"/>
                    <a:gd name="T62" fmla="*/ 25 w 25"/>
                    <a:gd name="T63" fmla="*/ 24 h 2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5" h="24">
                      <a:moveTo>
                        <a:pt x="21" y="4"/>
                      </a:move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11" y="10"/>
                      </a:lnTo>
                      <a:lnTo>
                        <a:pt x="15" y="8"/>
                      </a:lnTo>
                      <a:lnTo>
                        <a:pt x="15" y="12"/>
                      </a:lnTo>
                      <a:lnTo>
                        <a:pt x="11" y="18"/>
                      </a:lnTo>
                      <a:lnTo>
                        <a:pt x="6" y="20"/>
                      </a:lnTo>
                      <a:lnTo>
                        <a:pt x="4" y="24"/>
                      </a:lnTo>
                      <a:lnTo>
                        <a:pt x="9" y="24"/>
                      </a:lnTo>
                      <a:lnTo>
                        <a:pt x="15" y="20"/>
                      </a:lnTo>
                      <a:lnTo>
                        <a:pt x="21" y="14"/>
                      </a:lnTo>
                      <a:lnTo>
                        <a:pt x="25" y="12"/>
                      </a:lnTo>
                      <a:lnTo>
                        <a:pt x="25" y="8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78" name="Freeform 50"/>
                <p:cNvSpPr>
                  <a:spLocks/>
                </p:cNvSpPr>
                <p:nvPr/>
              </p:nvSpPr>
              <p:spPr bwMode="gray">
                <a:xfrm>
                  <a:off x="2293" y="938"/>
                  <a:ext cx="29" cy="47"/>
                </a:xfrm>
                <a:custGeom>
                  <a:avLst/>
                  <a:gdLst>
                    <a:gd name="T0" fmla="*/ 3 w 31"/>
                    <a:gd name="T1" fmla="*/ 28 h 49"/>
                    <a:gd name="T2" fmla="*/ 5 w 31"/>
                    <a:gd name="T3" fmla="*/ 12 h 49"/>
                    <a:gd name="T4" fmla="*/ 29 w 31"/>
                    <a:gd name="T5" fmla="*/ 18 h 49"/>
                    <a:gd name="T6" fmla="*/ 27 w 31"/>
                    <a:gd name="T7" fmla="*/ 46 h 49"/>
                    <a:gd name="T8" fmla="*/ 18 w 31"/>
                    <a:gd name="T9" fmla="*/ 39 h 49"/>
                    <a:gd name="T10" fmla="*/ 8 w 31"/>
                    <a:gd name="T11" fmla="*/ 27 h 49"/>
                    <a:gd name="T12" fmla="*/ 3 w 31"/>
                    <a:gd name="T13" fmla="*/ 28 h 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49"/>
                    <a:gd name="T23" fmla="*/ 31 w 31"/>
                    <a:gd name="T24" fmla="*/ 49 h 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49">
                      <a:moveTo>
                        <a:pt x="3" y="28"/>
                      </a:moveTo>
                      <a:cubicBezTo>
                        <a:pt x="4" y="23"/>
                        <a:pt x="0" y="15"/>
                        <a:pt x="5" y="12"/>
                      </a:cubicBezTo>
                      <a:cubicBezTo>
                        <a:pt x="24" y="0"/>
                        <a:pt x="26" y="9"/>
                        <a:pt x="29" y="18"/>
                      </a:cubicBezTo>
                      <a:cubicBezTo>
                        <a:pt x="28" y="27"/>
                        <a:pt x="31" y="38"/>
                        <a:pt x="27" y="46"/>
                      </a:cubicBezTo>
                      <a:cubicBezTo>
                        <a:pt x="25" y="49"/>
                        <a:pt x="18" y="39"/>
                        <a:pt x="18" y="39"/>
                      </a:cubicBezTo>
                      <a:cubicBezTo>
                        <a:pt x="15" y="34"/>
                        <a:pt x="11" y="32"/>
                        <a:pt x="8" y="27"/>
                      </a:cubicBezTo>
                      <a:cubicBezTo>
                        <a:pt x="6" y="27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79" name="Freeform 51"/>
                <p:cNvSpPr>
                  <a:spLocks noChangeAspect="1"/>
                </p:cNvSpPr>
                <p:nvPr/>
              </p:nvSpPr>
              <p:spPr bwMode="gray">
                <a:xfrm>
                  <a:off x="2299" y="1263"/>
                  <a:ext cx="30" cy="33"/>
                </a:xfrm>
                <a:custGeom>
                  <a:avLst/>
                  <a:gdLst>
                    <a:gd name="T0" fmla="*/ 31 w 31"/>
                    <a:gd name="T1" fmla="*/ 15 h 29"/>
                    <a:gd name="T2" fmla="*/ 29 w 31"/>
                    <a:gd name="T3" fmla="*/ 13 h 29"/>
                    <a:gd name="T4" fmla="*/ 27 w 31"/>
                    <a:gd name="T5" fmla="*/ 13 h 29"/>
                    <a:gd name="T6" fmla="*/ 23 w 31"/>
                    <a:gd name="T7" fmla="*/ 9 h 29"/>
                    <a:gd name="T8" fmla="*/ 17 w 31"/>
                    <a:gd name="T9" fmla="*/ 4 h 29"/>
                    <a:gd name="T10" fmla="*/ 8 w 31"/>
                    <a:gd name="T11" fmla="*/ 0 h 29"/>
                    <a:gd name="T12" fmla="*/ 6 w 31"/>
                    <a:gd name="T13" fmla="*/ 2 h 29"/>
                    <a:gd name="T14" fmla="*/ 2 w 31"/>
                    <a:gd name="T15" fmla="*/ 2 h 29"/>
                    <a:gd name="T16" fmla="*/ 0 w 31"/>
                    <a:gd name="T17" fmla="*/ 9 h 29"/>
                    <a:gd name="T18" fmla="*/ 6 w 31"/>
                    <a:gd name="T19" fmla="*/ 13 h 29"/>
                    <a:gd name="T20" fmla="*/ 4 w 31"/>
                    <a:gd name="T21" fmla="*/ 17 h 29"/>
                    <a:gd name="T22" fmla="*/ 8 w 31"/>
                    <a:gd name="T23" fmla="*/ 23 h 29"/>
                    <a:gd name="T24" fmla="*/ 8 w 31"/>
                    <a:gd name="T25" fmla="*/ 23 h 29"/>
                    <a:gd name="T26" fmla="*/ 10 w 31"/>
                    <a:gd name="T27" fmla="*/ 21 h 29"/>
                    <a:gd name="T28" fmla="*/ 12 w 31"/>
                    <a:gd name="T29" fmla="*/ 21 h 29"/>
                    <a:gd name="T30" fmla="*/ 17 w 31"/>
                    <a:gd name="T31" fmla="*/ 25 h 29"/>
                    <a:gd name="T32" fmla="*/ 17 w 31"/>
                    <a:gd name="T33" fmla="*/ 29 h 29"/>
                    <a:gd name="T34" fmla="*/ 19 w 31"/>
                    <a:gd name="T35" fmla="*/ 25 h 29"/>
                    <a:gd name="T36" fmla="*/ 23 w 31"/>
                    <a:gd name="T37" fmla="*/ 25 h 29"/>
                    <a:gd name="T38" fmla="*/ 23 w 31"/>
                    <a:gd name="T39" fmla="*/ 27 h 29"/>
                    <a:gd name="T40" fmla="*/ 23 w 31"/>
                    <a:gd name="T41" fmla="*/ 23 h 29"/>
                    <a:gd name="T42" fmla="*/ 19 w 31"/>
                    <a:gd name="T43" fmla="*/ 17 h 29"/>
                    <a:gd name="T44" fmla="*/ 17 w 31"/>
                    <a:gd name="T45" fmla="*/ 15 h 29"/>
                    <a:gd name="T46" fmla="*/ 17 w 31"/>
                    <a:gd name="T47" fmla="*/ 13 h 29"/>
                    <a:gd name="T48" fmla="*/ 21 w 31"/>
                    <a:gd name="T49" fmla="*/ 13 h 29"/>
                    <a:gd name="T50" fmla="*/ 25 w 31"/>
                    <a:gd name="T51" fmla="*/ 17 h 29"/>
                    <a:gd name="T52" fmla="*/ 31 w 31"/>
                    <a:gd name="T53" fmla="*/ 15 h 2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1"/>
                    <a:gd name="T82" fmla="*/ 0 h 29"/>
                    <a:gd name="T83" fmla="*/ 31 w 31"/>
                    <a:gd name="T84" fmla="*/ 29 h 2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1" h="29">
                      <a:moveTo>
                        <a:pt x="31" y="15"/>
                      </a:moveTo>
                      <a:lnTo>
                        <a:pt x="29" y="13"/>
                      </a:lnTo>
                      <a:lnTo>
                        <a:pt x="27" y="13"/>
                      </a:lnTo>
                      <a:lnTo>
                        <a:pt x="23" y="9"/>
                      </a:ln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0" y="9"/>
                      </a:lnTo>
                      <a:lnTo>
                        <a:pt x="6" y="13"/>
                      </a:lnTo>
                      <a:lnTo>
                        <a:pt x="4" y="17"/>
                      </a:lnTo>
                      <a:lnTo>
                        <a:pt x="8" y="23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7" y="25"/>
                      </a:lnTo>
                      <a:lnTo>
                        <a:pt x="17" y="29"/>
                      </a:lnTo>
                      <a:lnTo>
                        <a:pt x="19" y="25"/>
                      </a:lnTo>
                      <a:lnTo>
                        <a:pt x="23" y="25"/>
                      </a:lnTo>
                      <a:lnTo>
                        <a:pt x="23" y="27"/>
                      </a:lnTo>
                      <a:lnTo>
                        <a:pt x="23" y="23"/>
                      </a:lnTo>
                      <a:lnTo>
                        <a:pt x="19" y="17"/>
                      </a:lnTo>
                      <a:lnTo>
                        <a:pt x="17" y="15"/>
                      </a:lnTo>
                      <a:lnTo>
                        <a:pt x="17" y="13"/>
                      </a:lnTo>
                      <a:lnTo>
                        <a:pt x="21" y="13"/>
                      </a:lnTo>
                      <a:lnTo>
                        <a:pt x="25" y="17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80" name="Freeform 52"/>
                <p:cNvSpPr>
                  <a:spLocks noChangeAspect="1"/>
                </p:cNvSpPr>
                <p:nvPr/>
              </p:nvSpPr>
              <p:spPr bwMode="gray">
                <a:xfrm>
                  <a:off x="2283" y="1242"/>
                  <a:ext cx="6" cy="5"/>
                </a:xfrm>
                <a:custGeom>
                  <a:avLst/>
                  <a:gdLst>
                    <a:gd name="T0" fmla="*/ 7 w 7"/>
                    <a:gd name="T1" fmla="*/ 4 h 4"/>
                    <a:gd name="T2" fmla="*/ 3 w 7"/>
                    <a:gd name="T3" fmla="*/ 4 h 4"/>
                    <a:gd name="T4" fmla="*/ 0 w 7"/>
                    <a:gd name="T5" fmla="*/ 0 h 4"/>
                    <a:gd name="T6" fmla="*/ 0 w 7"/>
                    <a:gd name="T7" fmla="*/ 0 h 4"/>
                    <a:gd name="T8" fmla="*/ 3 w 7"/>
                    <a:gd name="T9" fmla="*/ 0 h 4"/>
                    <a:gd name="T10" fmla="*/ 3 w 7"/>
                    <a:gd name="T11" fmla="*/ 2 h 4"/>
                    <a:gd name="T12" fmla="*/ 7 w 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4"/>
                    <a:gd name="T23" fmla="*/ 7 w 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4">
                      <a:moveTo>
                        <a:pt x="7" y="4"/>
                      </a:move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81" name="Freeform 53"/>
                <p:cNvSpPr>
                  <a:spLocks noChangeAspect="1"/>
                </p:cNvSpPr>
                <p:nvPr/>
              </p:nvSpPr>
              <p:spPr bwMode="gray">
                <a:xfrm>
                  <a:off x="2226" y="1156"/>
                  <a:ext cx="2" cy="10"/>
                </a:xfrm>
                <a:custGeom>
                  <a:avLst/>
                  <a:gdLst>
                    <a:gd name="T0" fmla="*/ 2 w 2"/>
                    <a:gd name="T1" fmla="*/ 9 h 9"/>
                    <a:gd name="T2" fmla="*/ 0 w 2"/>
                    <a:gd name="T3" fmla="*/ 7 h 9"/>
                    <a:gd name="T4" fmla="*/ 0 w 2"/>
                    <a:gd name="T5" fmla="*/ 2 h 9"/>
                    <a:gd name="T6" fmla="*/ 0 w 2"/>
                    <a:gd name="T7" fmla="*/ 0 h 9"/>
                    <a:gd name="T8" fmla="*/ 2 w 2"/>
                    <a:gd name="T9" fmla="*/ 5 h 9"/>
                    <a:gd name="T10" fmla="*/ 2 w 2"/>
                    <a:gd name="T11" fmla="*/ 9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9"/>
                    <a:gd name="T20" fmla="*/ 2 w 2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9">
                      <a:moveTo>
                        <a:pt x="2" y="9"/>
                      </a:moveTo>
                      <a:lnTo>
                        <a:pt x="0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82" name="Freeform 54"/>
                <p:cNvSpPr>
                  <a:spLocks noChangeAspect="1"/>
                </p:cNvSpPr>
                <p:nvPr/>
              </p:nvSpPr>
              <p:spPr bwMode="gray">
                <a:xfrm>
                  <a:off x="2228" y="1158"/>
                  <a:ext cx="5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0 h 5"/>
                    <a:gd name="T4" fmla="*/ 4 w 6"/>
                    <a:gd name="T5" fmla="*/ 0 h 5"/>
                    <a:gd name="T6" fmla="*/ 6 w 6"/>
                    <a:gd name="T7" fmla="*/ 5 h 5"/>
                    <a:gd name="T8" fmla="*/ 2 w 6"/>
                    <a:gd name="T9" fmla="*/ 3 h 5"/>
                    <a:gd name="T10" fmla="*/ 0 w 6"/>
                    <a:gd name="T11" fmla="*/ 0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5"/>
                    <a:gd name="T20" fmla="*/ 6 w 6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6" y="5"/>
                      </a:lnTo>
                      <a:lnTo>
                        <a:pt x="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83" name="Freeform 55"/>
                <p:cNvSpPr>
                  <a:spLocks noChangeAspect="1"/>
                </p:cNvSpPr>
                <p:nvPr/>
              </p:nvSpPr>
              <p:spPr bwMode="gray">
                <a:xfrm>
                  <a:off x="2232" y="1166"/>
                  <a:ext cx="2" cy="4"/>
                </a:xfrm>
                <a:custGeom>
                  <a:avLst/>
                  <a:gdLst>
                    <a:gd name="T0" fmla="*/ 0 w 4"/>
                    <a:gd name="T1" fmla="*/ 2 h 4"/>
                    <a:gd name="T2" fmla="*/ 0 w 4"/>
                    <a:gd name="T3" fmla="*/ 2 h 4"/>
                    <a:gd name="T4" fmla="*/ 2 w 4"/>
                    <a:gd name="T5" fmla="*/ 0 h 4"/>
                    <a:gd name="T6" fmla="*/ 4 w 4"/>
                    <a:gd name="T7" fmla="*/ 4 h 4"/>
                    <a:gd name="T8" fmla="*/ 0 w 4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84" name="Freeform 56"/>
                <p:cNvSpPr>
                  <a:spLocks noChangeAspect="1"/>
                </p:cNvSpPr>
                <p:nvPr/>
              </p:nvSpPr>
              <p:spPr bwMode="gray">
                <a:xfrm>
                  <a:off x="2232" y="1172"/>
                  <a:ext cx="2" cy="2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0 w 4"/>
                    <a:gd name="T5" fmla="*/ 0 h 2"/>
                    <a:gd name="T6" fmla="*/ 4 w 4"/>
                    <a:gd name="T7" fmla="*/ 2 h 2"/>
                    <a:gd name="T8" fmla="*/ 4 w 4"/>
                    <a:gd name="T9" fmla="*/ 2 h 2"/>
                    <a:gd name="T10" fmla="*/ 0 w 4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85" name="Freeform 57"/>
                <p:cNvSpPr>
                  <a:spLocks noChangeAspect="1"/>
                </p:cNvSpPr>
                <p:nvPr/>
              </p:nvSpPr>
              <p:spPr bwMode="gray">
                <a:xfrm>
                  <a:off x="2248" y="118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0 w 2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1"/>
                    <a:gd name="T20" fmla="*/ 2 w 2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86" name="Freeform 58"/>
                <p:cNvSpPr>
                  <a:spLocks noChangeAspect="1"/>
                </p:cNvSpPr>
                <p:nvPr/>
              </p:nvSpPr>
              <p:spPr bwMode="gray">
                <a:xfrm>
                  <a:off x="2248" y="1188"/>
                  <a:ext cx="8" cy="3"/>
                </a:xfrm>
                <a:custGeom>
                  <a:avLst/>
                  <a:gdLst>
                    <a:gd name="T0" fmla="*/ 0 w 9"/>
                    <a:gd name="T1" fmla="*/ 0 h 2"/>
                    <a:gd name="T2" fmla="*/ 4 w 9"/>
                    <a:gd name="T3" fmla="*/ 2 h 2"/>
                    <a:gd name="T4" fmla="*/ 9 w 9"/>
                    <a:gd name="T5" fmla="*/ 0 h 2"/>
                    <a:gd name="T6" fmla="*/ 9 w 9"/>
                    <a:gd name="T7" fmla="*/ 2 h 2"/>
                    <a:gd name="T8" fmla="*/ 4 w 9"/>
                    <a:gd name="T9" fmla="*/ 2 h 2"/>
                    <a:gd name="T10" fmla="*/ 2 w 9"/>
                    <a:gd name="T11" fmla="*/ 2 h 2"/>
                    <a:gd name="T12" fmla="*/ 0 w 9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2"/>
                    <a:gd name="T23" fmla="*/ 9 w 9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2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87" name="Freeform 59"/>
                <p:cNvSpPr>
                  <a:spLocks noChangeAspect="1"/>
                </p:cNvSpPr>
                <p:nvPr/>
              </p:nvSpPr>
              <p:spPr bwMode="gray">
                <a:xfrm>
                  <a:off x="2255" y="1193"/>
                  <a:ext cx="3" cy="2"/>
                </a:xfrm>
                <a:custGeom>
                  <a:avLst/>
                  <a:gdLst>
                    <a:gd name="T0" fmla="*/ 4 w 4"/>
                    <a:gd name="T1" fmla="*/ 0 h 2"/>
                    <a:gd name="T2" fmla="*/ 2 w 4"/>
                    <a:gd name="T3" fmla="*/ 2 h 2"/>
                    <a:gd name="T4" fmla="*/ 0 w 4"/>
                    <a:gd name="T5" fmla="*/ 0 h 2"/>
                    <a:gd name="T6" fmla="*/ 2 w 4"/>
                    <a:gd name="T7" fmla="*/ 0 h 2"/>
                    <a:gd name="T8" fmla="*/ 4 w 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88" name="Freeform 60"/>
                <p:cNvSpPr>
                  <a:spLocks noChangeAspect="1"/>
                </p:cNvSpPr>
                <p:nvPr/>
              </p:nvSpPr>
              <p:spPr bwMode="gray">
                <a:xfrm>
                  <a:off x="2181" y="1193"/>
                  <a:ext cx="5" cy="1"/>
                </a:xfrm>
                <a:custGeom>
                  <a:avLst/>
                  <a:gdLst>
                    <a:gd name="T0" fmla="*/ 4 w 4"/>
                    <a:gd name="T1" fmla="*/ 0 h 1"/>
                    <a:gd name="T2" fmla="*/ 4 w 4"/>
                    <a:gd name="T3" fmla="*/ 0 h 1"/>
                    <a:gd name="T4" fmla="*/ 2 w 4"/>
                    <a:gd name="T5" fmla="*/ 0 h 1"/>
                    <a:gd name="T6" fmla="*/ 0 w 4"/>
                    <a:gd name="T7" fmla="*/ 0 h 1"/>
                    <a:gd name="T8" fmla="*/ 0 w 4"/>
                    <a:gd name="T9" fmla="*/ 0 h 1"/>
                    <a:gd name="T10" fmla="*/ 2 w 4"/>
                    <a:gd name="T11" fmla="*/ 0 h 1"/>
                    <a:gd name="T12" fmla="*/ 4 w 4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1"/>
                    <a:gd name="T23" fmla="*/ 4 w 4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1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89" name="Freeform 61"/>
                <p:cNvSpPr>
                  <a:spLocks noChangeAspect="1"/>
                </p:cNvSpPr>
                <p:nvPr/>
              </p:nvSpPr>
              <p:spPr bwMode="gray">
                <a:xfrm>
                  <a:off x="2165" y="1252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0 h 2"/>
                    <a:gd name="T6" fmla="*/ 2 w 2"/>
                    <a:gd name="T7" fmla="*/ 2 h 2"/>
                    <a:gd name="T8" fmla="*/ 2 w 2"/>
                    <a:gd name="T9" fmla="*/ 2 h 2"/>
                    <a:gd name="T10" fmla="*/ 0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90" name="Rectangle 62"/>
                <p:cNvSpPr>
                  <a:spLocks noChangeAspect="1" noChangeArrowheads="1"/>
                </p:cNvSpPr>
                <p:nvPr/>
              </p:nvSpPr>
              <p:spPr bwMode="gray">
                <a:xfrm>
                  <a:off x="2163" y="1250"/>
                  <a:ext cx="2" cy="2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rgbClr val="9A9A9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91" name="Freeform 63"/>
                <p:cNvSpPr>
                  <a:spLocks noChangeAspect="1"/>
                </p:cNvSpPr>
                <p:nvPr/>
              </p:nvSpPr>
              <p:spPr bwMode="gray">
                <a:xfrm>
                  <a:off x="2132" y="102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w 1"/>
                    <a:gd name="T7" fmla="*/ 0 h 4"/>
                    <a:gd name="T8" fmla="*/ 0 w 1"/>
                    <a:gd name="T9" fmla="*/ 2 h 4"/>
                    <a:gd name="T10" fmla="*/ 0 w 1"/>
                    <a:gd name="T11" fmla="*/ 4 h 4"/>
                    <a:gd name="T12" fmla="*/ 0 w 1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4"/>
                    <a:gd name="T23" fmla="*/ 1 w 1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92" name="Freeform 64"/>
                <p:cNvSpPr>
                  <a:spLocks noChangeAspect="1"/>
                </p:cNvSpPr>
                <p:nvPr/>
              </p:nvSpPr>
              <p:spPr bwMode="gray">
                <a:xfrm>
                  <a:off x="2134" y="1028"/>
                  <a:ext cx="1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w 2"/>
                    <a:gd name="T7" fmla="*/ 0 h 1"/>
                    <a:gd name="T8" fmla="*/ 0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1"/>
                    <a:gd name="T17" fmla="*/ 2 w 2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93" name="Freeform 65"/>
                <p:cNvSpPr>
                  <a:spLocks noChangeAspect="1"/>
                </p:cNvSpPr>
                <p:nvPr/>
              </p:nvSpPr>
              <p:spPr bwMode="gray">
                <a:xfrm>
                  <a:off x="2210" y="1007"/>
                  <a:ext cx="6" cy="8"/>
                </a:xfrm>
                <a:custGeom>
                  <a:avLst/>
                  <a:gdLst>
                    <a:gd name="T0" fmla="*/ 6 w 6"/>
                    <a:gd name="T1" fmla="*/ 7 h 7"/>
                    <a:gd name="T2" fmla="*/ 2 w 6"/>
                    <a:gd name="T3" fmla="*/ 7 h 7"/>
                    <a:gd name="T4" fmla="*/ 0 w 6"/>
                    <a:gd name="T5" fmla="*/ 5 h 7"/>
                    <a:gd name="T6" fmla="*/ 0 w 6"/>
                    <a:gd name="T7" fmla="*/ 2 h 7"/>
                    <a:gd name="T8" fmla="*/ 2 w 6"/>
                    <a:gd name="T9" fmla="*/ 2 h 7"/>
                    <a:gd name="T10" fmla="*/ 4 w 6"/>
                    <a:gd name="T11" fmla="*/ 2 h 7"/>
                    <a:gd name="T12" fmla="*/ 4 w 6"/>
                    <a:gd name="T13" fmla="*/ 2 h 7"/>
                    <a:gd name="T14" fmla="*/ 4 w 6"/>
                    <a:gd name="T15" fmla="*/ 2 h 7"/>
                    <a:gd name="T16" fmla="*/ 2 w 6"/>
                    <a:gd name="T17" fmla="*/ 0 h 7"/>
                    <a:gd name="T18" fmla="*/ 2 w 6"/>
                    <a:gd name="T19" fmla="*/ 0 h 7"/>
                    <a:gd name="T20" fmla="*/ 6 w 6"/>
                    <a:gd name="T21" fmla="*/ 2 h 7"/>
                    <a:gd name="T22" fmla="*/ 6 w 6"/>
                    <a:gd name="T23" fmla="*/ 5 h 7"/>
                    <a:gd name="T24" fmla="*/ 6 w 6"/>
                    <a:gd name="T25" fmla="*/ 7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"/>
                    <a:gd name="T40" fmla="*/ 0 h 7"/>
                    <a:gd name="T41" fmla="*/ 6 w 6"/>
                    <a:gd name="T42" fmla="*/ 7 h 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" h="7">
                      <a:moveTo>
                        <a:pt x="6" y="7"/>
                      </a:move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6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94" name="Freeform 66"/>
                <p:cNvSpPr>
                  <a:spLocks noChangeAspect="1"/>
                </p:cNvSpPr>
                <p:nvPr/>
              </p:nvSpPr>
              <p:spPr bwMode="gray">
                <a:xfrm>
                  <a:off x="2167" y="960"/>
                  <a:ext cx="19" cy="17"/>
                </a:xfrm>
                <a:custGeom>
                  <a:avLst/>
                  <a:gdLst>
                    <a:gd name="T0" fmla="*/ 2 w 20"/>
                    <a:gd name="T1" fmla="*/ 15 h 15"/>
                    <a:gd name="T2" fmla="*/ 0 w 20"/>
                    <a:gd name="T3" fmla="*/ 15 h 15"/>
                    <a:gd name="T4" fmla="*/ 0 w 20"/>
                    <a:gd name="T5" fmla="*/ 13 h 15"/>
                    <a:gd name="T6" fmla="*/ 4 w 20"/>
                    <a:gd name="T7" fmla="*/ 8 h 15"/>
                    <a:gd name="T8" fmla="*/ 6 w 20"/>
                    <a:gd name="T9" fmla="*/ 8 h 15"/>
                    <a:gd name="T10" fmla="*/ 12 w 20"/>
                    <a:gd name="T11" fmla="*/ 8 h 15"/>
                    <a:gd name="T12" fmla="*/ 14 w 20"/>
                    <a:gd name="T13" fmla="*/ 4 h 15"/>
                    <a:gd name="T14" fmla="*/ 16 w 20"/>
                    <a:gd name="T15" fmla="*/ 2 h 15"/>
                    <a:gd name="T16" fmla="*/ 20 w 20"/>
                    <a:gd name="T17" fmla="*/ 0 h 15"/>
                    <a:gd name="T18" fmla="*/ 18 w 20"/>
                    <a:gd name="T19" fmla="*/ 2 h 15"/>
                    <a:gd name="T20" fmla="*/ 20 w 20"/>
                    <a:gd name="T21" fmla="*/ 4 h 15"/>
                    <a:gd name="T22" fmla="*/ 20 w 20"/>
                    <a:gd name="T23" fmla="*/ 6 h 15"/>
                    <a:gd name="T24" fmla="*/ 18 w 20"/>
                    <a:gd name="T25" fmla="*/ 10 h 15"/>
                    <a:gd name="T26" fmla="*/ 14 w 20"/>
                    <a:gd name="T27" fmla="*/ 8 h 15"/>
                    <a:gd name="T28" fmla="*/ 12 w 20"/>
                    <a:gd name="T29" fmla="*/ 10 h 15"/>
                    <a:gd name="T30" fmla="*/ 10 w 20"/>
                    <a:gd name="T31" fmla="*/ 10 h 15"/>
                    <a:gd name="T32" fmla="*/ 4 w 20"/>
                    <a:gd name="T33" fmla="*/ 10 h 15"/>
                    <a:gd name="T34" fmla="*/ 2 w 20"/>
                    <a:gd name="T35" fmla="*/ 13 h 15"/>
                    <a:gd name="T36" fmla="*/ 2 w 20"/>
                    <a:gd name="T37" fmla="*/ 15 h 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"/>
                    <a:gd name="T58" fmla="*/ 0 h 15"/>
                    <a:gd name="T59" fmla="*/ 20 w 20"/>
                    <a:gd name="T60" fmla="*/ 15 h 1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" h="15">
                      <a:moveTo>
                        <a:pt x="2" y="15"/>
                      </a:move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12" y="8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18" y="10"/>
                      </a:lnTo>
                      <a:lnTo>
                        <a:pt x="14" y="8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4" y="10"/>
                      </a:lnTo>
                      <a:lnTo>
                        <a:pt x="2" y="13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95" name="Freeform 67"/>
                <p:cNvSpPr>
                  <a:spLocks noChangeAspect="1"/>
                </p:cNvSpPr>
                <p:nvPr/>
              </p:nvSpPr>
              <p:spPr bwMode="gray">
                <a:xfrm>
                  <a:off x="2170" y="972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3 h 5"/>
                    <a:gd name="T4" fmla="*/ 0 w 2"/>
                    <a:gd name="T5" fmla="*/ 0 h 5"/>
                    <a:gd name="T6" fmla="*/ 2 w 2"/>
                    <a:gd name="T7" fmla="*/ 3 h 5"/>
                    <a:gd name="T8" fmla="*/ 0 w 2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5"/>
                    <a:gd name="T17" fmla="*/ 2 w 2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96" name="Freeform 68"/>
                <p:cNvSpPr>
                  <a:spLocks noChangeAspect="1"/>
                </p:cNvSpPr>
                <p:nvPr/>
              </p:nvSpPr>
              <p:spPr bwMode="gray">
                <a:xfrm>
                  <a:off x="2179" y="994"/>
                  <a:ext cx="8" cy="8"/>
                </a:xfrm>
                <a:custGeom>
                  <a:avLst/>
                  <a:gdLst>
                    <a:gd name="T0" fmla="*/ 6 w 8"/>
                    <a:gd name="T1" fmla="*/ 8 h 8"/>
                    <a:gd name="T2" fmla="*/ 2 w 8"/>
                    <a:gd name="T3" fmla="*/ 6 h 8"/>
                    <a:gd name="T4" fmla="*/ 0 w 8"/>
                    <a:gd name="T5" fmla="*/ 4 h 8"/>
                    <a:gd name="T6" fmla="*/ 2 w 8"/>
                    <a:gd name="T7" fmla="*/ 2 h 8"/>
                    <a:gd name="T8" fmla="*/ 4 w 8"/>
                    <a:gd name="T9" fmla="*/ 0 h 8"/>
                    <a:gd name="T10" fmla="*/ 6 w 8"/>
                    <a:gd name="T11" fmla="*/ 4 h 8"/>
                    <a:gd name="T12" fmla="*/ 8 w 8"/>
                    <a:gd name="T13" fmla="*/ 4 h 8"/>
                    <a:gd name="T14" fmla="*/ 8 w 8"/>
                    <a:gd name="T15" fmla="*/ 6 h 8"/>
                    <a:gd name="T16" fmla="*/ 6 w 8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6" y="8"/>
                      </a:move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97" name="Freeform 69"/>
                <p:cNvSpPr>
                  <a:spLocks noChangeAspect="1"/>
                </p:cNvSpPr>
                <p:nvPr/>
              </p:nvSpPr>
              <p:spPr bwMode="gray">
                <a:xfrm>
                  <a:off x="2189" y="1004"/>
                  <a:ext cx="9" cy="6"/>
                </a:xfrm>
                <a:custGeom>
                  <a:avLst/>
                  <a:gdLst>
                    <a:gd name="T0" fmla="*/ 5 w 9"/>
                    <a:gd name="T1" fmla="*/ 4 h 4"/>
                    <a:gd name="T2" fmla="*/ 0 w 9"/>
                    <a:gd name="T3" fmla="*/ 0 h 4"/>
                    <a:gd name="T4" fmla="*/ 0 w 9"/>
                    <a:gd name="T5" fmla="*/ 0 h 4"/>
                    <a:gd name="T6" fmla="*/ 7 w 9"/>
                    <a:gd name="T7" fmla="*/ 0 h 4"/>
                    <a:gd name="T8" fmla="*/ 9 w 9"/>
                    <a:gd name="T9" fmla="*/ 2 h 4"/>
                    <a:gd name="T10" fmla="*/ 9 w 9"/>
                    <a:gd name="T11" fmla="*/ 2 h 4"/>
                    <a:gd name="T12" fmla="*/ 5 w 9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4"/>
                    <a:gd name="T23" fmla="*/ 9 w 9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4">
                      <a:moveTo>
                        <a:pt x="5" y="4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9" y="2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98" name="Freeform 70"/>
                <p:cNvSpPr>
                  <a:spLocks noChangeAspect="1"/>
                </p:cNvSpPr>
                <p:nvPr/>
              </p:nvSpPr>
              <p:spPr bwMode="gray">
                <a:xfrm>
                  <a:off x="2190" y="1010"/>
                  <a:ext cx="4" cy="3"/>
                </a:xfrm>
                <a:custGeom>
                  <a:avLst/>
                  <a:gdLst>
                    <a:gd name="T0" fmla="*/ 0 w 3"/>
                    <a:gd name="T1" fmla="*/ 3 h 3"/>
                    <a:gd name="T2" fmla="*/ 0 w 3"/>
                    <a:gd name="T3" fmla="*/ 3 h 3"/>
                    <a:gd name="T4" fmla="*/ 3 w 3"/>
                    <a:gd name="T5" fmla="*/ 0 h 3"/>
                    <a:gd name="T6" fmla="*/ 3 w 3"/>
                    <a:gd name="T7" fmla="*/ 3 h 3"/>
                    <a:gd name="T8" fmla="*/ 3 w 3"/>
                    <a:gd name="T9" fmla="*/ 3 h 3"/>
                    <a:gd name="T10" fmla="*/ 0 w 3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3"/>
                    <a:gd name="T20" fmla="*/ 3 w 3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99" name="Freeform 71"/>
                <p:cNvSpPr>
                  <a:spLocks noChangeAspect="1"/>
                </p:cNvSpPr>
                <p:nvPr/>
              </p:nvSpPr>
              <p:spPr bwMode="gray">
                <a:xfrm>
                  <a:off x="2179" y="1000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2 w 2"/>
                    <a:gd name="T5" fmla="*/ 0 h 2"/>
                    <a:gd name="T6" fmla="*/ 2 w 2"/>
                    <a:gd name="T7" fmla="*/ 2 h 2"/>
                    <a:gd name="T8" fmla="*/ 2 w 2"/>
                    <a:gd name="T9" fmla="*/ 2 h 2"/>
                    <a:gd name="T10" fmla="*/ 0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00" name="Freeform 72"/>
                <p:cNvSpPr>
                  <a:spLocks noChangeAspect="1"/>
                </p:cNvSpPr>
                <p:nvPr/>
              </p:nvSpPr>
              <p:spPr bwMode="gray">
                <a:xfrm>
                  <a:off x="2187" y="986"/>
                  <a:ext cx="20" cy="16"/>
                </a:xfrm>
                <a:custGeom>
                  <a:avLst/>
                  <a:gdLst>
                    <a:gd name="T0" fmla="*/ 15 w 21"/>
                    <a:gd name="T1" fmla="*/ 12 h 14"/>
                    <a:gd name="T2" fmla="*/ 13 w 21"/>
                    <a:gd name="T3" fmla="*/ 14 h 14"/>
                    <a:gd name="T4" fmla="*/ 13 w 21"/>
                    <a:gd name="T5" fmla="*/ 14 h 14"/>
                    <a:gd name="T6" fmla="*/ 11 w 21"/>
                    <a:gd name="T7" fmla="*/ 12 h 14"/>
                    <a:gd name="T8" fmla="*/ 7 w 21"/>
                    <a:gd name="T9" fmla="*/ 12 h 14"/>
                    <a:gd name="T10" fmla="*/ 4 w 21"/>
                    <a:gd name="T11" fmla="*/ 12 h 14"/>
                    <a:gd name="T12" fmla="*/ 4 w 21"/>
                    <a:gd name="T13" fmla="*/ 10 h 14"/>
                    <a:gd name="T14" fmla="*/ 4 w 21"/>
                    <a:gd name="T15" fmla="*/ 6 h 14"/>
                    <a:gd name="T16" fmla="*/ 0 w 21"/>
                    <a:gd name="T17" fmla="*/ 4 h 14"/>
                    <a:gd name="T18" fmla="*/ 2 w 21"/>
                    <a:gd name="T19" fmla="*/ 4 h 14"/>
                    <a:gd name="T20" fmla="*/ 7 w 21"/>
                    <a:gd name="T21" fmla="*/ 4 h 14"/>
                    <a:gd name="T22" fmla="*/ 7 w 21"/>
                    <a:gd name="T23" fmla="*/ 2 h 14"/>
                    <a:gd name="T24" fmla="*/ 7 w 21"/>
                    <a:gd name="T25" fmla="*/ 2 h 14"/>
                    <a:gd name="T26" fmla="*/ 11 w 21"/>
                    <a:gd name="T27" fmla="*/ 2 h 14"/>
                    <a:gd name="T28" fmla="*/ 9 w 21"/>
                    <a:gd name="T29" fmla="*/ 4 h 14"/>
                    <a:gd name="T30" fmla="*/ 11 w 21"/>
                    <a:gd name="T31" fmla="*/ 6 h 14"/>
                    <a:gd name="T32" fmla="*/ 13 w 21"/>
                    <a:gd name="T33" fmla="*/ 6 h 14"/>
                    <a:gd name="T34" fmla="*/ 15 w 21"/>
                    <a:gd name="T35" fmla="*/ 4 h 14"/>
                    <a:gd name="T36" fmla="*/ 13 w 21"/>
                    <a:gd name="T37" fmla="*/ 0 h 14"/>
                    <a:gd name="T38" fmla="*/ 15 w 21"/>
                    <a:gd name="T39" fmla="*/ 0 h 14"/>
                    <a:gd name="T40" fmla="*/ 17 w 21"/>
                    <a:gd name="T41" fmla="*/ 0 h 14"/>
                    <a:gd name="T42" fmla="*/ 21 w 21"/>
                    <a:gd name="T43" fmla="*/ 4 h 14"/>
                    <a:gd name="T44" fmla="*/ 17 w 21"/>
                    <a:gd name="T45" fmla="*/ 6 h 14"/>
                    <a:gd name="T46" fmla="*/ 19 w 21"/>
                    <a:gd name="T47" fmla="*/ 8 h 14"/>
                    <a:gd name="T48" fmla="*/ 17 w 21"/>
                    <a:gd name="T49" fmla="*/ 10 h 14"/>
                    <a:gd name="T50" fmla="*/ 15 w 21"/>
                    <a:gd name="T51" fmla="*/ 12 h 1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1"/>
                    <a:gd name="T79" fmla="*/ 0 h 14"/>
                    <a:gd name="T80" fmla="*/ 21 w 21"/>
                    <a:gd name="T81" fmla="*/ 14 h 1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1" h="14">
                      <a:moveTo>
                        <a:pt x="15" y="12"/>
                      </a:moveTo>
                      <a:lnTo>
                        <a:pt x="13" y="14"/>
                      </a:lnTo>
                      <a:lnTo>
                        <a:pt x="11" y="12"/>
                      </a:lnTo>
                      <a:lnTo>
                        <a:pt x="7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5" y="4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4"/>
                      </a:lnTo>
                      <a:lnTo>
                        <a:pt x="17" y="6"/>
                      </a:lnTo>
                      <a:lnTo>
                        <a:pt x="19" y="8"/>
                      </a:lnTo>
                      <a:lnTo>
                        <a:pt x="17" y="10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01" name="Freeform 73"/>
                <p:cNvSpPr>
                  <a:spLocks noChangeAspect="1"/>
                </p:cNvSpPr>
                <p:nvPr/>
              </p:nvSpPr>
              <p:spPr bwMode="gray">
                <a:xfrm>
                  <a:off x="2226" y="998"/>
                  <a:ext cx="6" cy="6"/>
                </a:xfrm>
                <a:custGeom>
                  <a:avLst/>
                  <a:gdLst>
                    <a:gd name="T0" fmla="*/ 2 w 6"/>
                    <a:gd name="T1" fmla="*/ 4 h 6"/>
                    <a:gd name="T2" fmla="*/ 0 w 6"/>
                    <a:gd name="T3" fmla="*/ 2 h 6"/>
                    <a:gd name="T4" fmla="*/ 2 w 6"/>
                    <a:gd name="T5" fmla="*/ 0 h 6"/>
                    <a:gd name="T6" fmla="*/ 6 w 6"/>
                    <a:gd name="T7" fmla="*/ 2 h 6"/>
                    <a:gd name="T8" fmla="*/ 6 w 6"/>
                    <a:gd name="T9" fmla="*/ 6 h 6"/>
                    <a:gd name="T10" fmla="*/ 2 w 6"/>
                    <a:gd name="T11" fmla="*/ 4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6"/>
                    <a:gd name="T20" fmla="*/ 6 w 6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6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6" y="6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02" name="Freeform 74"/>
                <p:cNvSpPr>
                  <a:spLocks noChangeAspect="1"/>
                </p:cNvSpPr>
                <p:nvPr/>
              </p:nvSpPr>
              <p:spPr bwMode="gray">
                <a:xfrm>
                  <a:off x="2243" y="968"/>
                  <a:ext cx="5" cy="16"/>
                </a:xfrm>
                <a:custGeom>
                  <a:avLst/>
                  <a:gdLst>
                    <a:gd name="T0" fmla="*/ 6 w 6"/>
                    <a:gd name="T1" fmla="*/ 0 h 15"/>
                    <a:gd name="T2" fmla="*/ 4 w 6"/>
                    <a:gd name="T3" fmla="*/ 9 h 15"/>
                    <a:gd name="T4" fmla="*/ 0 w 6"/>
                    <a:gd name="T5" fmla="*/ 15 h 15"/>
                    <a:gd name="T6" fmla="*/ 0 w 6"/>
                    <a:gd name="T7" fmla="*/ 11 h 15"/>
                    <a:gd name="T8" fmla="*/ 2 w 6"/>
                    <a:gd name="T9" fmla="*/ 4 h 15"/>
                    <a:gd name="T10" fmla="*/ 4 w 6"/>
                    <a:gd name="T11" fmla="*/ 0 h 15"/>
                    <a:gd name="T12" fmla="*/ 6 w 6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5"/>
                    <a:gd name="T23" fmla="*/ 6 w 6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5">
                      <a:moveTo>
                        <a:pt x="6" y="0"/>
                      </a:moveTo>
                      <a:lnTo>
                        <a:pt x="4" y="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03" name="Freeform 75"/>
                <p:cNvSpPr>
                  <a:spLocks noChangeAspect="1"/>
                </p:cNvSpPr>
                <p:nvPr/>
              </p:nvSpPr>
              <p:spPr bwMode="gray">
                <a:xfrm>
                  <a:off x="2258" y="960"/>
                  <a:ext cx="8" cy="14"/>
                </a:xfrm>
                <a:custGeom>
                  <a:avLst/>
                  <a:gdLst>
                    <a:gd name="T0" fmla="*/ 0 w 8"/>
                    <a:gd name="T1" fmla="*/ 13 h 13"/>
                    <a:gd name="T2" fmla="*/ 2 w 8"/>
                    <a:gd name="T3" fmla="*/ 10 h 13"/>
                    <a:gd name="T4" fmla="*/ 0 w 8"/>
                    <a:gd name="T5" fmla="*/ 6 h 13"/>
                    <a:gd name="T6" fmla="*/ 2 w 8"/>
                    <a:gd name="T7" fmla="*/ 2 h 13"/>
                    <a:gd name="T8" fmla="*/ 8 w 8"/>
                    <a:gd name="T9" fmla="*/ 0 h 13"/>
                    <a:gd name="T10" fmla="*/ 8 w 8"/>
                    <a:gd name="T11" fmla="*/ 0 h 13"/>
                    <a:gd name="T12" fmla="*/ 6 w 8"/>
                    <a:gd name="T13" fmla="*/ 2 h 13"/>
                    <a:gd name="T14" fmla="*/ 6 w 8"/>
                    <a:gd name="T15" fmla="*/ 6 h 13"/>
                    <a:gd name="T16" fmla="*/ 2 w 8"/>
                    <a:gd name="T17" fmla="*/ 10 h 13"/>
                    <a:gd name="T18" fmla="*/ 0 w 8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"/>
                    <a:gd name="T31" fmla="*/ 0 h 13"/>
                    <a:gd name="T32" fmla="*/ 8 w 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" h="13">
                      <a:moveTo>
                        <a:pt x="0" y="13"/>
                      </a:moveTo>
                      <a:lnTo>
                        <a:pt x="2" y="10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04" name="Freeform 76"/>
                <p:cNvSpPr>
                  <a:spLocks noChangeAspect="1"/>
                </p:cNvSpPr>
                <p:nvPr/>
              </p:nvSpPr>
              <p:spPr bwMode="gray">
                <a:xfrm>
                  <a:off x="2266" y="958"/>
                  <a:ext cx="3" cy="2"/>
                </a:xfrm>
                <a:custGeom>
                  <a:avLst/>
                  <a:gdLst>
                    <a:gd name="T0" fmla="*/ 2 w 4"/>
                    <a:gd name="T1" fmla="*/ 2 h 2"/>
                    <a:gd name="T2" fmla="*/ 0 w 4"/>
                    <a:gd name="T3" fmla="*/ 0 h 2"/>
                    <a:gd name="T4" fmla="*/ 4 w 4"/>
                    <a:gd name="T5" fmla="*/ 0 h 2"/>
                    <a:gd name="T6" fmla="*/ 4 w 4"/>
                    <a:gd name="T7" fmla="*/ 0 h 2"/>
                    <a:gd name="T8" fmla="*/ 2 w 4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05" name="Freeform 77"/>
                <p:cNvSpPr>
                  <a:spLocks noChangeAspect="1"/>
                </p:cNvSpPr>
                <p:nvPr/>
              </p:nvSpPr>
              <p:spPr bwMode="gray">
                <a:xfrm>
                  <a:off x="2269" y="924"/>
                  <a:ext cx="9" cy="4"/>
                </a:xfrm>
                <a:custGeom>
                  <a:avLst/>
                  <a:gdLst>
                    <a:gd name="T0" fmla="*/ 0 w 8"/>
                    <a:gd name="T1" fmla="*/ 2 h 4"/>
                    <a:gd name="T2" fmla="*/ 0 w 8"/>
                    <a:gd name="T3" fmla="*/ 0 h 4"/>
                    <a:gd name="T4" fmla="*/ 4 w 8"/>
                    <a:gd name="T5" fmla="*/ 0 h 4"/>
                    <a:gd name="T6" fmla="*/ 8 w 8"/>
                    <a:gd name="T7" fmla="*/ 0 h 4"/>
                    <a:gd name="T8" fmla="*/ 6 w 8"/>
                    <a:gd name="T9" fmla="*/ 2 h 4"/>
                    <a:gd name="T10" fmla="*/ 6 w 8"/>
                    <a:gd name="T11" fmla="*/ 4 h 4"/>
                    <a:gd name="T12" fmla="*/ 4 w 8"/>
                    <a:gd name="T13" fmla="*/ 4 h 4"/>
                    <a:gd name="T14" fmla="*/ 0 w 8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4"/>
                    <a:gd name="T26" fmla="*/ 8 w 8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06" name="Freeform 78"/>
                <p:cNvSpPr>
                  <a:spLocks noChangeAspect="1"/>
                </p:cNvSpPr>
                <p:nvPr/>
              </p:nvSpPr>
              <p:spPr bwMode="gray">
                <a:xfrm>
                  <a:off x="2295" y="942"/>
                  <a:ext cx="6" cy="5"/>
                </a:xfrm>
                <a:custGeom>
                  <a:avLst/>
                  <a:gdLst>
                    <a:gd name="T0" fmla="*/ 0 w 8"/>
                    <a:gd name="T1" fmla="*/ 2 h 4"/>
                    <a:gd name="T2" fmla="*/ 2 w 8"/>
                    <a:gd name="T3" fmla="*/ 2 h 4"/>
                    <a:gd name="T4" fmla="*/ 4 w 8"/>
                    <a:gd name="T5" fmla="*/ 4 h 4"/>
                    <a:gd name="T6" fmla="*/ 8 w 8"/>
                    <a:gd name="T7" fmla="*/ 2 h 4"/>
                    <a:gd name="T8" fmla="*/ 8 w 8"/>
                    <a:gd name="T9" fmla="*/ 0 h 4"/>
                    <a:gd name="T10" fmla="*/ 4 w 8"/>
                    <a:gd name="T11" fmla="*/ 0 h 4"/>
                    <a:gd name="T12" fmla="*/ 0 w 8"/>
                    <a:gd name="T13" fmla="*/ 2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"/>
                    <a:gd name="T23" fmla="*/ 8 w 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07" name="Freeform 79"/>
                <p:cNvSpPr>
                  <a:spLocks noChangeAspect="1"/>
                </p:cNvSpPr>
                <p:nvPr/>
              </p:nvSpPr>
              <p:spPr bwMode="gray">
                <a:xfrm>
                  <a:off x="2294" y="948"/>
                  <a:ext cx="10" cy="10"/>
                </a:xfrm>
                <a:custGeom>
                  <a:avLst/>
                  <a:gdLst>
                    <a:gd name="T0" fmla="*/ 6 w 12"/>
                    <a:gd name="T1" fmla="*/ 0 h 8"/>
                    <a:gd name="T2" fmla="*/ 12 w 12"/>
                    <a:gd name="T3" fmla="*/ 0 h 8"/>
                    <a:gd name="T4" fmla="*/ 12 w 12"/>
                    <a:gd name="T5" fmla="*/ 2 h 8"/>
                    <a:gd name="T6" fmla="*/ 6 w 12"/>
                    <a:gd name="T7" fmla="*/ 4 h 8"/>
                    <a:gd name="T8" fmla="*/ 4 w 12"/>
                    <a:gd name="T9" fmla="*/ 6 h 8"/>
                    <a:gd name="T10" fmla="*/ 4 w 12"/>
                    <a:gd name="T11" fmla="*/ 8 h 8"/>
                    <a:gd name="T12" fmla="*/ 2 w 12"/>
                    <a:gd name="T13" fmla="*/ 8 h 8"/>
                    <a:gd name="T14" fmla="*/ 2 w 12"/>
                    <a:gd name="T15" fmla="*/ 6 h 8"/>
                    <a:gd name="T16" fmla="*/ 0 w 12"/>
                    <a:gd name="T17" fmla="*/ 4 h 8"/>
                    <a:gd name="T18" fmla="*/ 0 w 12"/>
                    <a:gd name="T19" fmla="*/ 0 h 8"/>
                    <a:gd name="T20" fmla="*/ 2 w 12"/>
                    <a:gd name="T21" fmla="*/ 2 h 8"/>
                    <a:gd name="T22" fmla="*/ 6 w 12"/>
                    <a:gd name="T23" fmla="*/ 0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"/>
                    <a:gd name="T37" fmla="*/ 0 h 8"/>
                    <a:gd name="T38" fmla="*/ 12 w 12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" h="8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08" name="Freeform 80"/>
                <p:cNvSpPr>
                  <a:spLocks noChangeAspect="1"/>
                </p:cNvSpPr>
                <p:nvPr/>
              </p:nvSpPr>
              <p:spPr bwMode="gray">
                <a:xfrm>
                  <a:off x="2166" y="972"/>
                  <a:ext cx="23" cy="33"/>
                </a:xfrm>
                <a:custGeom>
                  <a:avLst/>
                  <a:gdLst>
                    <a:gd name="T0" fmla="*/ 14 w 26"/>
                    <a:gd name="T1" fmla="*/ 27 h 29"/>
                    <a:gd name="T2" fmla="*/ 16 w 26"/>
                    <a:gd name="T3" fmla="*/ 27 h 29"/>
                    <a:gd name="T4" fmla="*/ 16 w 26"/>
                    <a:gd name="T5" fmla="*/ 27 h 29"/>
                    <a:gd name="T6" fmla="*/ 14 w 26"/>
                    <a:gd name="T7" fmla="*/ 27 h 29"/>
                    <a:gd name="T8" fmla="*/ 14 w 26"/>
                    <a:gd name="T9" fmla="*/ 25 h 29"/>
                    <a:gd name="T10" fmla="*/ 16 w 26"/>
                    <a:gd name="T11" fmla="*/ 23 h 29"/>
                    <a:gd name="T12" fmla="*/ 16 w 26"/>
                    <a:gd name="T13" fmla="*/ 21 h 29"/>
                    <a:gd name="T14" fmla="*/ 16 w 26"/>
                    <a:gd name="T15" fmla="*/ 19 h 29"/>
                    <a:gd name="T16" fmla="*/ 16 w 26"/>
                    <a:gd name="T17" fmla="*/ 17 h 29"/>
                    <a:gd name="T18" fmla="*/ 18 w 26"/>
                    <a:gd name="T19" fmla="*/ 15 h 29"/>
                    <a:gd name="T20" fmla="*/ 20 w 26"/>
                    <a:gd name="T21" fmla="*/ 11 h 29"/>
                    <a:gd name="T22" fmla="*/ 22 w 26"/>
                    <a:gd name="T23" fmla="*/ 11 h 29"/>
                    <a:gd name="T24" fmla="*/ 24 w 26"/>
                    <a:gd name="T25" fmla="*/ 13 h 29"/>
                    <a:gd name="T26" fmla="*/ 26 w 26"/>
                    <a:gd name="T27" fmla="*/ 9 h 29"/>
                    <a:gd name="T28" fmla="*/ 24 w 26"/>
                    <a:gd name="T29" fmla="*/ 7 h 29"/>
                    <a:gd name="T30" fmla="*/ 22 w 26"/>
                    <a:gd name="T31" fmla="*/ 7 h 29"/>
                    <a:gd name="T32" fmla="*/ 20 w 26"/>
                    <a:gd name="T33" fmla="*/ 7 h 29"/>
                    <a:gd name="T34" fmla="*/ 18 w 26"/>
                    <a:gd name="T35" fmla="*/ 5 h 29"/>
                    <a:gd name="T36" fmla="*/ 20 w 26"/>
                    <a:gd name="T37" fmla="*/ 0 h 29"/>
                    <a:gd name="T38" fmla="*/ 18 w 26"/>
                    <a:gd name="T39" fmla="*/ 0 h 29"/>
                    <a:gd name="T40" fmla="*/ 16 w 26"/>
                    <a:gd name="T41" fmla="*/ 0 h 29"/>
                    <a:gd name="T42" fmla="*/ 12 w 26"/>
                    <a:gd name="T43" fmla="*/ 0 h 29"/>
                    <a:gd name="T44" fmla="*/ 10 w 26"/>
                    <a:gd name="T45" fmla="*/ 0 h 29"/>
                    <a:gd name="T46" fmla="*/ 12 w 26"/>
                    <a:gd name="T47" fmla="*/ 5 h 29"/>
                    <a:gd name="T48" fmla="*/ 12 w 26"/>
                    <a:gd name="T49" fmla="*/ 7 h 29"/>
                    <a:gd name="T50" fmla="*/ 10 w 26"/>
                    <a:gd name="T51" fmla="*/ 5 h 29"/>
                    <a:gd name="T52" fmla="*/ 10 w 26"/>
                    <a:gd name="T53" fmla="*/ 5 h 29"/>
                    <a:gd name="T54" fmla="*/ 10 w 26"/>
                    <a:gd name="T55" fmla="*/ 3 h 29"/>
                    <a:gd name="T56" fmla="*/ 8 w 26"/>
                    <a:gd name="T57" fmla="*/ 5 h 29"/>
                    <a:gd name="T58" fmla="*/ 6 w 26"/>
                    <a:gd name="T59" fmla="*/ 7 h 29"/>
                    <a:gd name="T60" fmla="*/ 6 w 26"/>
                    <a:gd name="T61" fmla="*/ 7 h 29"/>
                    <a:gd name="T62" fmla="*/ 2 w 26"/>
                    <a:gd name="T63" fmla="*/ 5 h 29"/>
                    <a:gd name="T64" fmla="*/ 2 w 26"/>
                    <a:gd name="T65" fmla="*/ 5 h 29"/>
                    <a:gd name="T66" fmla="*/ 2 w 26"/>
                    <a:gd name="T67" fmla="*/ 7 h 29"/>
                    <a:gd name="T68" fmla="*/ 2 w 26"/>
                    <a:gd name="T69" fmla="*/ 11 h 29"/>
                    <a:gd name="T70" fmla="*/ 2 w 26"/>
                    <a:gd name="T71" fmla="*/ 13 h 29"/>
                    <a:gd name="T72" fmla="*/ 2 w 26"/>
                    <a:gd name="T73" fmla="*/ 15 h 29"/>
                    <a:gd name="T74" fmla="*/ 2 w 26"/>
                    <a:gd name="T75" fmla="*/ 15 h 29"/>
                    <a:gd name="T76" fmla="*/ 0 w 26"/>
                    <a:gd name="T77" fmla="*/ 15 h 29"/>
                    <a:gd name="T78" fmla="*/ 0 w 26"/>
                    <a:gd name="T79" fmla="*/ 17 h 29"/>
                    <a:gd name="T80" fmla="*/ 2 w 26"/>
                    <a:gd name="T81" fmla="*/ 19 h 29"/>
                    <a:gd name="T82" fmla="*/ 4 w 26"/>
                    <a:gd name="T83" fmla="*/ 19 h 29"/>
                    <a:gd name="T84" fmla="*/ 6 w 26"/>
                    <a:gd name="T85" fmla="*/ 23 h 29"/>
                    <a:gd name="T86" fmla="*/ 6 w 26"/>
                    <a:gd name="T87" fmla="*/ 29 h 29"/>
                    <a:gd name="T88" fmla="*/ 10 w 26"/>
                    <a:gd name="T89" fmla="*/ 29 h 29"/>
                    <a:gd name="T90" fmla="*/ 14 w 26"/>
                    <a:gd name="T91" fmla="*/ 27 h 2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6"/>
                    <a:gd name="T139" fmla="*/ 0 h 29"/>
                    <a:gd name="T140" fmla="*/ 26 w 26"/>
                    <a:gd name="T141" fmla="*/ 29 h 2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6" h="29">
                      <a:moveTo>
                        <a:pt x="14" y="27"/>
                      </a:moveTo>
                      <a:lnTo>
                        <a:pt x="16" y="27"/>
                      </a:lnTo>
                      <a:lnTo>
                        <a:pt x="14" y="27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6" y="21"/>
                      </a:lnTo>
                      <a:lnTo>
                        <a:pt x="16" y="19"/>
                      </a:lnTo>
                      <a:lnTo>
                        <a:pt x="16" y="17"/>
                      </a:lnTo>
                      <a:lnTo>
                        <a:pt x="18" y="15"/>
                      </a:lnTo>
                      <a:lnTo>
                        <a:pt x="20" y="11"/>
                      </a:lnTo>
                      <a:lnTo>
                        <a:pt x="22" y="11"/>
                      </a:lnTo>
                      <a:lnTo>
                        <a:pt x="24" y="13"/>
                      </a:lnTo>
                      <a:lnTo>
                        <a:pt x="26" y="9"/>
                      </a:lnTo>
                      <a:lnTo>
                        <a:pt x="24" y="7"/>
                      </a:lnTo>
                      <a:lnTo>
                        <a:pt x="22" y="7"/>
                      </a:lnTo>
                      <a:lnTo>
                        <a:pt x="20" y="7"/>
                      </a:lnTo>
                      <a:lnTo>
                        <a:pt x="18" y="5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5"/>
                      </a:lnTo>
                      <a:lnTo>
                        <a:pt x="10" y="3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6" y="23"/>
                      </a:lnTo>
                      <a:lnTo>
                        <a:pt x="6" y="29"/>
                      </a:lnTo>
                      <a:lnTo>
                        <a:pt x="10" y="29"/>
                      </a:lnTo>
                      <a:lnTo>
                        <a:pt x="14" y="2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09" name="Freeform 81"/>
                <p:cNvSpPr>
                  <a:spLocks noChangeAspect="1"/>
                </p:cNvSpPr>
                <p:nvPr/>
              </p:nvSpPr>
              <p:spPr bwMode="gray">
                <a:xfrm>
                  <a:off x="2140" y="1077"/>
                  <a:ext cx="7" cy="13"/>
                </a:xfrm>
                <a:custGeom>
                  <a:avLst/>
                  <a:gdLst>
                    <a:gd name="T0" fmla="*/ 6 w 8"/>
                    <a:gd name="T1" fmla="*/ 4 h 11"/>
                    <a:gd name="T2" fmla="*/ 4 w 8"/>
                    <a:gd name="T3" fmla="*/ 0 h 11"/>
                    <a:gd name="T4" fmla="*/ 0 w 8"/>
                    <a:gd name="T5" fmla="*/ 4 h 11"/>
                    <a:gd name="T6" fmla="*/ 2 w 8"/>
                    <a:gd name="T7" fmla="*/ 9 h 11"/>
                    <a:gd name="T8" fmla="*/ 2 w 8"/>
                    <a:gd name="T9" fmla="*/ 11 h 11"/>
                    <a:gd name="T10" fmla="*/ 6 w 8"/>
                    <a:gd name="T11" fmla="*/ 11 h 11"/>
                    <a:gd name="T12" fmla="*/ 8 w 8"/>
                    <a:gd name="T13" fmla="*/ 4 h 11"/>
                    <a:gd name="T14" fmla="*/ 6 w 8"/>
                    <a:gd name="T15" fmla="*/ 4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11"/>
                    <a:gd name="T26" fmla="*/ 8 w 8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11">
                      <a:moveTo>
                        <a:pt x="6" y="4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6" y="11"/>
                      </a:lnTo>
                      <a:lnTo>
                        <a:pt x="8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10" name="Freeform 82"/>
                <p:cNvSpPr>
                  <a:spLocks noChangeAspect="1"/>
                </p:cNvSpPr>
                <p:nvPr/>
              </p:nvSpPr>
              <p:spPr bwMode="gray">
                <a:xfrm>
                  <a:off x="2278" y="996"/>
                  <a:ext cx="26" cy="18"/>
                </a:xfrm>
                <a:custGeom>
                  <a:avLst/>
                  <a:gdLst>
                    <a:gd name="T0" fmla="*/ 21 w 29"/>
                    <a:gd name="T1" fmla="*/ 17 h 17"/>
                    <a:gd name="T2" fmla="*/ 29 w 29"/>
                    <a:gd name="T3" fmla="*/ 15 h 17"/>
                    <a:gd name="T4" fmla="*/ 29 w 29"/>
                    <a:gd name="T5" fmla="*/ 10 h 17"/>
                    <a:gd name="T6" fmla="*/ 27 w 29"/>
                    <a:gd name="T7" fmla="*/ 6 h 17"/>
                    <a:gd name="T8" fmla="*/ 17 w 29"/>
                    <a:gd name="T9" fmla="*/ 6 h 17"/>
                    <a:gd name="T10" fmla="*/ 15 w 29"/>
                    <a:gd name="T11" fmla="*/ 4 h 17"/>
                    <a:gd name="T12" fmla="*/ 13 w 29"/>
                    <a:gd name="T13" fmla="*/ 6 h 17"/>
                    <a:gd name="T14" fmla="*/ 15 w 29"/>
                    <a:gd name="T15" fmla="*/ 8 h 17"/>
                    <a:gd name="T16" fmla="*/ 11 w 29"/>
                    <a:gd name="T17" fmla="*/ 8 h 17"/>
                    <a:gd name="T18" fmla="*/ 6 w 29"/>
                    <a:gd name="T19" fmla="*/ 8 h 17"/>
                    <a:gd name="T20" fmla="*/ 9 w 29"/>
                    <a:gd name="T21" fmla="*/ 4 h 17"/>
                    <a:gd name="T22" fmla="*/ 11 w 29"/>
                    <a:gd name="T23" fmla="*/ 0 h 17"/>
                    <a:gd name="T24" fmla="*/ 9 w 29"/>
                    <a:gd name="T25" fmla="*/ 4 h 17"/>
                    <a:gd name="T26" fmla="*/ 6 w 29"/>
                    <a:gd name="T27" fmla="*/ 6 h 17"/>
                    <a:gd name="T28" fmla="*/ 0 w 29"/>
                    <a:gd name="T29" fmla="*/ 8 h 17"/>
                    <a:gd name="T30" fmla="*/ 0 w 29"/>
                    <a:gd name="T31" fmla="*/ 10 h 17"/>
                    <a:gd name="T32" fmla="*/ 4 w 29"/>
                    <a:gd name="T33" fmla="*/ 10 h 17"/>
                    <a:gd name="T34" fmla="*/ 6 w 29"/>
                    <a:gd name="T35" fmla="*/ 12 h 17"/>
                    <a:gd name="T36" fmla="*/ 2 w 29"/>
                    <a:gd name="T37" fmla="*/ 12 h 17"/>
                    <a:gd name="T38" fmla="*/ 2 w 29"/>
                    <a:gd name="T39" fmla="*/ 15 h 17"/>
                    <a:gd name="T40" fmla="*/ 11 w 29"/>
                    <a:gd name="T41" fmla="*/ 17 h 17"/>
                    <a:gd name="T42" fmla="*/ 21 w 29"/>
                    <a:gd name="T43" fmla="*/ 17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9"/>
                    <a:gd name="T67" fmla="*/ 0 h 17"/>
                    <a:gd name="T68" fmla="*/ 29 w 29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9" h="17">
                      <a:moveTo>
                        <a:pt x="21" y="17"/>
                      </a:moveTo>
                      <a:lnTo>
                        <a:pt x="29" y="15"/>
                      </a:lnTo>
                      <a:lnTo>
                        <a:pt x="29" y="10"/>
                      </a:lnTo>
                      <a:lnTo>
                        <a:pt x="27" y="6"/>
                      </a:lnTo>
                      <a:lnTo>
                        <a:pt x="17" y="6"/>
                      </a:lnTo>
                      <a:lnTo>
                        <a:pt x="15" y="4"/>
                      </a:lnTo>
                      <a:lnTo>
                        <a:pt x="13" y="6"/>
                      </a:lnTo>
                      <a:lnTo>
                        <a:pt x="15" y="8"/>
                      </a:lnTo>
                      <a:lnTo>
                        <a:pt x="11" y="8"/>
                      </a:lnTo>
                      <a:lnTo>
                        <a:pt x="6" y="8"/>
                      </a:lnTo>
                      <a:lnTo>
                        <a:pt x="9" y="4"/>
                      </a:lnTo>
                      <a:lnTo>
                        <a:pt x="11" y="0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6" y="12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11" y="17"/>
                      </a:lnTo>
                      <a:lnTo>
                        <a:pt x="21" y="1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11" name="Freeform 83"/>
                <p:cNvSpPr>
                  <a:spLocks noChangeAspect="1"/>
                </p:cNvSpPr>
                <p:nvPr/>
              </p:nvSpPr>
              <p:spPr bwMode="gray">
                <a:xfrm>
                  <a:off x="1156" y="690"/>
                  <a:ext cx="77" cy="20"/>
                </a:xfrm>
                <a:custGeom>
                  <a:avLst/>
                  <a:gdLst>
                    <a:gd name="T0" fmla="*/ 72 w 82"/>
                    <a:gd name="T1" fmla="*/ 6 h 18"/>
                    <a:gd name="T2" fmla="*/ 74 w 82"/>
                    <a:gd name="T3" fmla="*/ 6 h 18"/>
                    <a:gd name="T4" fmla="*/ 82 w 82"/>
                    <a:gd name="T5" fmla="*/ 4 h 18"/>
                    <a:gd name="T6" fmla="*/ 82 w 82"/>
                    <a:gd name="T7" fmla="*/ 2 h 18"/>
                    <a:gd name="T8" fmla="*/ 78 w 82"/>
                    <a:gd name="T9" fmla="*/ 0 h 18"/>
                    <a:gd name="T10" fmla="*/ 72 w 82"/>
                    <a:gd name="T11" fmla="*/ 0 h 18"/>
                    <a:gd name="T12" fmla="*/ 70 w 82"/>
                    <a:gd name="T13" fmla="*/ 2 h 18"/>
                    <a:gd name="T14" fmla="*/ 68 w 82"/>
                    <a:gd name="T15" fmla="*/ 2 h 18"/>
                    <a:gd name="T16" fmla="*/ 64 w 82"/>
                    <a:gd name="T17" fmla="*/ 2 h 18"/>
                    <a:gd name="T18" fmla="*/ 51 w 82"/>
                    <a:gd name="T19" fmla="*/ 2 h 18"/>
                    <a:gd name="T20" fmla="*/ 45 w 82"/>
                    <a:gd name="T21" fmla="*/ 4 h 18"/>
                    <a:gd name="T22" fmla="*/ 37 w 82"/>
                    <a:gd name="T23" fmla="*/ 8 h 18"/>
                    <a:gd name="T24" fmla="*/ 22 w 82"/>
                    <a:gd name="T25" fmla="*/ 10 h 18"/>
                    <a:gd name="T26" fmla="*/ 18 w 82"/>
                    <a:gd name="T27" fmla="*/ 12 h 18"/>
                    <a:gd name="T28" fmla="*/ 16 w 82"/>
                    <a:gd name="T29" fmla="*/ 12 h 18"/>
                    <a:gd name="T30" fmla="*/ 14 w 82"/>
                    <a:gd name="T31" fmla="*/ 12 h 18"/>
                    <a:gd name="T32" fmla="*/ 4 w 82"/>
                    <a:gd name="T33" fmla="*/ 16 h 18"/>
                    <a:gd name="T34" fmla="*/ 0 w 82"/>
                    <a:gd name="T35" fmla="*/ 18 h 18"/>
                    <a:gd name="T36" fmla="*/ 2 w 82"/>
                    <a:gd name="T37" fmla="*/ 18 h 18"/>
                    <a:gd name="T38" fmla="*/ 10 w 82"/>
                    <a:gd name="T39" fmla="*/ 16 h 18"/>
                    <a:gd name="T40" fmla="*/ 10 w 82"/>
                    <a:gd name="T41" fmla="*/ 18 h 18"/>
                    <a:gd name="T42" fmla="*/ 14 w 82"/>
                    <a:gd name="T43" fmla="*/ 18 h 18"/>
                    <a:gd name="T44" fmla="*/ 16 w 82"/>
                    <a:gd name="T45" fmla="*/ 18 h 18"/>
                    <a:gd name="T46" fmla="*/ 16 w 82"/>
                    <a:gd name="T47" fmla="*/ 16 h 18"/>
                    <a:gd name="T48" fmla="*/ 22 w 82"/>
                    <a:gd name="T49" fmla="*/ 14 h 18"/>
                    <a:gd name="T50" fmla="*/ 18 w 82"/>
                    <a:gd name="T51" fmla="*/ 18 h 18"/>
                    <a:gd name="T52" fmla="*/ 20 w 82"/>
                    <a:gd name="T53" fmla="*/ 18 h 18"/>
                    <a:gd name="T54" fmla="*/ 26 w 82"/>
                    <a:gd name="T55" fmla="*/ 16 h 18"/>
                    <a:gd name="T56" fmla="*/ 31 w 82"/>
                    <a:gd name="T57" fmla="*/ 14 h 18"/>
                    <a:gd name="T58" fmla="*/ 35 w 82"/>
                    <a:gd name="T59" fmla="*/ 12 h 18"/>
                    <a:gd name="T60" fmla="*/ 35 w 82"/>
                    <a:gd name="T61" fmla="*/ 14 h 18"/>
                    <a:gd name="T62" fmla="*/ 41 w 82"/>
                    <a:gd name="T63" fmla="*/ 14 h 18"/>
                    <a:gd name="T64" fmla="*/ 39 w 82"/>
                    <a:gd name="T65" fmla="*/ 12 h 18"/>
                    <a:gd name="T66" fmla="*/ 45 w 82"/>
                    <a:gd name="T67" fmla="*/ 10 h 18"/>
                    <a:gd name="T68" fmla="*/ 47 w 82"/>
                    <a:gd name="T69" fmla="*/ 8 h 18"/>
                    <a:gd name="T70" fmla="*/ 53 w 82"/>
                    <a:gd name="T71" fmla="*/ 8 h 18"/>
                    <a:gd name="T72" fmla="*/ 53 w 82"/>
                    <a:gd name="T73" fmla="*/ 8 h 18"/>
                    <a:gd name="T74" fmla="*/ 53 w 82"/>
                    <a:gd name="T75" fmla="*/ 8 h 18"/>
                    <a:gd name="T76" fmla="*/ 51 w 82"/>
                    <a:gd name="T77" fmla="*/ 10 h 18"/>
                    <a:gd name="T78" fmla="*/ 47 w 82"/>
                    <a:gd name="T79" fmla="*/ 12 h 18"/>
                    <a:gd name="T80" fmla="*/ 47 w 82"/>
                    <a:gd name="T81" fmla="*/ 14 h 18"/>
                    <a:gd name="T82" fmla="*/ 51 w 82"/>
                    <a:gd name="T83" fmla="*/ 14 h 18"/>
                    <a:gd name="T84" fmla="*/ 57 w 82"/>
                    <a:gd name="T85" fmla="*/ 10 h 18"/>
                    <a:gd name="T86" fmla="*/ 59 w 82"/>
                    <a:gd name="T87" fmla="*/ 10 h 18"/>
                    <a:gd name="T88" fmla="*/ 64 w 82"/>
                    <a:gd name="T89" fmla="*/ 10 h 18"/>
                    <a:gd name="T90" fmla="*/ 68 w 82"/>
                    <a:gd name="T91" fmla="*/ 8 h 18"/>
                    <a:gd name="T92" fmla="*/ 68 w 82"/>
                    <a:gd name="T93" fmla="*/ 8 h 18"/>
                    <a:gd name="T94" fmla="*/ 70 w 82"/>
                    <a:gd name="T95" fmla="*/ 8 h 18"/>
                    <a:gd name="T96" fmla="*/ 72 w 82"/>
                    <a:gd name="T97" fmla="*/ 6 h 1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2"/>
                    <a:gd name="T148" fmla="*/ 0 h 18"/>
                    <a:gd name="T149" fmla="*/ 82 w 82"/>
                    <a:gd name="T150" fmla="*/ 18 h 1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2" h="18">
                      <a:moveTo>
                        <a:pt x="72" y="6"/>
                      </a:moveTo>
                      <a:lnTo>
                        <a:pt x="74" y="6"/>
                      </a:lnTo>
                      <a:lnTo>
                        <a:pt x="82" y="4"/>
                      </a:lnTo>
                      <a:lnTo>
                        <a:pt x="82" y="2"/>
                      </a:lnTo>
                      <a:lnTo>
                        <a:pt x="78" y="0"/>
                      </a:lnTo>
                      <a:lnTo>
                        <a:pt x="72" y="0"/>
                      </a:lnTo>
                      <a:lnTo>
                        <a:pt x="70" y="2"/>
                      </a:lnTo>
                      <a:lnTo>
                        <a:pt x="68" y="2"/>
                      </a:lnTo>
                      <a:lnTo>
                        <a:pt x="64" y="2"/>
                      </a:lnTo>
                      <a:lnTo>
                        <a:pt x="51" y="2"/>
                      </a:lnTo>
                      <a:lnTo>
                        <a:pt x="45" y="4"/>
                      </a:lnTo>
                      <a:lnTo>
                        <a:pt x="37" y="8"/>
                      </a:lnTo>
                      <a:lnTo>
                        <a:pt x="22" y="10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4" y="16"/>
                      </a:lnTo>
                      <a:lnTo>
                        <a:pt x="0" y="18"/>
                      </a:lnTo>
                      <a:lnTo>
                        <a:pt x="2" y="18"/>
                      </a:lnTo>
                      <a:lnTo>
                        <a:pt x="10" y="16"/>
                      </a:lnTo>
                      <a:lnTo>
                        <a:pt x="10" y="18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22" y="14"/>
                      </a:lnTo>
                      <a:lnTo>
                        <a:pt x="18" y="18"/>
                      </a:lnTo>
                      <a:lnTo>
                        <a:pt x="20" y="18"/>
                      </a:lnTo>
                      <a:lnTo>
                        <a:pt x="26" y="16"/>
                      </a:lnTo>
                      <a:lnTo>
                        <a:pt x="31" y="14"/>
                      </a:lnTo>
                      <a:lnTo>
                        <a:pt x="35" y="12"/>
                      </a:lnTo>
                      <a:lnTo>
                        <a:pt x="35" y="14"/>
                      </a:lnTo>
                      <a:lnTo>
                        <a:pt x="41" y="14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47" y="8"/>
                      </a:lnTo>
                      <a:lnTo>
                        <a:pt x="53" y="8"/>
                      </a:lnTo>
                      <a:lnTo>
                        <a:pt x="51" y="10"/>
                      </a:lnTo>
                      <a:lnTo>
                        <a:pt x="47" y="12"/>
                      </a:lnTo>
                      <a:lnTo>
                        <a:pt x="47" y="14"/>
                      </a:lnTo>
                      <a:lnTo>
                        <a:pt x="51" y="14"/>
                      </a:lnTo>
                      <a:lnTo>
                        <a:pt x="57" y="10"/>
                      </a:lnTo>
                      <a:lnTo>
                        <a:pt x="59" y="10"/>
                      </a:lnTo>
                      <a:lnTo>
                        <a:pt x="64" y="10"/>
                      </a:lnTo>
                      <a:lnTo>
                        <a:pt x="68" y="8"/>
                      </a:lnTo>
                      <a:lnTo>
                        <a:pt x="70" y="8"/>
                      </a:lnTo>
                      <a:lnTo>
                        <a:pt x="72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12" name="Freeform 84"/>
                <p:cNvSpPr>
                  <a:spLocks noChangeAspect="1"/>
                </p:cNvSpPr>
                <p:nvPr/>
              </p:nvSpPr>
              <p:spPr bwMode="gray">
                <a:xfrm>
                  <a:off x="1115" y="743"/>
                  <a:ext cx="145" cy="63"/>
                </a:xfrm>
                <a:custGeom>
                  <a:avLst/>
                  <a:gdLst>
                    <a:gd name="T0" fmla="*/ 139 w 155"/>
                    <a:gd name="T1" fmla="*/ 17 h 58"/>
                    <a:gd name="T2" fmla="*/ 132 w 155"/>
                    <a:gd name="T3" fmla="*/ 25 h 58"/>
                    <a:gd name="T4" fmla="*/ 145 w 155"/>
                    <a:gd name="T5" fmla="*/ 33 h 58"/>
                    <a:gd name="T6" fmla="*/ 151 w 155"/>
                    <a:gd name="T7" fmla="*/ 37 h 58"/>
                    <a:gd name="T8" fmla="*/ 147 w 155"/>
                    <a:gd name="T9" fmla="*/ 44 h 58"/>
                    <a:gd name="T10" fmla="*/ 139 w 155"/>
                    <a:gd name="T11" fmla="*/ 44 h 58"/>
                    <a:gd name="T12" fmla="*/ 132 w 155"/>
                    <a:gd name="T13" fmla="*/ 42 h 58"/>
                    <a:gd name="T14" fmla="*/ 124 w 155"/>
                    <a:gd name="T15" fmla="*/ 46 h 58"/>
                    <a:gd name="T16" fmla="*/ 128 w 155"/>
                    <a:gd name="T17" fmla="*/ 48 h 58"/>
                    <a:gd name="T18" fmla="*/ 130 w 155"/>
                    <a:gd name="T19" fmla="*/ 48 h 58"/>
                    <a:gd name="T20" fmla="*/ 128 w 155"/>
                    <a:gd name="T21" fmla="*/ 52 h 58"/>
                    <a:gd name="T22" fmla="*/ 112 w 155"/>
                    <a:gd name="T23" fmla="*/ 54 h 58"/>
                    <a:gd name="T24" fmla="*/ 99 w 155"/>
                    <a:gd name="T25" fmla="*/ 50 h 58"/>
                    <a:gd name="T26" fmla="*/ 93 w 155"/>
                    <a:gd name="T27" fmla="*/ 48 h 58"/>
                    <a:gd name="T28" fmla="*/ 79 w 155"/>
                    <a:gd name="T29" fmla="*/ 52 h 58"/>
                    <a:gd name="T30" fmla="*/ 60 w 155"/>
                    <a:gd name="T31" fmla="*/ 56 h 58"/>
                    <a:gd name="T32" fmla="*/ 46 w 155"/>
                    <a:gd name="T33" fmla="*/ 56 h 58"/>
                    <a:gd name="T34" fmla="*/ 35 w 155"/>
                    <a:gd name="T35" fmla="*/ 58 h 58"/>
                    <a:gd name="T36" fmla="*/ 25 w 155"/>
                    <a:gd name="T37" fmla="*/ 50 h 58"/>
                    <a:gd name="T38" fmla="*/ 9 w 155"/>
                    <a:gd name="T39" fmla="*/ 48 h 58"/>
                    <a:gd name="T40" fmla="*/ 0 w 155"/>
                    <a:gd name="T41" fmla="*/ 42 h 58"/>
                    <a:gd name="T42" fmla="*/ 25 w 155"/>
                    <a:gd name="T43" fmla="*/ 37 h 58"/>
                    <a:gd name="T44" fmla="*/ 56 w 155"/>
                    <a:gd name="T45" fmla="*/ 37 h 58"/>
                    <a:gd name="T46" fmla="*/ 56 w 155"/>
                    <a:gd name="T47" fmla="*/ 33 h 58"/>
                    <a:gd name="T48" fmla="*/ 31 w 155"/>
                    <a:gd name="T49" fmla="*/ 33 h 58"/>
                    <a:gd name="T50" fmla="*/ 13 w 155"/>
                    <a:gd name="T51" fmla="*/ 33 h 58"/>
                    <a:gd name="T52" fmla="*/ 17 w 155"/>
                    <a:gd name="T53" fmla="*/ 25 h 58"/>
                    <a:gd name="T54" fmla="*/ 42 w 155"/>
                    <a:gd name="T55" fmla="*/ 23 h 58"/>
                    <a:gd name="T56" fmla="*/ 19 w 155"/>
                    <a:gd name="T57" fmla="*/ 21 h 58"/>
                    <a:gd name="T58" fmla="*/ 11 w 155"/>
                    <a:gd name="T59" fmla="*/ 19 h 58"/>
                    <a:gd name="T60" fmla="*/ 27 w 155"/>
                    <a:gd name="T61" fmla="*/ 11 h 58"/>
                    <a:gd name="T62" fmla="*/ 48 w 155"/>
                    <a:gd name="T63" fmla="*/ 4 h 58"/>
                    <a:gd name="T64" fmla="*/ 77 w 155"/>
                    <a:gd name="T65" fmla="*/ 0 h 58"/>
                    <a:gd name="T66" fmla="*/ 73 w 155"/>
                    <a:gd name="T67" fmla="*/ 4 h 58"/>
                    <a:gd name="T68" fmla="*/ 68 w 155"/>
                    <a:gd name="T69" fmla="*/ 9 h 58"/>
                    <a:gd name="T70" fmla="*/ 85 w 155"/>
                    <a:gd name="T71" fmla="*/ 4 h 58"/>
                    <a:gd name="T72" fmla="*/ 81 w 155"/>
                    <a:gd name="T73" fmla="*/ 13 h 58"/>
                    <a:gd name="T74" fmla="*/ 89 w 155"/>
                    <a:gd name="T75" fmla="*/ 13 h 58"/>
                    <a:gd name="T76" fmla="*/ 101 w 155"/>
                    <a:gd name="T77" fmla="*/ 9 h 58"/>
                    <a:gd name="T78" fmla="*/ 106 w 155"/>
                    <a:gd name="T79" fmla="*/ 4 h 58"/>
                    <a:gd name="T80" fmla="*/ 116 w 155"/>
                    <a:gd name="T81" fmla="*/ 9 h 58"/>
                    <a:gd name="T82" fmla="*/ 112 w 155"/>
                    <a:gd name="T83" fmla="*/ 15 h 58"/>
                    <a:gd name="T84" fmla="*/ 112 w 155"/>
                    <a:gd name="T85" fmla="*/ 19 h 58"/>
                    <a:gd name="T86" fmla="*/ 118 w 155"/>
                    <a:gd name="T87" fmla="*/ 13 h 58"/>
                    <a:gd name="T88" fmla="*/ 130 w 155"/>
                    <a:gd name="T89" fmla="*/ 0 h 58"/>
                    <a:gd name="T90" fmla="*/ 139 w 155"/>
                    <a:gd name="T91" fmla="*/ 0 h 58"/>
                    <a:gd name="T92" fmla="*/ 147 w 155"/>
                    <a:gd name="T93" fmla="*/ 9 h 5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55"/>
                    <a:gd name="T142" fmla="*/ 0 h 58"/>
                    <a:gd name="T143" fmla="*/ 155 w 155"/>
                    <a:gd name="T144" fmla="*/ 58 h 5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55" h="58">
                      <a:moveTo>
                        <a:pt x="147" y="9"/>
                      </a:moveTo>
                      <a:lnTo>
                        <a:pt x="143" y="13"/>
                      </a:lnTo>
                      <a:lnTo>
                        <a:pt x="139" y="17"/>
                      </a:lnTo>
                      <a:lnTo>
                        <a:pt x="141" y="19"/>
                      </a:lnTo>
                      <a:lnTo>
                        <a:pt x="141" y="21"/>
                      </a:lnTo>
                      <a:lnTo>
                        <a:pt x="132" y="25"/>
                      </a:lnTo>
                      <a:lnTo>
                        <a:pt x="136" y="31"/>
                      </a:lnTo>
                      <a:lnTo>
                        <a:pt x="139" y="31"/>
                      </a:lnTo>
                      <a:lnTo>
                        <a:pt x="145" y="33"/>
                      </a:lnTo>
                      <a:lnTo>
                        <a:pt x="147" y="35"/>
                      </a:lnTo>
                      <a:lnTo>
                        <a:pt x="149" y="35"/>
                      </a:lnTo>
                      <a:lnTo>
                        <a:pt x="151" y="37"/>
                      </a:lnTo>
                      <a:lnTo>
                        <a:pt x="155" y="37"/>
                      </a:lnTo>
                      <a:lnTo>
                        <a:pt x="151" y="39"/>
                      </a:lnTo>
                      <a:lnTo>
                        <a:pt x="147" y="44"/>
                      </a:lnTo>
                      <a:lnTo>
                        <a:pt x="145" y="44"/>
                      </a:lnTo>
                      <a:lnTo>
                        <a:pt x="145" y="42"/>
                      </a:lnTo>
                      <a:lnTo>
                        <a:pt x="139" y="44"/>
                      </a:lnTo>
                      <a:lnTo>
                        <a:pt x="136" y="42"/>
                      </a:lnTo>
                      <a:lnTo>
                        <a:pt x="134" y="42"/>
                      </a:lnTo>
                      <a:lnTo>
                        <a:pt x="132" y="42"/>
                      </a:lnTo>
                      <a:lnTo>
                        <a:pt x="128" y="44"/>
                      </a:lnTo>
                      <a:lnTo>
                        <a:pt x="124" y="42"/>
                      </a:lnTo>
                      <a:lnTo>
                        <a:pt x="124" y="46"/>
                      </a:lnTo>
                      <a:lnTo>
                        <a:pt x="120" y="50"/>
                      </a:lnTo>
                      <a:lnTo>
                        <a:pt x="124" y="48"/>
                      </a:lnTo>
                      <a:lnTo>
                        <a:pt x="128" y="48"/>
                      </a:lnTo>
                      <a:lnTo>
                        <a:pt x="132" y="46"/>
                      </a:lnTo>
                      <a:lnTo>
                        <a:pt x="130" y="48"/>
                      </a:lnTo>
                      <a:lnTo>
                        <a:pt x="134" y="50"/>
                      </a:lnTo>
                      <a:lnTo>
                        <a:pt x="130" y="50"/>
                      </a:lnTo>
                      <a:lnTo>
                        <a:pt x="128" y="52"/>
                      </a:lnTo>
                      <a:lnTo>
                        <a:pt x="122" y="54"/>
                      </a:lnTo>
                      <a:lnTo>
                        <a:pt x="116" y="54"/>
                      </a:lnTo>
                      <a:lnTo>
                        <a:pt x="112" y="54"/>
                      </a:lnTo>
                      <a:lnTo>
                        <a:pt x="103" y="52"/>
                      </a:lnTo>
                      <a:lnTo>
                        <a:pt x="99" y="52"/>
                      </a:lnTo>
                      <a:lnTo>
                        <a:pt x="99" y="50"/>
                      </a:lnTo>
                      <a:lnTo>
                        <a:pt x="97" y="50"/>
                      </a:lnTo>
                      <a:lnTo>
                        <a:pt x="93" y="50"/>
                      </a:lnTo>
                      <a:lnTo>
                        <a:pt x="93" y="48"/>
                      </a:lnTo>
                      <a:lnTo>
                        <a:pt x="93" y="46"/>
                      </a:lnTo>
                      <a:lnTo>
                        <a:pt x="91" y="46"/>
                      </a:lnTo>
                      <a:lnTo>
                        <a:pt x="79" y="52"/>
                      </a:lnTo>
                      <a:lnTo>
                        <a:pt x="77" y="52"/>
                      </a:lnTo>
                      <a:lnTo>
                        <a:pt x="68" y="52"/>
                      </a:lnTo>
                      <a:lnTo>
                        <a:pt x="60" y="56"/>
                      </a:lnTo>
                      <a:lnTo>
                        <a:pt x="58" y="54"/>
                      </a:lnTo>
                      <a:lnTo>
                        <a:pt x="50" y="56"/>
                      </a:lnTo>
                      <a:lnTo>
                        <a:pt x="46" y="56"/>
                      </a:lnTo>
                      <a:lnTo>
                        <a:pt x="44" y="56"/>
                      </a:lnTo>
                      <a:lnTo>
                        <a:pt x="40" y="56"/>
                      </a:lnTo>
                      <a:lnTo>
                        <a:pt x="35" y="58"/>
                      </a:lnTo>
                      <a:lnTo>
                        <a:pt x="21" y="58"/>
                      </a:lnTo>
                      <a:lnTo>
                        <a:pt x="21" y="54"/>
                      </a:lnTo>
                      <a:lnTo>
                        <a:pt x="25" y="50"/>
                      </a:lnTo>
                      <a:lnTo>
                        <a:pt x="23" y="50"/>
                      </a:lnTo>
                      <a:lnTo>
                        <a:pt x="19" y="50"/>
                      </a:lnTo>
                      <a:lnTo>
                        <a:pt x="9" y="48"/>
                      </a:lnTo>
                      <a:lnTo>
                        <a:pt x="0" y="46"/>
                      </a:lnTo>
                      <a:lnTo>
                        <a:pt x="2" y="46"/>
                      </a:lnTo>
                      <a:lnTo>
                        <a:pt x="0" y="42"/>
                      </a:lnTo>
                      <a:lnTo>
                        <a:pt x="7" y="37"/>
                      </a:lnTo>
                      <a:lnTo>
                        <a:pt x="25" y="37"/>
                      </a:lnTo>
                      <a:lnTo>
                        <a:pt x="27" y="35"/>
                      </a:lnTo>
                      <a:lnTo>
                        <a:pt x="44" y="35"/>
                      </a:lnTo>
                      <a:lnTo>
                        <a:pt x="56" y="37"/>
                      </a:lnTo>
                      <a:lnTo>
                        <a:pt x="56" y="35"/>
                      </a:lnTo>
                      <a:lnTo>
                        <a:pt x="60" y="35"/>
                      </a:lnTo>
                      <a:lnTo>
                        <a:pt x="56" y="33"/>
                      </a:lnTo>
                      <a:lnTo>
                        <a:pt x="44" y="31"/>
                      </a:lnTo>
                      <a:lnTo>
                        <a:pt x="37" y="31"/>
                      </a:lnTo>
                      <a:lnTo>
                        <a:pt x="31" y="33"/>
                      </a:lnTo>
                      <a:lnTo>
                        <a:pt x="21" y="33"/>
                      </a:lnTo>
                      <a:lnTo>
                        <a:pt x="19" y="31"/>
                      </a:lnTo>
                      <a:lnTo>
                        <a:pt x="13" y="33"/>
                      </a:lnTo>
                      <a:lnTo>
                        <a:pt x="9" y="31"/>
                      </a:lnTo>
                      <a:lnTo>
                        <a:pt x="9" y="29"/>
                      </a:lnTo>
                      <a:lnTo>
                        <a:pt x="17" y="25"/>
                      </a:lnTo>
                      <a:lnTo>
                        <a:pt x="23" y="25"/>
                      </a:lnTo>
                      <a:lnTo>
                        <a:pt x="35" y="23"/>
                      </a:lnTo>
                      <a:lnTo>
                        <a:pt x="42" y="23"/>
                      </a:lnTo>
                      <a:lnTo>
                        <a:pt x="37" y="21"/>
                      </a:lnTo>
                      <a:lnTo>
                        <a:pt x="23" y="23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1" y="21"/>
                      </a:lnTo>
                      <a:lnTo>
                        <a:pt x="11" y="19"/>
                      </a:lnTo>
                      <a:lnTo>
                        <a:pt x="13" y="17"/>
                      </a:lnTo>
                      <a:lnTo>
                        <a:pt x="27" y="13"/>
                      </a:lnTo>
                      <a:lnTo>
                        <a:pt x="27" y="11"/>
                      </a:lnTo>
                      <a:lnTo>
                        <a:pt x="31" y="9"/>
                      </a:lnTo>
                      <a:lnTo>
                        <a:pt x="37" y="9"/>
                      </a:lnTo>
                      <a:lnTo>
                        <a:pt x="48" y="4"/>
                      </a:lnTo>
                      <a:lnTo>
                        <a:pt x="58" y="2"/>
                      </a:lnTo>
                      <a:lnTo>
                        <a:pt x="66" y="0"/>
                      </a:lnTo>
                      <a:lnTo>
                        <a:pt x="77" y="0"/>
                      </a:lnTo>
                      <a:lnTo>
                        <a:pt x="77" y="2"/>
                      </a:lnTo>
                      <a:lnTo>
                        <a:pt x="73" y="4"/>
                      </a:lnTo>
                      <a:lnTo>
                        <a:pt x="68" y="6"/>
                      </a:lnTo>
                      <a:lnTo>
                        <a:pt x="62" y="9"/>
                      </a:lnTo>
                      <a:lnTo>
                        <a:pt x="68" y="9"/>
                      </a:lnTo>
                      <a:lnTo>
                        <a:pt x="75" y="9"/>
                      </a:lnTo>
                      <a:lnTo>
                        <a:pt x="85" y="4"/>
                      </a:lnTo>
                      <a:lnTo>
                        <a:pt x="93" y="6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81" y="15"/>
                      </a:lnTo>
                      <a:lnTo>
                        <a:pt x="85" y="13"/>
                      </a:lnTo>
                      <a:lnTo>
                        <a:pt x="89" y="13"/>
                      </a:lnTo>
                      <a:lnTo>
                        <a:pt x="95" y="11"/>
                      </a:lnTo>
                      <a:lnTo>
                        <a:pt x="99" y="9"/>
                      </a:lnTo>
                      <a:lnTo>
                        <a:pt x="101" y="9"/>
                      </a:lnTo>
                      <a:lnTo>
                        <a:pt x="106" y="9"/>
                      </a:lnTo>
                      <a:lnTo>
                        <a:pt x="103" y="6"/>
                      </a:lnTo>
                      <a:lnTo>
                        <a:pt x="106" y="4"/>
                      </a:lnTo>
                      <a:lnTo>
                        <a:pt x="110" y="4"/>
                      </a:lnTo>
                      <a:lnTo>
                        <a:pt x="114" y="6"/>
                      </a:lnTo>
                      <a:lnTo>
                        <a:pt x="116" y="9"/>
                      </a:lnTo>
                      <a:lnTo>
                        <a:pt x="114" y="11"/>
                      </a:lnTo>
                      <a:lnTo>
                        <a:pt x="112" y="13"/>
                      </a:lnTo>
                      <a:lnTo>
                        <a:pt x="112" y="15"/>
                      </a:lnTo>
                      <a:lnTo>
                        <a:pt x="110" y="17"/>
                      </a:lnTo>
                      <a:lnTo>
                        <a:pt x="108" y="21"/>
                      </a:lnTo>
                      <a:lnTo>
                        <a:pt x="112" y="19"/>
                      </a:lnTo>
                      <a:lnTo>
                        <a:pt x="120" y="19"/>
                      </a:lnTo>
                      <a:lnTo>
                        <a:pt x="118" y="17"/>
                      </a:lnTo>
                      <a:lnTo>
                        <a:pt x="118" y="13"/>
                      </a:lnTo>
                      <a:lnTo>
                        <a:pt x="126" y="2"/>
                      </a:lnTo>
                      <a:lnTo>
                        <a:pt x="128" y="2"/>
                      </a:lnTo>
                      <a:lnTo>
                        <a:pt x="130" y="0"/>
                      </a:lnTo>
                      <a:lnTo>
                        <a:pt x="132" y="0"/>
                      </a:lnTo>
                      <a:lnTo>
                        <a:pt x="136" y="2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7" y="4"/>
                      </a:lnTo>
                      <a:lnTo>
                        <a:pt x="147" y="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13" name="Freeform 85"/>
                <p:cNvSpPr>
                  <a:spLocks noChangeAspect="1"/>
                </p:cNvSpPr>
                <p:nvPr/>
              </p:nvSpPr>
              <p:spPr bwMode="gray">
                <a:xfrm>
                  <a:off x="1074" y="729"/>
                  <a:ext cx="108" cy="42"/>
                </a:xfrm>
                <a:custGeom>
                  <a:avLst/>
                  <a:gdLst>
                    <a:gd name="T0" fmla="*/ 115 w 115"/>
                    <a:gd name="T1" fmla="*/ 8 h 39"/>
                    <a:gd name="T2" fmla="*/ 115 w 115"/>
                    <a:gd name="T3" fmla="*/ 10 h 39"/>
                    <a:gd name="T4" fmla="*/ 109 w 115"/>
                    <a:gd name="T5" fmla="*/ 10 h 39"/>
                    <a:gd name="T6" fmla="*/ 105 w 115"/>
                    <a:gd name="T7" fmla="*/ 12 h 39"/>
                    <a:gd name="T8" fmla="*/ 95 w 115"/>
                    <a:gd name="T9" fmla="*/ 14 h 39"/>
                    <a:gd name="T10" fmla="*/ 80 w 115"/>
                    <a:gd name="T11" fmla="*/ 16 h 39"/>
                    <a:gd name="T12" fmla="*/ 74 w 115"/>
                    <a:gd name="T13" fmla="*/ 18 h 39"/>
                    <a:gd name="T14" fmla="*/ 66 w 115"/>
                    <a:gd name="T15" fmla="*/ 21 h 39"/>
                    <a:gd name="T16" fmla="*/ 64 w 115"/>
                    <a:gd name="T17" fmla="*/ 23 h 39"/>
                    <a:gd name="T18" fmla="*/ 58 w 115"/>
                    <a:gd name="T19" fmla="*/ 27 h 39"/>
                    <a:gd name="T20" fmla="*/ 56 w 115"/>
                    <a:gd name="T21" fmla="*/ 25 h 39"/>
                    <a:gd name="T22" fmla="*/ 49 w 115"/>
                    <a:gd name="T23" fmla="*/ 27 h 39"/>
                    <a:gd name="T24" fmla="*/ 45 w 115"/>
                    <a:gd name="T25" fmla="*/ 29 h 39"/>
                    <a:gd name="T26" fmla="*/ 43 w 115"/>
                    <a:gd name="T27" fmla="*/ 33 h 39"/>
                    <a:gd name="T28" fmla="*/ 39 w 115"/>
                    <a:gd name="T29" fmla="*/ 35 h 39"/>
                    <a:gd name="T30" fmla="*/ 31 w 115"/>
                    <a:gd name="T31" fmla="*/ 37 h 39"/>
                    <a:gd name="T32" fmla="*/ 29 w 115"/>
                    <a:gd name="T33" fmla="*/ 35 h 39"/>
                    <a:gd name="T34" fmla="*/ 27 w 115"/>
                    <a:gd name="T35" fmla="*/ 37 h 39"/>
                    <a:gd name="T36" fmla="*/ 12 w 115"/>
                    <a:gd name="T37" fmla="*/ 39 h 39"/>
                    <a:gd name="T38" fmla="*/ 10 w 115"/>
                    <a:gd name="T39" fmla="*/ 39 h 39"/>
                    <a:gd name="T40" fmla="*/ 12 w 115"/>
                    <a:gd name="T41" fmla="*/ 35 h 39"/>
                    <a:gd name="T42" fmla="*/ 12 w 115"/>
                    <a:gd name="T43" fmla="*/ 31 h 39"/>
                    <a:gd name="T44" fmla="*/ 8 w 115"/>
                    <a:gd name="T45" fmla="*/ 29 h 39"/>
                    <a:gd name="T46" fmla="*/ 0 w 115"/>
                    <a:gd name="T47" fmla="*/ 29 h 39"/>
                    <a:gd name="T48" fmla="*/ 4 w 115"/>
                    <a:gd name="T49" fmla="*/ 27 h 39"/>
                    <a:gd name="T50" fmla="*/ 10 w 115"/>
                    <a:gd name="T51" fmla="*/ 25 h 39"/>
                    <a:gd name="T52" fmla="*/ 16 w 115"/>
                    <a:gd name="T53" fmla="*/ 23 h 39"/>
                    <a:gd name="T54" fmla="*/ 23 w 115"/>
                    <a:gd name="T55" fmla="*/ 18 h 39"/>
                    <a:gd name="T56" fmla="*/ 27 w 115"/>
                    <a:gd name="T57" fmla="*/ 18 h 39"/>
                    <a:gd name="T58" fmla="*/ 27 w 115"/>
                    <a:gd name="T59" fmla="*/ 14 h 39"/>
                    <a:gd name="T60" fmla="*/ 39 w 115"/>
                    <a:gd name="T61" fmla="*/ 10 h 39"/>
                    <a:gd name="T62" fmla="*/ 43 w 115"/>
                    <a:gd name="T63" fmla="*/ 6 h 39"/>
                    <a:gd name="T64" fmla="*/ 45 w 115"/>
                    <a:gd name="T65" fmla="*/ 4 h 39"/>
                    <a:gd name="T66" fmla="*/ 45 w 115"/>
                    <a:gd name="T67" fmla="*/ 2 h 39"/>
                    <a:gd name="T68" fmla="*/ 47 w 115"/>
                    <a:gd name="T69" fmla="*/ 2 h 39"/>
                    <a:gd name="T70" fmla="*/ 64 w 115"/>
                    <a:gd name="T71" fmla="*/ 2 h 39"/>
                    <a:gd name="T72" fmla="*/ 72 w 115"/>
                    <a:gd name="T73" fmla="*/ 0 h 39"/>
                    <a:gd name="T74" fmla="*/ 78 w 115"/>
                    <a:gd name="T75" fmla="*/ 0 h 39"/>
                    <a:gd name="T76" fmla="*/ 80 w 115"/>
                    <a:gd name="T77" fmla="*/ 2 h 39"/>
                    <a:gd name="T78" fmla="*/ 87 w 115"/>
                    <a:gd name="T79" fmla="*/ 2 h 39"/>
                    <a:gd name="T80" fmla="*/ 85 w 115"/>
                    <a:gd name="T81" fmla="*/ 4 h 39"/>
                    <a:gd name="T82" fmla="*/ 91 w 115"/>
                    <a:gd name="T83" fmla="*/ 2 h 39"/>
                    <a:gd name="T84" fmla="*/ 91 w 115"/>
                    <a:gd name="T85" fmla="*/ 2 h 39"/>
                    <a:gd name="T86" fmla="*/ 91 w 115"/>
                    <a:gd name="T87" fmla="*/ 4 h 39"/>
                    <a:gd name="T88" fmla="*/ 97 w 115"/>
                    <a:gd name="T89" fmla="*/ 2 h 39"/>
                    <a:gd name="T90" fmla="*/ 103 w 115"/>
                    <a:gd name="T91" fmla="*/ 2 h 39"/>
                    <a:gd name="T92" fmla="*/ 109 w 115"/>
                    <a:gd name="T93" fmla="*/ 4 h 39"/>
                    <a:gd name="T94" fmla="*/ 109 w 115"/>
                    <a:gd name="T95" fmla="*/ 6 h 39"/>
                    <a:gd name="T96" fmla="*/ 115 w 115"/>
                    <a:gd name="T97" fmla="*/ 8 h 3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15"/>
                    <a:gd name="T148" fmla="*/ 0 h 39"/>
                    <a:gd name="T149" fmla="*/ 115 w 115"/>
                    <a:gd name="T150" fmla="*/ 39 h 3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15" h="39">
                      <a:moveTo>
                        <a:pt x="115" y="8"/>
                      </a:moveTo>
                      <a:lnTo>
                        <a:pt x="115" y="10"/>
                      </a:lnTo>
                      <a:lnTo>
                        <a:pt x="109" y="10"/>
                      </a:lnTo>
                      <a:lnTo>
                        <a:pt x="105" y="12"/>
                      </a:lnTo>
                      <a:lnTo>
                        <a:pt x="95" y="14"/>
                      </a:lnTo>
                      <a:lnTo>
                        <a:pt x="80" y="16"/>
                      </a:lnTo>
                      <a:lnTo>
                        <a:pt x="74" y="18"/>
                      </a:lnTo>
                      <a:lnTo>
                        <a:pt x="66" y="21"/>
                      </a:lnTo>
                      <a:lnTo>
                        <a:pt x="64" y="23"/>
                      </a:lnTo>
                      <a:lnTo>
                        <a:pt x="58" y="27"/>
                      </a:lnTo>
                      <a:lnTo>
                        <a:pt x="56" y="25"/>
                      </a:lnTo>
                      <a:lnTo>
                        <a:pt x="49" y="27"/>
                      </a:lnTo>
                      <a:lnTo>
                        <a:pt x="45" y="29"/>
                      </a:lnTo>
                      <a:lnTo>
                        <a:pt x="43" y="33"/>
                      </a:lnTo>
                      <a:lnTo>
                        <a:pt x="39" y="35"/>
                      </a:lnTo>
                      <a:lnTo>
                        <a:pt x="31" y="37"/>
                      </a:lnTo>
                      <a:lnTo>
                        <a:pt x="29" y="35"/>
                      </a:lnTo>
                      <a:lnTo>
                        <a:pt x="27" y="37"/>
                      </a:lnTo>
                      <a:lnTo>
                        <a:pt x="12" y="39"/>
                      </a:lnTo>
                      <a:lnTo>
                        <a:pt x="10" y="39"/>
                      </a:lnTo>
                      <a:lnTo>
                        <a:pt x="12" y="35"/>
                      </a:lnTo>
                      <a:lnTo>
                        <a:pt x="12" y="31"/>
                      </a:lnTo>
                      <a:lnTo>
                        <a:pt x="8" y="29"/>
                      </a:lnTo>
                      <a:lnTo>
                        <a:pt x="0" y="29"/>
                      </a:lnTo>
                      <a:lnTo>
                        <a:pt x="4" y="27"/>
                      </a:lnTo>
                      <a:lnTo>
                        <a:pt x="10" y="25"/>
                      </a:lnTo>
                      <a:lnTo>
                        <a:pt x="16" y="23"/>
                      </a:lnTo>
                      <a:lnTo>
                        <a:pt x="23" y="18"/>
                      </a:lnTo>
                      <a:lnTo>
                        <a:pt x="27" y="18"/>
                      </a:lnTo>
                      <a:lnTo>
                        <a:pt x="27" y="14"/>
                      </a:lnTo>
                      <a:lnTo>
                        <a:pt x="39" y="10"/>
                      </a:lnTo>
                      <a:lnTo>
                        <a:pt x="43" y="6"/>
                      </a:lnTo>
                      <a:lnTo>
                        <a:pt x="45" y="4"/>
                      </a:lnTo>
                      <a:lnTo>
                        <a:pt x="45" y="2"/>
                      </a:lnTo>
                      <a:lnTo>
                        <a:pt x="47" y="2"/>
                      </a:lnTo>
                      <a:lnTo>
                        <a:pt x="64" y="2"/>
                      </a:lnTo>
                      <a:lnTo>
                        <a:pt x="72" y="0"/>
                      </a:lnTo>
                      <a:lnTo>
                        <a:pt x="78" y="0"/>
                      </a:lnTo>
                      <a:lnTo>
                        <a:pt x="80" y="2"/>
                      </a:lnTo>
                      <a:lnTo>
                        <a:pt x="87" y="2"/>
                      </a:lnTo>
                      <a:lnTo>
                        <a:pt x="85" y="4"/>
                      </a:lnTo>
                      <a:lnTo>
                        <a:pt x="91" y="2"/>
                      </a:lnTo>
                      <a:lnTo>
                        <a:pt x="91" y="4"/>
                      </a:lnTo>
                      <a:lnTo>
                        <a:pt x="97" y="2"/>
                      </a:lnTo>
                      <a:lnTo>
                        <a:pt x="103" y="2"/>
                      </a:lnTo>
                      <a:lnTo>
                        <a:pt x="109" y="4"/>
                      </a:lnTo>
                      <a:lnTo>
                        <a:pt x="109" y="6"/>
                      </a:lnTo>
                      <a:lnTo>
                        <a:pt x="115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14" name="Freeform 86"/>
                <p:cNvSpPr>
                  <a:spLocks noChangeAspect="1"/>
                </p:cNvSpPr>
                <p:nvPr/>
              </p:nvSpPr>
              <p:spPr bwMode="gray">
                <a:xfrm>
                  <a:off x="2290" y="1210"/>
                  <a:ext cx="66" cy="66"/>
                </a:xfrm>
                <a:custGeom>
                  <a:avLst/>
                  <a:gdLst>
                    <a:gd name="T0" fmla="*/ 70 w 72"/>
                    <a:gd name="T1" fmla="*/ 8 h 58"/>
                    <a:gd name="T2" fmla="*/ 72 w 72"/>
                    <a:gd name="T3" fmla="*/ 4 h 58"/>
                    <a:gd name="T4" fmla="*/ 72 w 72"/>
                    <a:gd name="T5" fmla="*/ 2 h 58"/>
                    <a:gd name="T6" fmla="*/ 68 w 72"/>
                    <a:gd name="T7" fmla="*/ 0 h 58"/>
                    <a:gd name="T8" fmla="*/ 68 w 72"/>
                    <a:gd name="T9" fmla="*/ 2 h 58"/>
                    <a:gd name="T10" fmla="*/ 59 w 72"/>
                    <a:gd name="T11" fmla="*/ 6 h 58"/>
                    <a:gd name="T12" fmla="*/ 47 w 72"/>
                    <a:gd name="T13" fmla="*/ 2 h 58"/>
                    <a:gd name="T14" fmla="*/ 43 w 72"/>
                    <a:gd name="T15" fmla="*/ 2 h 58"/>
                    <a:gd name="T16" fmla="*/ 33 w 72"/>
                    <a:gd name="T17" fmla="*/ 4 h 58"/>
                    <a:gd name="T18" fmla="*/ 18 w 72"/>
                    <a:gd name="T19" fmla="*/ 10 h 58"/>
                    <a:gd name="T20" fmla="*/ 10 w 72"/>
                    <a:gd name="T21" fmla="*/ 12 h 58"/>
                    <a:gd name="T22" fmla="*/ 8 w 72"/>
                    <a:gd name="T23" fmla="*/ 14 h 58"/>
                    <a:gd name="T24" fmla="*/ 8 w 72"/>
                    <a:gd name="T25" fmla="*/ 20 h 58"/>
                    <a:gd name="T26" fmla="*/ 4 w 72"/>
                    <a:gd name="T27" fmla="*/ 25 h 58"/>
                    <a:gd name="T28" fmla="*/ 2 w 72"/>
                    <a:gd name="T29" fmla="*/ 29 h 58"/>
                    <a:gd name="T30" fmla="*/ 0 w 72"/>
                    <a:gd name="T31" fmla="*/ 31 h 58"/>
                    <a:gd name="T32" fmla="*/ 2 w 72"/>
                    <a:gd name="T33" fmla="*/ 33 h 58"/>
                    <a:gd name="T34" fmla="*/ 8 w 72"/>
                    <a:gd name="T35" fmla="*/ 37 h 58"/>
                    <a:gd name="T36" fmla="*/ 10 w 72"/>
                    <a:gd name="T37" fmla="*/ 39 h 58"/>
                    <a:gd name="T38" fmla="*/ 8 w 72"/>
                    <a:gd name="T39" fmla="*/ 39 h 58"/>
                    <a:gd name="T40" fmla="*/ 12 w 72"/>
                    <a:gd name="T41" fmla="*/ 47 h 58"/>
                    <a:gd name="T42" fmla="*/ 29 w 72"/>
                    <a:gd name="T43" fmla="*/ 45 h 58"/>
                    <a:gd name="T44" fmla="*/ 37 w 72"/>
                    <a:gd name="T45" fmla="*/ 51 h 58"/>
                    <a:gd name="T46" fmla="*/ 35 w 72"/>
                    <a:gd name="T47" fmla="*/ 53 h 58"/>
                    <a:gd name="T48" fmla="*/ 39 w 72"/>
                    <a:gd name="T49" fmla="*/ 53 h 58"/>
                    <a:gd name="T50" fmla="*/ 47 w 72"/>
                    <a:gd name="T51" fmla="*/ 58 h 58"/>
                    <a:gd name="T52" fmla="*/ 45 w 72"/>
                    <a:gd name="T53" fmla="*/ 51 h 58"/>
                    <a:gd name="T54" fmla="*/ 41 w 72"/>
                    <a:gd name="T55" fmla="*/ 49 h 58"/>
                    <a:gd name="T56" fmla="*/ 37 w 72"/>
                    <a:gd name="T57" fmla="*/ 45 h 58"/>
                    <a:gd name="T58" fmla="*/ 31 w 72"/>
                    <a:gd name="T59" fmla="*/ 41 h 58"/>
                    <a:gd name="T60" fmla="*/ 31 w 72"/>
                    <a:gd name="T61" fmla="*/ 39 h 58"/>
                    <a:gd name="T62" fmla="*/ 35 w 72"/>
                    <a:gd name="T63" fmla="*/ 39 h 58"/>
                    <a:gd name="T64" fmla="*/ 33 w 72"/>
                    <a:gd name="T65" fmla="*/ 37 h 58"/>
                    <a:gd name="T66" fmla="*/ 33 w 72"/>
                    <a:gd name="T67" fmla="*/ 35 h 58"/>
                    <a:gd name="T68" fmla="*/ 37 w 72"/>
                    <a:gd name="T69" fmla="*/ 37 h 58"/>
                    <a:gd name="T70" fmla="*/ 37 w 72"/>
                    <a:gd name="T71" fmla="*/ 35 h 58"/>
                    <a:gd name="T72" fmla="*/ 33 w 72"/>
                    <a:gd name="T73" fmla="*/ 31 h 58"/>
                    <a:gd name="T74" fmla="*/ 29 w 72"/>
                    <a:gd name="T75" fmla="*/ 25 h 58"/>
                    <a:gd name="T76" fmla="*/ 29 w 72"/>
                    <a:gd name="T77" fmla="*/ 18 h 58"/>
                    <a:gd name="T78" fmla="*/ 35 w 72"/>
                    <a:gd name="T79" fmla="*/ 18 h 58"/>
                    <a:gd name="T80" fmla="*/ 37 w 72"/>
                    <a:gd name="T81" fmla="*/ 23 h 58"/>
                    <a:gd name="T82" fmla="*/ 39 w 72"/>
                    <a:gd name="T83" fmla="*/ 25 h 58"/>
                    <a:gd name="T84" fmla="*/ 39 w 72"/>
                    <a:gd name="T85" fmla="*/ 20 h 58"/>
                    <a:gd name="T86" fmla="*/ 43 w 72"/>
                    <a:gd name="T87" fmla="*/ 25 h 58"/>
                    <a:gd name="T88" fmla="*/ 45 w 72"/>
                    <a:gd name="T89" fmla="*/ 25 h 58"/>
                    <a:gd name="T90" fmla="*/ 43 w 72"/>
                    <a:gd name="T91" fmla="*/ 23 h 58"/>
                    <a:gd name="T92" fmla="*/ 43 w 72"/>
                    <a:gd name="T93" fmla="*/ 20 h 58"/>
                    <a:gd name="T94" fmla="*/ 49 w 72"/>
                    <a:gd name="T95" fmla="*/ 23 h 58"/>
                    <a:gd name="T96" fmla="*/ 49 w 72"/>
                    <a:gd name="T97" fmla="*/ 23 h 58"/>
                    <a:gd name="T98" fmla="*/ 43 w 72"/>
                    <a:gd name="T99" fmla="*/ 16 h 58"/>
                    <a:gd name="T100" fmla="*/ 45 w 72"/>
                    <a:gd name="T101" fmla="*/ 14 h 58"/>
                    <a:gd name="T102" fmla="*/ 53 w 72"/>
                    <a:gd name="T103" fmla="*/ 12 h 58"/>
                    <a:gd name="T104" fmla="*/ 57 w 72"/>
                    <a:gd name="T105" fmla="*/ 10 h 58"/>
                    <a:gd name="T106" fmla="*/ 66 w 72"/>
                    <a:gd name="T107" fmla="*/ 12 h 58"/>
                    <a:gd name="T108" fmla="*/ 70 w 72"/>
                    <a:gd name="T109" fmla="*/ 12 h 58"/>
                    <a:gd name="T110" fmla="*/ 70 w 72"/>
                    <a:gd name="T111" fmla="*/ 8 h 5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2"/>
                    <a:gd name="T169" fmla="*/ 0 h 58"/>
                    <a:gd name="T170" fmla="*/ 72 w 72"/>
                    <a:gd name="T171" fmla="*/ 58 h 5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2" h="58">
                      <a:moveTo>
                        <a:pt x="70" y="8"/>
                      </a:moveTo>
                      <a:lnTo>
                        <a:pt x="72" y="4"/>
                      </a:lnTo>
                      <a:lnTo>
                        <a:pt x="72" y="2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59" y="6"/>
                      </a:lnTo>
                      <a:lnTo>
                        <a:pt x="47" y="2"/>
                      </a:lnTo>
                      <a:lnTo>
                        <a:pt x="43" y="2"/>
                      </a:lnTo>
                      <a:lnTo>
                        <a:pt x="33" y="4"/>
                      </a:lnTo>
                      <a:lnTo>
                        <a:pt x="18" y="10"/>
                      </a:lnTo>
                      <a:lnTo>
                        <a:pt x="10" y="12"/>
                      </a:lnTo>
                      <a:lnTo>
                        <a:pt x="8" y="14"/>
                      </a:lnTo>
                      <a:lnTo>
                        <a:pt x="8" y="20"/>
                      </a:lnTo>
                      <a:lnTo>
                        <a:pt x="4" y="25"/>
                      </a:lnTo>
                      <a:lnTo>
                        <a:pt x="2" y="29"/>
                      </a:lnTo>
                      <a:lnTo>
                        <a:pt x="0" y="31"/>
                      </a:lnTo>
                      <a:lnTo>
                        <a:pt x="2" y="33"/>
                      </a:lnTo>
                      <a:lnTo>
                        <a:pt x="8" y="37"/>
                      </a:lnTo>
                      <a:lnTo>
                        <a:pt x="10" y="39"/>
                      </a:lnTo>
                      <a:lnTo>
                        <a:pt x="8" y="39"/>
                      </a:lnTo>
                      <a:lnTo>
                        <a:pt x="12" y="47"/>
                      </a:lnTo>
                      <a:lnTo>
                        <a:pt x="29" y="45"/>
                      </a:lnTo>
                      <a:lnTo>
                        <a:pt x="37" y="51"/>
                      </a:lnTo>
                      <a:lnTo>
                        <a:pt x="35" y="53"/>
                      </a:lnTo>
                      <a:lnTo>
                        <a:pt x="39" y="53"/>
                      </a:lnTo>
                      <a:lnTo>
                        <a:pt x="47" y="58"/>
                      </a:lnTo>
                      <a:lnTo>
                        <a:pt x="45" y="51"/>
                      </a:lnTo>
                      <a:lnTo>
                        <a:pt x="41" y="49"/>
                      </a:lnTo>
                      <a:lnTo>
                        <a:pt x="37" y="45"/>
                      </a:lnTo>
                      <a:lnTo>
                        <a:pt x="31" y="41"/>
                      </a:lnTo>
                      <a:lnTo>
                        <a:pt x="31" y="39"/>
                      </a:lnTo>
                      <a:lnTo>
                        <a:pt x="35" y="39"/>
                      </a:lnTo>
                      <a:lnTo>
                        <a:pt x="33" y="37"/>
                      </a:lnTo>
                      <a:lnTo>
                        <a:pt x="33" y="35"/>
                      </a:lnTo>
                      <a:lnTo>
                        <a:pt x="37" y="37"/>
                      </a:lnTo>
                      <a:lnTo>
                        <a:pt x="37" y="35"/>
                      </a:lnTo>
                      <a:lnTo>
                        <a:pt x="33" y="31"/>
                      </a:lnTo>
                      <a:lnTo>
                        <a:pt x="29" y="25"/>
                      </a:lnTo>
                      <a:lnTo>
                        <a:pt x="29" y="18"/>
                      </a:lnTo>
                      <a:lnTo>
                        <a:pt x="35" y="18"/>
                      </a:lnTo>
                      <a:lnTo>
                        <a:pt x="37" y="23"/>
                      </a:lnTo>
                      <a:lnTo>
                        <a:pt x="39" y="25"/>
                      </a:lnTo>
                      <a:lnTo>
                        <a:pt x="39" y="20"/>
                      </a:lnTo>
                      <a:lnTo>
                        <a:pt x="43" y="25"/>
                      </a:lnTo>
                      <a:lnTo>
                        <a:pt x="45" y="25"/>
                      </a:lnTo>
                      <a:lnTo>
                        <a:pt x="43" y="23"/>
                      </a:lnTo>
                      <a:lnTo>
                        <a:pt x="43" y="20"/>
                      </a:lnTo>
                      <a:lnTo>
                        <a:pt x="49" y="23"/>
                      </a:lnTo>
                      <a:lnTo>
                        <a:pt x="43" y="16"/>
                      </a:lnTo>
                      <a:lnTo>
                        <a:pt x="45" y="14"/>
                      </a:lnTo>
                      <a:lnTo>
                        <a:pt x="53" y="12"/>
                      </a:lnTo>
                      <a:lnTo>
                        <a:pt x="57" y="10"/>
                      </a:lnTo>
                      <a:lnTo>
                        <a:pt x="66" y="12"/>
                      </a:lnTo>
                      <a:lnTo>
                        <a:pt x="70" y="12"/>
                      </a:lnTo>
                      <a:lnTo>
                        <a:pt x="70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15" name="Freeform 87"/>
                <p:cNvSpPr>
                  <a:spLocks noChangeAspect="1"/>
                </p:cNvSpPr>
                <p:nvPr/>
              </p:nvSpPr>
              <p:spPr bwMode="gray">
                <a:xfrm>
                  <a:off x="2294" y="1202"/>
                  <a:ext cx="26" cy="24"/>
                </a:xfrm>
                <a:custGeom>
                  <a:avLst/>
                  <a:gdLst>
                    <a:gd name="T0" fmla="*/ 20 w 29"/>
                    <a:gd name="T1" fmla="*/ 0 h 22"/>
                    <a:gd name="T2" fmla="*/ 14 w 29"/>
                    <a:gd name="T3" fmla="*/ 0 h 22"/>
                    <a:gd name="T4" fmla="*/ 8 w 29"/>
                    <a:gd name="T5" fmla="*/ 2 h 22"/>
                    <a:gd name="T6" fmla="*/ 4 w 29"/>
                    <a:gd name="T7" fmla="*/ 2 h 22"/>
                    <a:gd name="T8" fmla="*/ 0 w 29"/>
                    <a:gd name="T9" fmla="*/ 4 h 22"/>
                    <a:gd name="T10" fmla="*/ 0 w 29"/>
                    <a:gd name="T11" fmla="*/ 12 h 22"/>
                    <a:gd name="T12" fmla="*/ 0 w 29"/>
                    <a:gd name="T13" fmla="*/ 16 h 22"/>
                    <a:gd name="T14" fmla="*/ 4 w 29"/>
                    <a:gd name="T15" fmla="*/ 22 h 22"/>
                    <a:gd name="T16" fmla="*/ 6 w 29"/>
                    <a:gd name="T17" fmla="*/ 20 h 22"/>
                    <a:gd name="T18" fmla="*/ 14 w 29"/>
                    <a:gd name="T19" fmla="*/ 18 h 22"/>
                    <a:gd name="T20" fmla="*/ 29 w 29"/>
                    <a:gd name="T21" fmla="*/ 12 h 22"/>
                    <a:gd name="T22" fmla="*/ 27 w 29"/>
                    <a:gd name="T23" fmla="*/ 4 h 22"/>
                    <a:gd name="T24" fmla="*/ 20 w 29"/>
                    <a:gd name="T25" fmla="*/ 0 h 2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22"/>
                    <a:gd name="T41" fmla="*/ 29 w 29"/>
                    <a:gd name="T42" fmla="*/ 22 h 2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22">
                      <a:moveTo>
                        <a:pt x="20" y="0"/>
                      </a:move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2"/>
                      </a:lnTo>
                      <a:lnTo>
                        <a:pt x="6" y="20"/>
                      </a:lnTo>
                      <a:lnTo>
                        <a:pt x="14" y="18"/>
                      </a:lnTo>
                      <a:lnTo>
                        <a:pt x="29" y="12"/>
                      </a:lnTo>
                      <a:lnTo>
                        <a:pt x="27" y="4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16" name="Freeform 88"/>
                <p:cNvSpPr>
                  <a:spLocks noChangeAspect="1"/>
                </p:cNvSpPr>
                <p:nvPr/>
              </p:nvSpPr>
              <p:spPr bwMode="gray">
                <a:xfrm>
                  <a:off x="2290" y="1184"/>
                  <a:ext cx="17" cy="21"/>
                </a:xfrm>
                <a:custGeom>
                  <a:avLst/>
                  <a:gdLst>
                    <a:gd name="T0" fmla="*/ 12 w 18"/>
                    <a:gd name="T1" fmla="*/ 17 h 19"/>
                    <a:gd name="T2" fmla="*/ 18 w 18"/>
                    <a:gd name="T3" fmla="*/ 15 h 19"/>
                    <a:gd name="T4" fmla="*/ 8 w 18"/>
                    <a:gd name="T5" fmla="*/ 0 h 19"/>
                    <a:gd name="T6" fmla="*/ 4 w 18"/>
                    <a:gd name="T7" fmla="*/ 0 h 19"/>
                    <a:gd name="T8" fmla="*/ 0 w 18"/>
                    <a:gd name="T9" fmla="*/ 8 h 19"/>
                    <a:gd name="T10" fmla="*/ 0 w 18"/>
                    <a:gd name="T11" fmla="*/ 13 h 19"/>
                    <a:gd name="T12" fmla="*/ 4 w 18"/>
                    <a:gd name="T13" fmla="*/ 19 h 19"/>
                    <a:gd name="T14" fmla="*/ 8 w 18"/>
                    <a:gd name="T15" fmla="*/ 17 h 19"/>
                    <a:gd name="T16" fmla="*/ 12 w 18"/>
                    <a:gd name="T17" fmla="*/ 17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9"/>
                    <a:gd name="T29" fmla="*/ 18 w 1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9">
                      <a:moveTo>
                        <a:pt x="12" y="17"/>
                      </a:moveTo>
                      <a:lnTo>
                        <a:pt x="18" y="15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4" y="19"/>
                      </a:lnTo>
                      <a:lnTo>
                        <a:pt x="8" y="17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17" name="Freeform 89"/>
                <p:cNvSpPr>
                  <a:spLocks noChangeAspect="1"/>
                </p:cNvSpPr>
                <p:nvPr/>
              </p:nvSpPr>
              <p:spPr bwMode="gray">
                <a:xfrm>
                  <a:off x="2309" y="1172"/>
                  <a:ext cx="66" cy="43"/>
                </a:xfrm>
                <a:custGeom>
                  <a:avLst/>
                  <a:gdLst>
                    <a:gd name="T0" fmla="*/ 54 w 70"/>
                    <a:gd name="T1" fmla="*/ 2 h 41"/>
                    <a:gd name="T2" fmla="*/ 46 w 70"/>
                    <a:gd name="T3" fmla="*/ 2 h 41"/>
                    <a:gd name="T4" fmla="*/ 37 w 70"/>
                    <a:gd name="T5" fmla="*/ 6 h 41"/>
                    <a:gd name="T6" fmla="*/ 25 w 70"/>
                    <a:gd name="T7" fmla="*/ 6 h 41"/>
                    <a:gd name="T8" fmla="*/ 17 w 70"/>
                    <a:gd name="T9" fmla="*/ 6 h 41"/>
                    <a:gd name="T10" fmla="*/ 7 w 70"/>
                    <a:gd name="T11" fmla="*/ 6 h 41"/>
                    <a:gd name="T12" fmla="*/ 2 w 70"/>
                    <a:gd name="T13" fmla="*/ 4 h 41"/>
                    <a:gd name="T14" fmla="*/ 2 w 70"/>
                    <a:gd name="T15" fmla="*/ 0 h 41"/>
                    <a:gd name="T16" fmla="*/ 0 w 70"/>
                    <a:gd name="T17" fmla="*/ 2 h 41"/>
                    <a:gd name="T18" fmla="*/ 0 w 70"/>
                    <a:gd name="T19" fmla="*/ 10 h 41"/>
                    <a:gd name="T20" fmla="*/ 7 w 70"/>
                    <a:gd name="T21" fmla="*/ 14 h 41"/>
                    <a:gd name="T22" fmla="*/ 7 w 70"/>
                    <a:gd name="T23" fmla="*/ 18 h 41"/>
                    <a:gd name="T24" fmla="*/ 2 w 70"/>
                    <a:gd name="T25" fmla="*/ 20 h 41"/>
                    <a:gd name="T26" fmla="*/ 2 w 70"/>
                    <a:gd name="T27" fmla="*/ 27 h 41"/>
                    <a:gd name="T28" fmla="*/ 9 w 70"/>
                    <a:gd name="T29" fmla="*/ 31 h 41"/>
                    <a:gd name="T30" fmla="*/ 11 w 70"/>
                    <a:gd name="T31" fmla="*/ 39 h 41"/>
                    <a:gd name="T32" fmla="*/ 21 w 70"/>
                    <a:gd name="T33" fmla="*/ 37 h 41"/>
                    <a:gd name="T34" fmla="*/ 25 w 70"/>
                    <a:gd name="T35" fmla="*/ 37 h 41"/>
                    <a:gd name="T36" fmla="*/ 37 w 70"/>
                    <a:gd name="T37" fmla="*/ 41 h 41"/>
                    <a:gd name="T38" fmla="*/ 46 w 70"/>
                    <a:gd name="T39" fmla="*/ 37 h 41"/>
                    <a:gd name="T40" fmla="*/ 46 w 70"/>
                    <a:gd name="T41" fmla="*/ 35 h 41"/>
                    <a:gd name="T42" fmla="*/ 46 w 70"/>
                    <a:gd name="T43" fmla="*/ 33 h 41"/>
                    <a:gd name="T44" fmla="*/ 54 w 70"/>
                    <a:gd name="T45" fmla="*/ 33 h 41"/>
                    <a:gd name="T46" fmla="*/ 60 w 70"/>
                    <a:gd name="T47" fmla="*/ 31 h 41"/>
                    <a:gd name="T48" fmla="*/ 60 w 70"/>
                    <a:gd name="T49" fmla="*/ 31 h 41"/>
                    <a:gd name="T50" fmla="*/ 66 w 70"/>
                    <a:gd name="T51" fmla="*/ 31 h 41"/>
                    <a:gd name="T52" fmla="*/ 66 w 70"/>
                    <a:gd name="T53" fmla="*/ 31 h 41"/>
                    <a:gd name="T54" fmla="*/ 60 w 70"/>
                    <a:gd name="T55" fmla="*/ 25 h 41"/>
                    <a:gd name="T56" fmla="*/ 64 w 70"/>
                    <a:gd name="T57" fmla="*/ 20 h 41"/>
                    <a:gd name="T58" fmla="*/ 66 w 70"/>
                    <a:gd name="T59" fmla="*/ 10 h 41"/>
                    <a:gd name="T60" fmla="*/ 70 w 70"/>
                    <a:gd name="T61" fmla="*/ 6 h 41"/>
                    <a:gd name="T62" fmla="*/ 64 w 70"/>
                    <a:gd name="T63" fmla="*/ 4 h 41"/>
                    <a:gd name="T64" fmla="*/ 54 w 70"/>
                    <a:gd name="T65" fmla="*/ 2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0"/>
                    <a:gd name="T100" fmla="*/ 0 h 41"/>
                    <a:gd name="T101" fmla="*/ 70 w 70"/>
                    <a:gd name="T102" fmla="*/ 41 h 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0" h="41">
                      <a:moveTo>
                        <a:pt x="54" y="2"/>
                      </a:moveTo>
                      <a:lnTo>
                        <a:pt x="46" y="2"/>
                      </a:lnTo>
                      <a:lnTo>
                        <a:pt x="37" y="6"/>
                      </a:lnTo>
                      <a:lnTo>
                        <a:pt x="25" y="6"/>
                      </a:lnTo>
                      <a:lnTo>
                        <a:pt x="17" y="6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7" y="14"/>
                      </a:lnTo>
                      <a:lnTo>
                        <a:pt x="7" y="18"/>
                      </a:lnTo>
                      <a:lnTo>
                        <a:pt x="2" y="20"/>
                      </a:lnTo>
                      <a:lnTo>
                        <a:pt x="2" y="27"/>
                      </a:lnTo>
                      <a:lnTo>
                        <a:pt x="9" y="31"/>
                      </a:lnTo>
                      <a:lnTo>
                        <a:pt x="11" y="39"/>
                      </a:lnTo>
                      <a:lnTo>
                        <a:pt x="21" y="37"/>
                      </a:lnTo>
                      <a:lnTo>
                        <a:pt x="25" y="37"/>
                      </a:lnTo>
                      <a:lnTo>
                        <a:pt x="37" y="41"/>
                      </a:lnTo>
                      <a:lnTo>
                        <a:pt x="46" y="37"/>
                      </a:lnTo>
                      <a:lnTo>
                        <a:pt x="46" y="35"/>
                      </a:lnTo>
                      <a:lnTo>
                        <a:pt x="46" y="33"/>
                      </a:lnTo>
                      <a:lnTo>
                        <a:pt x="54" y="33"/>
                      </a:lnTo>
                      <a:lnTo>
                        <a:pt x="60" y="31"/>
                      </a:lnTo>
                      <a:lnTo>
                        <a:pt x="66" y="31"/>
                      </a:lnTo>
                      <a:lnTo>
                        <a:pt x="60" y="25"/>
                      </a:lnTo>
                      <a:lnTo>
                        <a:pt x="64" y="20"/>
                      </a:lnTo>
                      <a:lnTo>
                        <a:pt x="66" y="10"/>
                      </a:lnTo>
                      <a:lnTo>
                        <a:pt x="70" y="6"/>
                      </a:lnTo>
                      <a:lnTo>
                        <a:pt x="64" y="4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18" name="Freeform 90"/>
                <p:cNvSpPr>
                  <a:spLocks noChangeAspect="1"/>
                </p:cNvSpPr>
                <p:nvPr/>
              </p:nvSpPr>
              <p:spPr bwMode="gray">
                <a:xfrm>
                  <a:off x="2287" y="979"/>
                  <a:ext cx="57" cy="41"/>
                </a:xfrm>
                <a:custGeom>
                  <a:avLst/>
                  <a:gdLst>
                    <a:gd name="T0" fmla="*/ 18 w 63"/>
                    <a:gd name="T1" fmla="*/ 20 h 35"/>
                    <a:gd name="T2" fmla="*/ 20 w 63"/>
                    <a:gd name="T3" fmla="*/ 24 h 35"/>
                    <a:gd name="T4" fmla="*/ 20 w 63"/>
                    <a:gd name="T5" fmla="*/ 29 h 35"/>
                    <a:gd name="T6" fmla="*/ 26 w 63"/>
                    <a:gd name="T7" fmla="*/ 33 h 35"/>
                    <a:gd name="T8" fmla="*/ 33 w 63"/>
                    <a:gd name="T9" fmla="*/ 35 h 35"/>
                    <a:gd name="T10" fmla="*/ 37 w 63"/>
                    <a:gd name="T11" fmla="*/ 33 h 35"/>
                    <a:gd name="T12" fmla="*/ 43 w 63"/>
                    <a:gd name="T13" fmla="*/ 35 h 35"/>
                    <a:gd name="T14" fmla="*/ 45 w 63"/>
                    <a:gd name="T15" fmla="*/ 31 h 35"/>
                    <a:gd name="T16" fmla="*/ 51 w 63"/>
                    <a:gd name="T17" fmla="*/ 31 h 35"/>
                    <a:gd name="T18" fmla="*/ 51 w 63"/>
                    <a:gd name="T19" fmla="*/ 26 h 35"/>
                    <a:gd name="T20" fmla="*/ 53 w 63"/>
                    <a:gd name="T21" fmla="*/ 22 h 35"/>
                    <a:gd name="T22" fmla="*/ 61 w 63"/>
                    <a:gd name="T23" fmla="*/ 18 h 35"/>
                    <a:gd name="T24" fmla="*/ 63 w 63"/>
                    <a:gd name="T25" fmla="*/ 12 h 35"/>
                    <a:gd name="T26" fmla="*/ 59 w 63"/>
                    <a:gd name="T27" fmla="*/ 12 h 35"/>
                    <a:gd name="T28" fmla="*/ 49 w 63"/>
                    <a:gd name="T29" fmla="*/ 6 h 35"/>
                    <a:gd name="T30" fmla="*/ 45 w 63"/>
                    <a:gd name="T31" fmla="*/ 4 h 35"/>
                    <a:gd name="T32" fmla="*/ 39 w 63"/>
                    <a:gd name="T33" fmla="*/ 2 h 35"/>
                    <a:gd name="T34" fmla="*/ 35 w 63"/>
                    <a:gd name="T35" fmla="*/ 6 h 35"/>
                    <a:gd name="T36" fmla="*/ 28 w 63"/>
                    <a:gd name="T37" fmla="*/ 2 h 35"/>
                    <a:gd name="T38" fmla="*/ 18 w 63"/>
                    <a:gd name="T39" fmla="*/ 2 h 35"/>
                    <a:gd name="T40" fmla="*/ 10 w 63"/>
                    <a:gd name="T41" fmla="*/ 0 h 35"/>
                    <a:gd name="T42" fmla="*/ 4 w 63"/>
                    <a:gd name="T43" fmla="*/ 4 h 35"/>
                    <a:gd name="T44" fmla="*/ 4 w 63"/>
                    <a:gd name="T45" fmla="*/ 4 h 35"/>
                    <a:gd name="T46" fmla="*/ 0 w 63"/>
                    <a:gd name="T47" fmla="*/ 6 h 35"/>
                    <a:gd name="T48" fmla="*/ 2 w 63"/>
                    <a:gd name="T49" fmla="*/ 12 h 35"/>
                    <a:gd name="T50" fmla="*/ 4 w 63"/>
                    <a:gd name="T51" fmla="*/ 16 h 35"/>
                    <a:gd name="T52" fmla="*/ 6 w 63"/>
                    <a:gd name="T53" fmla="*/ 18 h 35"/>
                    <a:gd name="T54" fmla="*/ 8 w 63"/>
                    <a:gd name="T55" fmla="*/ 20 h 35"/>
                    <a:gd name="T56" fmla="*/ 18 w 63"/>
                    <a:gd name="T57" fmla="*/ 20 h 3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3"/>
                    <a:gd name="T88" fmla="*/ 0 h 35"/>
                    <a:gd name="T89" fmla="*/ 63 w 63"/>
                    <a:gd name="T90" fmla="*/ 35 h 3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3" h="35">
                      <a:moveTo>
                        <a:pt x="18" y="20"/>
                      </a:moveTo>
                      <a:lnTo>
                        <a:pt x="20" y="24"/>
                      </a:lnTo>
                      <a:lnTo>
                        <a:pt x="20" y="29"/>
                      </a:lnTo>
                      <a:lnTo>
                        <a:pt x="26" y="33"/>
                      </a:lnTo>
                      <a:lnTo>
                        <a:pt x="33" y="35"/>
                      </a:lnTo>
                      <a:lnTo>
                        <a:pt x="37" y="33"/>
                      </a:lnTo>
                      <a:lnTo>
                        <a:pt x="43" y="35"/>
                      </a:lnTo>
                      <a:lnTo>
                        <a:pt x="45" y="31"/>
                      </a:lnTo>
                      <a:lnTo>
                        <a:pt x="51" y="31"/>
                      </a:lnTo>
                      <a:lnTo>
                        <a:pt x="51" y="26"/>
                      </a:lnTo>
                      <a:lnTo>
                        <a:pt x="53" y="22"/>
                      </a:lnTo>
                      <a:lnTo>
                        <a:pt x="61" y="18"/>
                      </a:lnTo>
                      <a:lnTo>
                        <a:pt x="63" y="12"/>
                      </a:lnTo>
                      <a:lnTo>
                        <a:pt x="59" y="12"/>
                      </a:lnTo>
                      <a:lnTo>
                        <a:pt x="49" y="6"/>
                      </a:lnTo>
                      <a:lnTo>
                        <a:pt x="45" y="4"/>
                      </a:lnTo>
                      <a:lnTo>
                        <a:pt x="39" y="2"/>
                      </a:lnTo>
                      <a:lnTo>
                        <a:pt x="35" y="6"/>
                      </a:lnTo>
                      <a:lnTo>
                        <a:pt x="28" y="2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2" y="12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8" y="20"/>
                      </a:lnTo>
                      <a:lnTo>
                        <a:pt x="18" y="2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19" name="Freeform 91"/>
                <p:cNvSpPr>
                  <a:spLocks noChangeAspect="1"/>
                </p:cNvSpPr>
                <p:nvPr/>
              </p:nvSpPr>
              <p:spPr bwMode="gray">
                <a:xfrm>
                  <a:off x="2287" y="957"/>
                  <a:ext cx="71" cy="36"/>
                </a:xfrm>
                <a:custGeom>
                  <a:avLst/>
                  <a:gdLst>
                    <a:gd name="T0" fmla="*/ 4 w 78"/>
                    <a:gd name="T1" fmla="*/ 25 h 33"/>
                    <a:gd name="T2" fmla="*/ 10 w 78"/>
                    <a:gd name="T3" fmla="*/ 21 h 33"/>
                    <a:gd name="T4" fmla="*/ 18 w 78"/>
                    <a:gd name="T5" fmla="*/ 23 h 33"/>
                    <a:gd name="T6" fmla="*/ 28 w 78"/>
                    <a:gd name="T7" fmla="*/ 23 h 33"/>
                    <a:gd name="T8" fmla="*/ 35 w 78"/>
                    <a:gd name="T9" fmla="*/ 27 h 33"/>
                    <a:gd name="T10" fmla="*/ 39 w 78"/>
                    <a:gd name="T11" fmla="*/ 23 h 33"/>
                    <a:gd name="T12" fmla="*/ 45 w 78"/>
                    <a:gd name="T13" fmla="*/ 25 h 33"/>
                    <a:gd name="T14" fmla="*/ 49 w 78"/>
                    <a:gd name="T15" fmla="*/ 27 h 33"/>
                    <a:gd name="T16" fmla="*/ 59 w 78"/>
                    <a:gd name="T17" fmla="*/ 33 h 33"/>
                    <a:gd name="T18" fmla="*/ 63 w 78"/>
                    <a:gd name="T19" fmla="*/ 33 h 33"/>
                    <a:gd name="T20" fmla="*/ 66 w 78"/>
                    <a:gd name="T21" fmla="*/ 33 h 33"/>
                    <a:gd name="T22" fmla="*/ 70 w 78"/>
                    <a:gd name="T23" fmla="*/ 31 h 33"/>
                    <a:gd name="T24" fmla="*/ 78 w 78"/>
                    <a:gd name="T25" fmla="*/ 25 h 33"/>
                    <a:gd name="T26" fmla="*/ 76 w 78"/>
                    <a:gd name="T27" fmla="*/ 19 h 33"/>
                    <a:gd name="T28" fmla="*/ 70 w 78"/>
                    <a:gd name="T29" fmla="*/ 14 h 33"/>
                    <a:gd name="T30" fmla="*/ 70 w 78"/>
                    <a:gd name="T31" fmla="*/ 10 h 33"/>
                    <a:gd name="T32" fmla="*/ 63 w 78"/>
                    <a:gd name="T33" fmla="*/ 6 h 33"/>
                    <a:gd name="T34" fmla="*/ 57 w 78"/>
                    <a:gd name="T35" fmla="*/ 6 h 33"/>
                    <a:gd name="T36" fmla="*/ 51 w 78"/>
                    <a:gd name="T37" fmla="*/ 2 h 33"/>
                    <a:gd name="T38" fmla="*/ 39 w 78"/>
                    <a:gd name="T39" fmla="*/ 0 h 33"/>
                    <a:gd name="T40" fmla="*/ 35 w 78"/>
                    <a:gd name="T41" fmla="*/ 2 h 33"/>
                    <a:gd name="T42" fmla="*/ 33 w 78"/>
                    <a:gd name="T43" fmla="*/ 4 h 33"/>
                    <a:gd name="T44" fmla="*/ 35 w 78"/>
                    <a:gd name="T45" fmla="*/ 14 h 33"/>
                    <a:gd name="T46" fmla="*/ 30 w 78"/>
                    <a:gd name="T47" fmla="*/ 17 h 33"/>
                    <a:gd name="T48" fmla="*/ 24 w 78"/>
                    <a:gd name="T49" fmla="*/ 14 h 33"/>
                    <a:gd name="T50" fmla="*/ 22 w 78"/>
                    <a:gd name="T51" fmla="*/ 10 h 33"/>
                    <a:gd name="T52" fmla="*/ 16 w 78"/>
                    <a:gd name="T53" fmla="*/ 8 h 33"/>
                    <a:gd name="T54" fmla="*/ 16 w 78"/>
                    <a:gd name="T55" fmla="*/ 4 h 33"/>
                    <a:gd name="T56" fmla="*/ 12 w 78"/>
                    <a:gd name="T57" fmla="*/ 6 h 33"/>
                    <a:gd name="T58" fmla="*/ 6 w 78"/>
                    <a:gd name="T59" fmla="*/ 6 h 33"/>
                    <a:gd name="T60" fmla="*/ 4 w 78"/>
                    <a:gd name="T61" fmla="*/ 17 h 33"/>
                    <a:gd name="T62" fmla="*/ 0 w 78"/>
                    <a:gd name="T63" fmla="*/ 21 h 33"/>
                    <a:gd name="T64" fmla="*/ 0 w 78"/>
                    <a:gd name="T65" fmla="*/ 27 h 33"/>
                    <a:gd name="T66" fmla="*/ 4 w 78"/>
                    <a:gd name="T67" fmla="*/ 25 h 33"/>
                    <a:gd name="T68" fmla="*/ 4 w 78"/>
                    <a:gd name="T69" fmla="*/ 25 h 3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8"/>
                    <a:gd name="T106" fmla="*/ 0 h 33"/>
                    <a:gd name="T107" fmla="*/ 78 w 78"/>
                    <a:gd name="T108" fmla="*/ 33 h 3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8" h="33">
                      <a:moveTo>
                        <a:pt x="4" y="25"/>
                      </a:moveTo>
                      <a:lnTo>
                        <a:pt x="10" y="21"/>
                      </a:lnTo>
                      <a:lnTo>
                        <a:pt x="18" y="23"/>
                      </a:lnTo>
                      <a:lnTo>
                        <a:pt x="28" y="23"/>
                      </a:lnTo>
                      <a:lnTo>
                        <a:pt x="35" y="27"/>
                      </a:lnTo>
                      <a:lnTo>
                        <a:pt x="39" y="23"/>
                      </a:lnTo>
                      <a:lnTo>
                        <a:pt x="45" y="25"/>
                      </a:lnTo>
                      <a:lnTo>
                        <a:pt x="49" y="27"/>
                      </a:lnTo>
                      <a:lnTo>
                        <a:pt x="59" y="33"/>
                      </a:lnTo>
                      <a:lnTo>
                        <a:pt x="63" y="33"/>
                      </a:lnTo>
                      <a:lnTo>
                        <a:pt x="66" y="33"/>
                      </a:lnTo>
                      <a:lnTo>
                        <a:pt x="70" y="31"/>
                      </a:lnTo>
                      <a:lnTo>
                        <a:pt x="78" y="25"/>
                      </a:lnTo>
                      <a:lnTo>
                        <a:pt x="76" y="19"/>
                      </a:lnTo>
                      <a:lnTo>
                        <a:pt x="70" y="14"/>
                      </a:lnTo>
                      <a:lnTo>
                        <a:pt x="70" y="10"/>
                      </a:lnTo>
                      <a:lnTo>
                        <a:pt x="63" y="6"/>
                      </a:lnTo>
                      <a:lnTo>
                        <a:pt x="57" y="6"/>
                      </a:lnTo>
                      <a:lnTo>
                        <a:pt x="51" y="2"/>
                      </a:lnTo>
                      <a:lnTo>
                        <a:pt x="39" y="0"/>
                      </a:lnTo>
                      <a:lnTo>
                        <a:pt x="35" y="2"/>
                      </a:lnTo>
                      <a:lnTo>
                        <a:pt x="33" y="4"/>
                      </a:lnTo>
                      <a:lnTo>
                        <a:pt x="35" y="14"/>
                      </a:lnTo>
                      <a:lnTo>
                        <a:pt x="30" y="17"/>
                      </a:lnTo>
                      <a:lnTo>
                        <a:pt x="24" y="14"/>
                      </a:lnTo>
                      <a:lnTo>
                        <a:pt x="22" y="10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4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20" name="Freeform 92"/>
                <p:cNvSpPr>
                  <a:spLocks noChangeAspect="1"/>
                </p:cNvSpPr>
                <p:nvPr/>
              </p:nvSpPr>
              <p:spPr bwMode="gray">
                <a:xfrm>
                  <a:off x="2308" y="933"/>
                  <a:ext cx="43" cy="30"/>
                </a:xfrm>
                <a:custGeom>
                  <a:avLst/>
                  <a:gdLst>
                    <a:gd name="T0" fmla="*/ 27 w 46"/>
                    <a:gd name="T1" fmla="*/ 23 h 27"/>
                    <a:gd name="T2" fmla="*/ 33 w 46"/>
                    <a:gd name="T3" fmla="*/ 27 h 27"/>
                    <a:gd name="T4" fmla="*/ 39 w 46"/>
                    <a:gd name="T5" fmla="*/ 27 h 27"/>
                    <a:gd name="T6" fmla="*/ 42 w 46"/>
                    <a:gd name="T7" fmla="*/ 21 h 27"/>
                    <a:gd name="T8" fmla="*/ 42 w 46"/>
                    <a:gd name="T9" fmla="*/ 17 h 27"/>
                    <a:gd name="T10" fmla="*/ 44 w 46"/>
                    <a:gd name="T11" fmla="*/ 13 h 27"/>
                    <a:gd name="T12" fmla="*/ 46 w 46"/>
                    <a:gd name="T13" fmla="*/ 9 h 27"/>
                    <a:gd name="T14" fmla="*/ 44 w 46"/>
                    <a:gd name="T15" fmla="*/ 5 h 27"/>
                    <a:gd name="T16" fmla="*/ 39 w 46"/>
                    <a:gd name="T17" fmla="*/ 2 h 27"/>
                    <a:gd name="T18" fmla="*/ 35 w 46"/>
                    <a:gd name="T19" fmla="*/ 5 h 27"/>
                    <a:gd name="T20" fmla="*/ 33 w 46"/>
                    <a:gd name="T21" fmla="*/ 2 h 27"/>
                    <a:gd name="T22" fmla="*/ 25 w 46"/>
                    <a:gd name="T23" fmla="*/ 0 h 27"/>
                    <a:gd name="T24" fmla="*/ 21 w 46"/>
                    <a:gd name="T25" fmla="*/ 2 h 27"/>
                    <a:gd name="T26" fmla="*/ 15 w 46"/>
                    <a:gd name="T27" fmla="*/ 2 h 27"/>
                    <a:gd name="T28" fmla="*/ 9 w 46"/>
                    <a:gd name="T29" fmla="*/ 2 h 27"/>
                    <a:gd name="T30" fmla="*/ 4 w 46"/>
                    <a:gd name="T31" fmla="*/ 5 h 27"/>
                    <a:gd name="T32" fmla="*/ 0 w 46"/>
                    <a:gd name="T33" fmla="*/ 7 h 27"/>
                    <a:gd name="T34" fmla="*/ 0 w 46"/>
                    <a:gd name="T35" fmla="*/ 9 h 27"/>
                    <a:gd name="T36" fmla="*/ 0 w 46"/>
                    <a:gd name="T37" fmla="*/ 11 h 27"/>
                    <a:gd name="T38" fmla="*/ 2 w 46"/>
                    <a:gd name="T39" fmla="*/ 13 h 27"/>
                    <a:gd name="T40" fmla="*/ 0 w 46"/>
                    <a:gd name="T41" fmla="*/ 15 h 27"/>
                    <a:gd name="T42" fmla="*/ 2 w 46"/>
                    <a:gd name="T43" fmla="*/ 17 h 27"/>
                    <a:gd name="T44" fmla="*/ 6 w 46"/>
                    <a:gd name="T45" fmla="*/ 19 h 27"/>
                    <a:gd name="T46" fmla="*/ 11 w 46"/>
                    <a:gd name="T47" fmla="*/ 17 h 27"/>
                    <a:gd name="T48" fmla="*/ 11 w 46"/>
                    <a:gd name="T49" fmla="*/ 17 h 27"/>
                    <a:gd name="T50" fmla="*/ 11 w 46"/>
                    <a:gd name="T51" fmla="*/ 23 h 27"/>
                    <a:gd name="T52" fmla="*/ 15 w 46"/>
                    <a:gd name="T53" fmla="*/ 21 h 27"/>
                    <a:gd name="T54" fmla="*/ 27 w 46"/>
                    <a:gd name="T55" fmla="*/ 23 h 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"/>
                    <a:gd name="T85" fmla="*/ 0 h 27"/>
                    <a:gd name="T86" fmla="*/ 46 w 46"/>
                    <a:gd name="T87" fmla="*/ 27 h 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" h="27">
                      <a:moveTo>
                        <a:pt x="27" y="23"/>
                      </a:moveTo>
                      <a:lnTo>
                        <a:pt x="33" y="27"/>
                      </a:lnTo>
                      <a:lnTo>
                        <a:pt x="39" y="27"/>
                      </a:lnTo>
                      <a:lnTo>
                        <a:pt x="42" y="21"/>
                      </a:lnTo>
                      <a:lnTo>
                        <a:pt x="42" y="17"/>
                      </a:lnTo>
                      <a:lnTo>
                        <a:pt x="44" y="13"/>
                      </a:lnTo>
                      <a:lnTo>
                        <a:pt x="46" y="9"/>
                      </a:lnTo>
                      <a:lnTo>
                        <a:pt x="44" y="5"/>
                      </a:lnTo>
                      <a:lnTo>
                        <a:pt x="39" y="2"/>
                      </a:lnTo>
                      <a:lnTo>
                        <a:pt x="35" y="5"/>
                      </a:lnTo>
                      <a:lnTo>
                        <a:pt x="33" y="2"/>
                      </a:lnTo>
                      <a:lnTo>
                        <a:pt x="25" y="0"/>
                      </a:lnTo>
                      <a:lnTo>
                        <a:pt x="21" y="2"/>
                      </a:lnTo>
                      <a:lnTo>
                        <a:pt x="15" y="2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6" y="19"/>
                      </a:lnTo>
                      <a:lnTo>
                        <a:pt x="11" y="17"/>
                      </a:lnTo>
                      <a:lnTo>
                        <a:pt x="11" y="23"/>
                      </a:lnTo>
                      <a:lnTo>
                        <a:pt x="15" y="21"/>
                      </a:lnTo>
                      <a:lnTo>
                        <a:pt x="27" y="2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21" name="Freeform 93"/>
                <p:cNvSpPr>
                  <a:spLocks noChangeAspect="1"/>
                </p:cNvSpPr>
                <p:nvPr/>
              </p:nvSpPr>
              <p:spPr bwMode="gray">
                <a:xfrm>
                  <a:off x="3308" y="1556"/>
                  <a:ext cx="27" cy="33"/>
                </a:xfrm>
                <a:custGeom>
                  <a:avLst/>
                  <a:gdLst>
                    <a:gd name="T0" fmla="*/ 29 w 29"/>
                    <a:gd name="T1" fmla="*/ 6 h 29"/>
                    <a:gd name="T2" fmla="*/ 29 w 29"/>
                    <a:gd name="T3" fmla="*/ 2 h 29"/>
                    <a:gd name="T4" fmla="*/ 25 w 29"/>
                    <a:gd name="T5" fmla="*/ 0 h 29"/>
                    <a:gd name="T6" fmla="*/ 23 w 29"/>
                    <a:gd name="T7" fmla="*/ 2 h 29"/>
                    <a:gd name="T8" fmla="*/ 21 w 29"/>
                    <a:gd name="T9" fmla="*/ 0 h 29"/>
                    <a:gd name="T10" fmla="*/ 16 w 29"/>
                    <a:gd name="T11" fmla="*/ 2 h 29"/>
                    <a:gd name="T12" fmla="*/ 12 w 29"/>
                    <a:gd name="T13" fmla="*/ 2 h 29"/>
                    <a:gd name="T14" fmla="*/ 10 w 29"/>
                    <a:gd name="T15" fmla="*/ 2 h 29"/>
                    <a:gd name="T16" fmla="*/ 6 w 29"/>
                    <a:gd name="T17" fmla="*/ 2 h 29"/>
                    <a:gd name="T18" fmla="*/ 6 w 29"/>
                    <a:gd name="T19" fmla="*/ 4 h 29"/>
                    <a:gd name="T20" fmla="*/ 6 w 29"/>
                    <a:gd name="T21" fmla="*/ 6 h 29"/>
                    <a:gd name="T22" fmla="*/ 0 w 29"/>
                    <a:gd name="T23" fmla="*/ 10 h 29"/>
                    <a:gd name="T24" fmla="*/ 0 w 29"/>
                    <a:gd name="T25" fmla="*/ 21 h 29"/>
                    <a:gd name="T26" fmla="*/ 2 w 29"/>
                    <a:gd name="T27" fmla="*/ 21 h 29"/>
                    <a:gd name="T28" fmla="*/ 4 w 29"/>
                    <a:gd name="T29" fmla="*/ 25 h 29"/>
                    <a:gd name="T30" fmla="*/ 12 w 29"/>
                    <a:gd name="T31" fmla="*/ 27 h 29"/>
                    <a:gd name="T32" fmla="*/ 12 w 29"/>
                    <a:gd name="T33" fmla="*/ 29 h 29"/>
                    <a:gd name="T34" fmla="*/ 14 w 29"/>
                    <a:gd name="T35" fmla="*/ 27 h 29"/>
                    <a:gd name="T36" fmla="*/ 16 w 29"/>
                    <a:gd name="T37" fmla="*/ 25 h 29"/>
                    <a:gd name="T38" fmla="*/ 21 w 29"/>
                    <a:gd name="T39" fmla="*/ 23 h 29"/>
                    <a:gd name="T40" fmla="*/ 23 w 29"/>
                    <a:gd name="T41" fmla="*/ 21 h 29"/>
                    <a:gd name="T42" fmla="*/ 25 w 29"/>
                    <a:gd name="T43" fmla="*/ 21 h 29"/>
                    <a:gd name="T44" fmla="*/ 25 w 29"/>
                    <a:gd name="T45" fmla="*/ 8 h 29"/>
                    <a:gd name="T46" fmla="*/ 29 w 29"/>
                    <a:gd name="T47" fmla="*/ 6 h 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9"/>
                    <a:gd name="T73" fmla="*/ 0 h 29"/>
                    <a:gd name="T74" fmla="*/ 29 w 29"/>
                    <a:gd name="T75" fmla="*/ 29 h 2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9" h="29">
                      <a:moveTo>
                        <a:pt x="29" y="6"/>
                      </a:move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12" y="27"/>
                      </a:lnTo>
                      <a:lnTo>
                        <a:pt x="12" y="29"/>
                      </a:lnTo>
                      <a:lnTo>
                        <a:pt x="14" y="27"/>
                      </a:lnTo>
                      <a:lnTo>
                        <a:pt x="16" y="25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8"/>
                      </a:lnTo>
                      <a:lnTo>
                        <a:pt x="29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22" name="Freeform 94"/>
                <p:cNvSpPr>
                  <a:spLocks noChangeAspect="1"/>
                </p:cNvSpPr>
                <p:nvPr/>
              </p:nvSpPr>
              <p:spPr bwMode="gray">
                <a:xfrm>
                  <a:off x="3513" y="1211"/>
                  <a:ext cx="102" cy="130"/>
                </a:xfrm>
                <a:custGeom>
                  <a:avLst/>
                  <a:gdLst>
                    <a:gd name="T0" fmla="*/ 74 w 109"/>
                    <a:gd name="T1" fmla="*/ 0 h 115"/>
                    <a:gd name="T2" fmla="*/ 72 w 109"/>
                    <a:gd name="T3" fmla="*/ 2 h 115"/>
                    <a:gd name="T4" fmla="*/ 76 w 109"/>
                    <a:gd name="T5" fmla="*/ 6 h 115"/>
                    <a:gd name="T6" fmla="*/ 72 w 109"/>
                    <a:gd name="T7" fmla="*/ 8 h 115"/>
                    <a:gd name="T8" fmla="*/ 68 w 109"/>
                    <a:gd name="T9" fmla="*/ 4 h 115"/>
                    <a:gd name="T10" fmla="*/ 64 w 109"/>
                    <a:gd name="T11" fmla="*/ 6 h 115"/>
                    <a:gd name="T12" fmla="*/ 68 w 109"/>
                    <a:gd name="T13" fmla="*/ 10 h 115"/>
                    <a:gd name="T14" fmla="*/ 64 w 109"/>
                    <a:gd name="T15" fmla="*/ 12 h 115"/>
                    <a:gd name="T16" fmla="*/ 68 w 109"/>
                    <a:gd name="T17" fmla="*/ 18 h 115"/>
                    <a:gd name="T18" fmla="*/ 66 w 109"/>
                    <a:gd name="T19" fmla="*/ 23 h 115"/>
                    <a:gd name="T20" fmla="*/ 70 w 109"/>
                    <a:gd name="T21" fmla="*/ 23 h 115"/>
                    <a:gd name="T22" fmla="*/ 76 w 109"/>
                    <a:gd name="T23" fmla="*/ 31 h 115"/>
                    <a:gd name="T24" fmla="*/ 76 w 109"/>
                    <a:gd name="T25" fmla="*/ 39 h 115"/>
                    <a:gd name="T26" fmla="*/ 76 w 109"/>
                    <a:gd name="T27" fmla="*/ 47 h 115"/>
                    <a:gd name="T28" fmla="*/ 72 w 109"/>
                    <a:gd name="T29" fmla="*/ 54 h 115"/>
                    <a:gd name="T30" fmla="*/ 70 w 109"/>
                    <a:gd name="T31" fmla="*/ 62 h 115"/>
                    <a:gd name="T32" fmla="*/ 62 w 109"/>
                    <a:gd name="T33" fmla="*/ 68 h 115"/>
                    <a:gd name="T34" fmla="*/ 55 w 109"/>
                    <a:gd name="T35" fmla="*/ 64 h 115"/>
                    <a:gd name="T36" fmla="*/ 55 w 109"/>
                    <a:gd name="T37" fmla="*/ 60 h 115"/>
                    <a:gd name="T38" fmla="*/ 51 w 109"/>
                    <a:gd name="T39" fmla="*/ 60 h 115"/>
                    <a:gd name="T40" fmla="*/ 53 w 109"/>
                    <a:gd name="T41" fmla="*/ 68 h 115"/>
                    <a:gd name="T42" fmla="*/ 51 w 109"/>
                    <a:gd name="T43" fmla="*/ 82 h 115"/>
                    <a:gd name="T44" fmla="*/ 41 w 109"/>
                    <a:gd name="T45" fmla="*/ 82 h 115"/>
                    <a:gd name="T46" fmla="*/ 29 w 109"/>
                    <a:gd name="T47" fmla="*/ 84 h 115"/>
                    <a:gd name="T48" fmla="*/ 18 w 109"/>
                    <a:gd name="T49" fmla="*/ 84 h 115"/>
                    <a:gd name="T50" fmla="*/ 12 w 109"/>
                    <a:gd name="T51" fmla="*/ 91 h 115"/>
                    <a:gd name="T52" fmla="*/ 6 w 109"/>
                    <a:gd name="T53" fmla="*/ 97 h 115"/>
                    <a:gd name="T54" fmla="*/ 0 w 109"/>
                    <a:gd name="T55" fmla="*/ 103 h 115"/>
                    <a:gd name="T56" fmla="*/ 4 w 109"/>
                    <a:gd name="T57" fmla="*/ 107 h 115"/>
                    <a:gd name="T58" fmla="*/ 14 w 109"/>
                    <a:gd name="T59" fmla="*/ 111 h 115"/>
                    <a:gd name="T60" fmla="*/ 16 w 109"/>
                    <a:gd name="T61" fmla="*/ 107 h 115"/>
                    <a:gd name="T62" fmla="*/ 24 w 109"/>
                    <a:gd name="T63" fmla="*/ 103 h 115"/>
                    <a:gd name="T64" fmla="*/ 35 w 109"/>
                    <a:gd name="T65" fmla="*/ 97 h 115"/>
                    <a:gd name="T66" fmla="*/ 43 w 109"/>
                    <a:gd name="T67" fmla="*/ 97 h 115"/>
                    <a:gd name="T68" fmla="*/ 47 w 109"/>
                    <a:gd name="T69" fmla="*/ 95 h 115"/>
                    <a:gd name="T70" fmla="*/ 49 w 109"/>
                    <a:gd name="T71" fmla="*/ 103 h 115"/>
                    <a:gd name="T72" fmla="*/ 51 w 109"/>
                    <a:gd name="T73" fmla="*/ 109 h 115"/>
                    <a:gd name="T74" fmla="*/ 62 w 109"/>
                    <a:gd name="T75" fmla="*/ 109 h 115"/>
                    <a:gd name="T76" fmla="*/ 66 w 109"/>
                    <a:gd name="T77" fmla="*/ 103 h 115"/>
                    <a:gd name="T78" fmla="*/ 68 w 109"/>
                    <a:gd name="T79" fmla="*/ 101 h 115"/>
                    <a:gd name="T80" fmla="*/ 64 w 109"/>
                    <a:gd name="T81" fmla="*/ 95 h 115"/>
                    <a:gd name="T82" fmla="*/ 68 w 109"/>
                    <a:gd name="T83" fmla="*/ 97 h 115"/>
                    <a:gd name="T84" fmla="*/ 70 w 109"/>
                    <a:gd name="T85" fmla="*/ 99 h 115"/>
                    <a:gd name="T86" fmla="*/ 76 w 109"/>
                    <a:gd name="T87" fmla="*/ 99 h 115"/>
                    <a:gd name="T88" fmla="*/ 84 w 109"/>
                    <a:gd name="T89" fmla="*/ 93 h 115"/>
                    <a:gd name="T90" fmla="*/ 88 w 109"/>
                    <a:gd name="T91" fmla="*/ 93 h 115"/>
                    <a:gd name="T92" fmla="*/ 92 w 109"/>
                    <a:gd name="T93" fmla="*/ 99 h 115"/>
                    <a:gd name="T94" fmla="*/ 90 w 109"/>
                    <a:gd name="T95" fmla="*/ 93 h 115"/>
                    <a:gd name="T96" fmla="*/ 97 w 109"/>
                    <a:gd name="T97" fmla="*/ 91 h 115"/>
                    <a:gd name="T98" fmla="*/ 97 w 109"/>
                    <a:gd name="T99" fmla="*/ 84 h 115"/>
                    <a:gd name="T100" fmla="*/ 99 w 109"/>
                    <a:gd name="T101" fmla="*/ 89 h 115"/>
                    <a:gd name="T102" fmla="*/ 101 w 109"/>
                    <a:gd name="T103" fmla="*/ 95 h 115"/>
                    <a:gd name="T104" fmla="*/ 107 w 109"/>
                    <a:gd name="T105" fmla="*/ 91 h 115"/>
                    <a:gd name="T106" fmla="*/ 109 w 109"/>
                    <a:gd name="T107" fmla="*/ 80 h 115"/>
                    <a:gd name="T108" fmla="*/ 101 w 109"/>
                    <a:gd name="T109" fmla="*/ 72 h 115"/>
                    <a:gd name="T110" fmla="*/ 101 w 109"/>
                    <a:gd name="T111" fmla="*/ 66 h 115"/>
                    <a:gd name="T112" fmla="*/ 92 w 109"/>
                    <a:gd name="T113" fmla="*/ 49 h 115"/>
                    <a:gd name="T114" fmla="*/ 95 w 109"/>
                    <a:gd name="T115" fmla="*/ 43 h 115"/>
                    <a:gd name="T116" fmla="*/ 97 w 109"/>
                    <a:gd name="T117" fmla="*/ 41 h 115"/>
                    <a:gd name="T118" fmla="*/ 92 w 109"/>
                    <a:gd name="T119" fmla="*/ 25 h 115"/>
                    <a:gd name="T120" fmla="*/ 84 w 109"/>
                    <a:gd name="T121" fmla="*/ 12 h 115"/>
                    <a:gd name="T122" fmla="*/ 78 w 109"/>
                    <a:gd name="T123" fmla="*/ 4 h 11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09"/>
                    <a:gd name="T187" fmla="*/ 0 h 115"/>
                    <a:gd name="T188" fmla="*/ 109 w 109"/>
                    <a:gd name="T189" fmla="*/ 115 h 11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09" h="115">
                      <a:moveTo>
                        <a:pt x="76" y="0"/>
                      </a:moveTo>
                      <a:lnTo>
                        <a:pt x="74" y="0"/>
                      </a:lnTo>
                      <a:lnTo>
                        <a:pt x="68" y="0"/>
                      </a:lnTo>
                      <a:lnTo>
                        <a:pt x="72" y="2"/>
                      </a:lnTo>
                      <a:lnTo>
                        <a:pt x="76" y="4"/>
                      </a:lnTo>
                      <a:lnTo>
                        <a:pt x="76" y="6"/>
                      </a:lnTo>
                      <a:lnTo>
                        <a:pt x="76" y="8"/>
                      </a:lnTo>
                      <a:lnTo>
                        <a:pt x="72" y="8"/>
                      </a:lnTo>
                      <a:lnTo>
                        <a:pt x="72" y="10"/>
                      </a:lnTo>
                      <a:lnTo>
                        <a:pt x="68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6" y="6"/>
                      </a:lnTo>
                      <a:lnTo>
                        <a:pt x="68" y="10"/>
                      </a:lnTo>
                      <a:lnTo>
                        <a:pt x="64" y="10"/>
                      </a:lnTo>
                      <a:lnTo>
                        <a:pt x="64" y="12"/>
                      </a:lnTo>
                      <a:lnTo>
                        <a:pt x="66" y="14"/>
                      </a:lnTo>
                      <a:lnTo>
                        <a:pt x="68" y="18"/>
                      </a:lnTo>
                      <a:lnTo>
                        <a:pt x="68" y="21"/>
                      </a:lnTo>
                      <a:lnTo>
                        <a:pt x="66" y="23"/>
                      </a:lnTo>
                      <a:lnTo>
                        <a:pt x="68" y="23"/>
                      </a:lnTo>
                      <a:lnTo>
                        <a:pt x="70" y="23"/>
                      </a:lnTo>
                      <a:lnTo>
                        <a:pt x="72" y="25"/>
                      </a:lnTo>
                      <a:lnTo>
                        <a:pt x="76" y="31"/>
                      </a:lnTo>
                      <a:lnTo>
                        <a:pt x="76" y="35"/>
                      </a:lnTo>
                      <a:lnTo>
                        <a:pt x="76" y="39"/>
                      </a:lnTo>
                      <a:lnTo>
                        <a:pt x="74" y="43"/>
                      </a:lnTo>
                      <a:lnTo>
                        <a:pt x="76" y="47"/>
                      </a:lnTo>
                      <a:lnTo>
                        <a:pt x="74" y="51"/>
                      </a:lnTo>
                      <a:lnTo>
                        <a:pt x="72" y="54"/>
                      </a:lnTo>
                      <a:lnTo>
                        <a:pt x="72" y="56"/>
                      </a:lnTo>
                      <a:lnTo>
                        <a:pt x="70" y="62"/>
                      </a:lnTo>
                      <a:lnTo>
                        <a:pt x="62" y="66"/>
                      </a:lnTo>
                      <a:lnTo>
                        <a:pt x="62" y="68"/>
                      </a:lnTo>
                      <a:lnTo>
                        <a:pt x="57" y="68"/>
                      </a:lnTo>
                      <a:lnTo>
                        <a:pt x="55" y="64"/>
                      </a:lnTo>
                      <a:lnTo>
                        <a:pt x="53" y="62"/>
                      </a:lnTo>
                      <a:lnTo>
                        <a:pt x="55" y="60"/>
                      </a:lnTo>
                      <a:lnTo>
                        <a:pt x="55" y="58"/>
                      </a:lnTo>
                      <a:lnTo>
                        <a:pt x="51" y="60"/>
                      </a:lnTo>
                      <a:lnTo>
                        <a:pt x="51" y="64"/>
                      </a:lnTo>
                      <a:lnTo>
                        <a:pt x="53" y="68"/>
                      </a:lnTo>
                      <a:lnTo>
                        <a:pt x="51" y="78"/>
                      </a:lnTo>
                      <a:lnTo>
                        <a:pt x="51" y="82"/>
                      </a:lnTo>
                      <a:lnTo>
                        <a:pt x="47" y="84"/>
                      </a:lnTo>
                      <a:lnTo>
                        <a:pt x="41" y="82"/>
                      </a:lnTo>
                      <a:lnTo>
                        <a:pt x="33" y="84"/>
                      </a:lnTo>
                      <a:lnTo>
                        <a:pt x="29" y="84"/>
                      </a:lnTo>
                      <a:lnTo>
                        <a:pt x="20" y="87"/>
                      </a:lnTo>
                      <a:lnTo>
                        <a:pt x="18" y="84"/>
                      </a:lnTo>
                      <a:lnTo>
                        <a:pt x="12" y="87"/>
                      </a:lnTo>
                      <a:lnTo>
                        <a:pt x="12" y="91"/>
                      </a:lnTo>
                      <a:lnTo>
                        <a:pt x="8" y="95"/>
                      </a:lnTo>
                      <a:lnTo>
                        <a:pt x="6" y="97"/>
                      </a:lnTo>
                      <a:lnTo>
                        <a:pt x="4" y="103"/>
                      </a:lnTo>
                      <a:lnTo>
                        <a:pt x="0" y="103"/>
                      </a:lnTo>
                      <a:lnTo>
                        <a:pt x="2" y="107"/>
                      </a:lnTo>
                      <a:lnTo>
                        <a:pt x="4" y="107"/>
                      </a:lnTo>
                      <a:lnTo>
                        <a:pt x="12" y="107"/>
                      </a:lnTo>
                      <a:lnTo>
                        <a:pt x="14" y="111"/>
                      </a:lnTo>
                      <a:lnTo>
                        <a:pt x="16" y="109"/>
                      </a:lnTo>
                      <a:lnTo>
                        <a:pt x="16" y="107"/>
                      </a:lnTo>
                      <a:lnTo>
                        <a:pt x="20" y="103"/>
                      </a:lnTo>
                      <a:lnTo>
                        <a:pt x="24" y="103"/>
                      </a:lnTo>
                      <a:lnTo>
                        <a:pt x="35" y="99"/>
                      </a:lnTo>
                      <a:lnTo>
                        <a:pt x="35" y="97"/>
                      </a:lnTo>
                      <a:lnTo>
                        <a:pt x="39" y="97"/>
                      </a:lnTo>
                      <a:lnTo>
                        <a:pt x="43" y="97"/>
                      </a:lnTo>
                      <a:lnTo>
                        <a:pt x="45" y="95"/>
                      </a:lnTo>
                      <a:lnTo>
                        <a:pt x="47" y="95"/>
                      </a:lnTo>
                      <a:lnTo>
                        <a:pt x="49" y="97"/>
                      </a:lnTo>
                      <a:lnTo>
                        <a:pt x="49" y="103"/>
                      </a:lnTo>
                      <a:lnTo>
                        <a:pt x="51" y="105"/>
                      </a:lnTo>
                      <a:lnTo>
                        <a:pt x="51" y="109"/>
                      </a:lnTo>
                      <a:lnTo>
                        <a:pt x="59" y="115"/>
                      </a:lnTo>
                      <a:lnTo>
                        <a:pt x="62" y="109"/>
                      </a:lnTo>
                      <a:lnTo>
                        <a:pt x="62" y="105"/>
                      </a:lnTo>
                      <a:lnTo>
                        <a:pt x="66" y="103"/>
                      </a:lnTo>
                      <a:lnTo>
                        <a:pt x="68" y="105"/>
                      </a:lnTo>
                      <a:lnTo>
                        <a:pt x="68" y="101"/>
                      </a:lnTo>
                      <a:lnTo>
                        <a:pt x="64" y="99"/>
                      </a:lnTo>
                      <a:lnTo>
                        <a:pt x="64" y="95"/>
                      </a:lnTo>
                      <a:lnTo>
                        <a:pt x="66" y="93"/>
                      </a:lnTo>
                      <a:lnTo>
                        <a:pt x="68" y="97"/>
                      </a:lnTo>
                      <a:lnTo>
                        <a:pt x="72" y="97"/>
                      </a:lnTo>
                      <a:lnTo>
                        <a:pt x="70" y="99"/>
                      </a:lnTo>
                      <a:lnTo>
                        <a:pt x="74" y="99"/>
                      </a:lnTo>
                      <a:lnTo>
                        <a:pt x="76" y="99"/>
                      </a:lnTo>
                      <a:lnTo>
                        <a:pt x="84" y="99"/>
                      </a:lnTo>
                      <a:lnTo>
                        <a:pt x="84" y="93"/>
                      </a:lnTo>
                      <a:lnTo>
                        <a:pt x="86" y="91"/>
                      </a:lnTo>
                      <a:lnTo>
                        <a:pt x="88" y="93"/>
                      </a:lnTo>
                      <a:lnTo>
                        <a:pt x="88" y="99"/>
                      </a:lnTo>
                      <a:lnTo>
                        <a:pt x="92" y="99"/>
                      </a:lnTo>
                      <a:lnTo>
                        <a:pt x="95" y="95"/>
                      </a:lnTo>
                      <a:lnTo>
                        <a:pt x="90" y="93"/>
                      </a:lnTo>
                      <a:lnTo>
                        <a:pt x="92" y="91"/>
                      </a:lnTo>
                      <a:lnTo>
                        <a:pt x="97" y="91"/>
                      </a:lnTo>
                      <a:lnTo>
                        <a:pt x="95" y="87"/>
                      </a:lnTo>
                      <a:lnTo>
                        <a:pt x="97" y="84"/>
                      </a:lnTo>
                      <a:lnTo>
                        <a:pt x="101" y="84"/>
                      </a:lnTo>
                      <a:lnTo>
                        <a:pt x="99" y="89"/>
                      </a:lnTo>
                      <a:lnTo>
                        <a:pt x="99" y="91"/>
                      </a:lnTo>
                      <a:lnTo>
                        <a:pt x="101" y="95"/>
                      </a:lnTo>
                      <a:lnTo>
                        <a:pt x="103" y="93"/>
                      </a:lnTo>
                      <a:lnTo>
                        <a:pt x="107" y="91"/>
                      </a:lnTo>
                      <a:lnTo>
                        <a:pt x="107" y="84"/>
                      </a:lnTo>
                      <a:lnTo>
                        <a:pt x="109" y="80"/>
                      </a:lnTo>
                      <a:lnTo>
                        <a:pt x="105" y="78"/>
                      </a:lnTo>
                      <a:lnTo>
                        <a:pt x="101" y="72"/>
                      </a:lnTo>
                      <a:lnTo>
                        <a:pt x="101" y="66"/>
                      </a:lnTo>
                      <a:lnTo>
                        <a:pt x="101" y="58"/>
                      </a:lnTo>
                      <a:lnTo>
                        <a:pt x="92" y="49"/>
                      </a:lnTo>
                      <a:lnTo>
                        <a:pt x="95" y="45"/>
                      </a:lnTo>
                      <a:lnTo>
                        <a:pt x="95" y="43"/>
                      </a:lnTo>
                      <a:lnTo>
                        <a:pt x="101" y="43"/>
                      </a:lnTo>
                      <a:lnTo>
                        <a:pt x="97" y="41"/>
                      </a:lnTo>
                      <a:lnTo>
                        <a:pt x="97" y="33"/>
                      </a:lnTo>
                      <a:lnTo>
                        <a:pt x="92" y="25"/>
                      </a:lnTo>
                      <a:lnTo>
                        <a:pt x="86" y="18"/>
                      </a:lnTo>
                      <a:lnTo>
                        <a:pt x="84" y="12"/>
                      </a:lnTo>
                      <a:lnTo>
                        <a:pt x="80" y="10"/>
                      </a:lnTo>
                      <a:lnTo>
                        <a:pt x="78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23" name="Freeform 95"/>
                <p:cNvSpPr>
                  <a:spLocks noChangeAspect="1"/>
                </p:cNvSpPr>
                <p:nvPr/>
              </p:nvSpPr>
              <p:spPr bwMode="gray">
                <a:xfrm>
                  <a:off x="3501" y="1334"/>
                  <a:ext cx="31" cy="46"/>
                </a:xfrm>
                <a:custGeom>
                  <a:avLst/>
                  <a:gdLst>
                    <a:gd name="T0" fmla="*/ 25 w 33"/>
                    <a:gd name="T1" fmla="*/ 8 h 41"/>
                    <a:gd name="T2" fmla="*/ 27 w 33"/>
                    <a:gd name="T3" fmla="*/ 4 h 41"/>
                    <a:gd name="T4" fmla="*/ 23 w 33"/>
                    <a:gd name="T5" fmla="*/ 6 h 41"/>
                    <a:gd name="T6" fmla="*/ 17 w 33"/>
                    <a:gd name="T7" fmla="*/ 4 h 41"/>
                    <a:gd name="T8" fmla="*/ 15 w 33"/>
                    <a:gd name="T9" fmla="*/ 0 h 41"/>
                    <a:gd name="T10" fmla="*/ 6 w 33"/>
                    <a:gd name="T11" fmla="*/ 4 h 41"/>
                    <a:gd name="T12" fmla="*/ 0 w 33"/>
                    <a:gd name="T13" fmla="*/ 8 h 41"/>
                    <a:gd name="T14" fmla="*/ 4 w 33"/>
                    <a:gd name="T15" fmla="*/ 11 h 41"/>
                    <a:gd name="T16" fmla="*/ 9 w 33"/>
                    <a:gd name="T17" fmla="*/ 15 h 41"/>
                    <a:gd name="T18" fmla="*/ 6 w 33"/>
                    <a:gd name="T19" fmla="*/ 15 h 41"/>
                    <a:gd name="T20" fmla="*/ 4 w 33"/>
                    <a:gd name="T21" fmla="*/ 13 h 41"/>
                    <a:gd name="T22" fmla="*/ 9 w 33"/>
                    <a:gd name="T23" fmla="*/ 17 h 41"/>
                    <a:gd name="T24" fmla="*/ 9 w 33"/>
                    <a:gd name="T25" fmla="*/ 17 h 41"/>
                    <a:gd name="T26" fmla="*/ 13 w 33"/>
                    <a:gd name="T27" fmla="*/ 19 h 41"/>
                    <a:gd name="T28" fmla="*/ 11 w 33"/>
                    <a:gd name="T29" fmla="*/ 15 h 41"/>
                    <a:gd name="T30" fmla="*/ 13 w 33"/>
                    <a:gd name="T31" fmla="*/ 11 h 41"/>
                    <a:gd name="T32" fmla="*/ 19 w 33"/>
                    <a:gd name="T33" fmla="*/ 17 h 41"/>
                    <a:gd name="T34" fmla="*/ 19 w 33"/>
                    <a:gd name="T35" fmla="*/ 21 h 41"/>
                    <a:gd name="T36" fmla="*/ 19 w 33"/>
                    <a:gd name="T37" fmla="*/ 23 h 41"/>
                    <a:gd name="T38" fmla="*/ 17 w 33"/>
                    <a:gd name="T39" fmla="*/ 31 h 41"/>
                    <a:gd name="T40" fmla="*/ 21 w 33"/>
                    <a:gd name="T41" fmla="*/ 35 h 41"/>
                    <a:gd name="T42" fmla="*/ 19 w 33"/>
                    <a:gd name="T43" fmla="*/ 37 h 41"/>
                    <a:gd name="T44" fmla="*/ 23 w 33"/>
                    <a:gd name="T45" fmla="*/ 37 h 41"/>
                    <a:gd name="T46" fmla="*/ 23 w 33"/>
                    <a:gd name="T47" fmla="*/ 31 h 41"/>
                    <a:gd name="T48" fmla="*/ 27 w 33"/>
                    <a:gd name="T49" fmla="*/ 35 h 41"/>
                    <a:gd name="T50" fmla="*/ 27 w 33"/>
                    <a:gd name="T51" fmla="*/ 37 h 41"/>
                    <a:gd name="T52" fmla="*/ 29 w 33"/>
                    <a:gd name="T53" fmla="*/ 39 h 41"/>
                    <a:gd name="T54" fmla="*/ 29 w 33"/>
                    <a:gd name="T55" fmla="*/ 35 h 41"/>
                    <a:gd name="T56" fmla="*/ 33 w 33"/>
                    <a:gd name="T57" fmla="*/ 31 h 41"/>
                    <a:gd name="T58" fmla="*/ 31 w 33"/>
                    <a:gd name="T59" fmla="*/ 17 h 41"/>
                    <a:gd name="T60" fmla="*/ 29 w 33"/>
                    <a:gd name="T61" fmla="*/ 11 h 41"/>
                    <a:gd name="T62" fmla="*/ 27 w 33"/>
                    <a:gd name="T63" fmla="*/ 11 h 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3"/>
                    <a:gd name="T97" fmla="*/ 0 h 41"/>
                    <a:gd name="T98" fmla="*/ 33 w 33"/>
                    <a:gd name="T99" fmla="*/ 41 h 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3" h="41">
                      <a:moveTo>
                        <a:pt x="27" y="11"/>
                      </a:moveTo>
                      <a:lnTo>
                        <a:pt x="25" y="8"/>
                      </a:lnTo>
                      <a:lnTo>
                        <a:pt x="27" y="8"/>
                      </a:lnTo>
                      <a:lnTo>
                        <a:pt x="27" y="4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7" y="4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9" y="15"/>
                      </a:lnTo>
                      <a:lnTo>
                        <a:pt x="6" y="17"/>
                      </a:lnTo>
                      <a:lnTo>
                        <a:pt x="6" y="15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3" y="19"/>
                      </a:lnTo>
                      <a:lnTo>
                        <a:pt x="11" y="15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5" y="15"/>
                      </a:lnTo>
                      <a:lnTo>
                        <a:pt x="19" y="17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31"/>
                      </a:lnTo>
                      <a:lnTo>
                        <a:pt x="21" y="33"/>
                      </a:lnTo>
                      <a:lnTo>
                        <a:pt x="21" y="35"/>
                      </a:lnTo>
                      <a:lnTo>
                        <a:pt x="19" y="35"/>
                      </a:lnTo>
                      <a:lnTo>
                        <a:pt x="19" y="37"/>
                      </a:lnTo>
                      <a:lnTo>
                        <a:pt x="23" y="39"/>
                      </a:lnTo>
                      <a:lnTo>
                        <a:pt x="23" y="37"/>
                      </a:lnTo>
                      <a:lnTo>
                        <a:pt x="23" y="33"/>
                      </a:lnTo>
                      <a:lnTo>
                        <a:pt x="23" y="31"/>
                      </a:lnTo>
                      <a:lnTo>
                        <a:pt x="25" y="33"/>
                      </a:lnTo>
                      <a:lnTo>
                        <a:pt x="27" y="35"/>
                      </a:lnTo>
                      <a:lnTo>
                        <a:pt x="25" y="37"/>
                      </a:lnTo>
                      <a:lnTo>
                        <a:pt x="27" y="37"/>
                      </a:lnTo>
                      <a:lnTo>
                        <a:pt x="25" y="41"/>
                      </a:lnTo>
                      <a:lnTo>
                        <a:pt x="29" y="39"/>
                      </a:lnTo>
                      <a:lnTo>
                        <a:pt x="29" y="35"/>
                      </a:lnTo>
                      <a:lnTo>
                        <a:pt x="33" y="35"/>
                      </a:lnTo>
                      <a:lnTo>
                        <a:pt x="33" y="31"/>
                      </a:lnTo>
                      <a:lnTo>
                        <a:pt x="31" y="29"/>
                      </a:lnTo>
                      <a:lnTo>
                        <a:pt x="31" y="17"/>
                      </a:lnTo>
                      <a:lnTo>
                        <a:pt x="33" y="17"/>
                      </a:lnTo>
                      <a:lnTo>
                        <a:pt x="29" y="11"/>
                      </a:lnTo>
                      <a:lnTo>
                        <a:pt x="27" y="1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24" name="Freeform 96"/>
                <p:cNvSpPr>
                  <a:spLocks noChangeAspect="1"/>
                </p:cNvSpPr>
                <p:nvPr/>
              </p:nvSpPr>
              <p:spPr bwMode="gray">
                <a:xfrm>
                  <a:off x="2168" y="1187"/>
                  <a:ext cx="10" cy="28"/>
                </a:xfrm>
                <a:custGeom>
                  <a:avLst/>
                  <a:gdLst>
                    <a:gd name="T0" fmla="*/ 6 w 10"/>
                    <a:gd name="T1" fmla="*/ 25 h 25"/>
                    <a:gd name="T2" fmla="*/ 8 w 10"/>
                    <a:gd name="T3" fmla="*/ 23 h 25"/>
                    <a:gd name="T4" fmla="*/ 8 w 10"/>
                    <a:gd name="T5" fmla="*/ 21 h 25"/>
                    <a:gd name="T6" fmla="*/ 8 w 10"/>
                    <a:gd name="T7" fmla="*/ 17 h 25"/>
                    <a:gd name="T8" fmla="*/ 10 w 10"/>
                    <a:gd name="T9" fmla="*/ 13 h 25"/>
                    <a:gd name="T10" fmla="*/ 10 w 10"/>
                    <a:gd name="T11" fmla="*/ 6 h 25"/>
                    <a:gd name="T12" fmla="*/ 10 w 10"/>
                    <a:gd name="T13" fmla="*/ 4 h 25"/>
                    <a:gd name="T14" fmla="*/ 10 w 10"/>
                    <a:gd name="T15" fmla="*/ 0 h 25"/>
                    <a:gd name="T16" fmla="*/ 8 w 10"/>
                    <a:gd name="T17" fmla="*/ 0 h 25"/>
                    <a:gd name="T18" fmla="*/ 8 w 10"/>
                    <a:gd name="T19" fmla="*/ 0 h 25"/>
                    <a:gd name="T20" fmla="*/ 8 w 10"/>
                    <a:gd name="T21" fmla="*/ 4 h 25"/>
                    <a:gd name="T22" fmla="*/ 6 w 10"/>
                    <a:gd name="T23" fmla="*/ 4 h 25"/>
                    <a:gd name="T24" fmla="*/ 4 w 10"/>
                    <a:gd name="T25" fmla="*/ 6 h 25"/>
                    <a:gd name="T26" fmla="*/ 2 w 10"/>
                    <a:gd name="T27" fmla="*/ 6 h 25"/>
                    <a:gd name="T28" fmla="*/ 0 w 10"/>
                    <a:gd name="T29" fmla="*/ 11 h 25"/>
                    <a:gd name="T30" fmla="*/ 0 w 10"/>
                    <a:gd name="T31" fmla="*/ 15 h 25"/>
                    <a:gd name="T32" fmla="*/ 2 w 10"/>
                    <a:gd name="T33" fmla="*/ 17 h 25"/>
                    <a:gd name="T34" fmla="*/ 2 w 10"/>
                    <a:gd name="T35" fmla="*/ 21 h 25"/>
                    <a:gd name="T36" fmla="*/ 4 w 10"/>
                    <a:gd name="T37" fmla="*/ 23 h 25"/>
                    <a:gd name="T38" fmla="*/ 6 w 10"/>
                    <a:gd name="T39" fmla="*/ 25 h 2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"/>
                    <a:gd name="T61" fmla="*/ 0 h 25"/>
                    <a:gd name="T62" fmla="*/ 10 w 10"/>
                    <a:gd name="T63" fmla="*/ 25 h 2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" h="25">
                      <a:moveTo>
                        <a:pt x="6" y="25"/>
                      </a:moveTo>
                      <a:lnTo>
                        <a:pt x="8" y="23"/>
                      </a:lnTo>
                      <a:lnTo>
                        <a:pt x="8" y="21"/>
                      </a:lnTo>
                      <a:lnTo>
                        <a:pt x="8" y="17"/>
                      </a:lnTo>
                      <a:lnTo>
                        <a:pt x="10" y="13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6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25" name="Freeform 97"/>
                <p:cNvSpPr>
                  <a:spLocks noChangeAspect="1"/>
                </p:cNvSpPr>
                <p:nvPr/>
              </p:nvSpPr>
              <p:spPr bwMode="gray">
                <a:xfrm>
                  <a:off x="2162" y="1215"/>
                  <a:ext cx="17" cy="38"/>
                </a:xfrm>
                <a:custGeom>
                  <a:avLst/>
                  <a:gdLst>
                    <a:gd name="T0" fmla="*/ 18 w 18"/>
                    <a:gd name="T1" fmla="*/ 19 h 33"/>
                    <a:gd name="T2" fmla="*/ 16 w 18"/>
                    <a:gd name="T3" fmla="*/ 14 h 33"/>
                    <a:gd name="T4" fmla="*/ 18 w 18"/>
                    <a:gd name="T5" fmla="*/ 12 h 33"/>
                    <a:gd name="T6" fmla="*/ 18 w 18"/>
                    <a:gd name="T7" fmla="*/ 6 h 33"/>
                    <a:gd name="T8" fmla="*/ 18 w 18"/>
                    <a:gd name="T9" fmla="*/ 6 h 33"/>
                    <a:gd name="T10" fmla="*/ 16 w 18"/>
                    <a:gd name="T11" fmla="*/ 2 h 33"/>
                    <a:gd name="T12" fmla="*/ 12 w 18"/>
                    <a:gd name="T13" fmla="*/ 0 h 33"/>
                    <a:gd name="T14" fmla="*/ 10 w 18"/>
                    <a:gd name="T15" fmla="*/ 2 h 33"/>
                    <a:gd name="T16" fmla="*/ 8 w 18"/>
                    <a:gd name="T17" fmla="*/ 4 h 33"/>
                    <a:gd name="T18" fmla="*/ 4 w 18"/>
                    <a:gd name="T19" fmla="*/ 6 h 33"/>
                    <a:gd name="T20" fmla="*/ 2 w 18"/>
                    <a:gd name="T21" fmla="*/ 4 h 33"/>
                    <a:gd name="T22" fmla="*/ 4 w 18"/>
                    <a:gd name="T23" fmla="*/ 2 h 33"/>
                    <a:gd name="T24" fmla="*/ 2 w 18"/>
                    <a:gd name="T25" fmla="*/ 2 h 33"/>
                    <a:gd name="T26" fmla="*/ 0 w 18"/>
                    <a:gd name="T27" fmla="*/ 6 h 33"/>
                    <a:gd name="T28" fmla="*/ 2 w 18"/>
                    <a:gd name="T29" fmla="*/ 8 h 33"/>
                    <a:gd name="T30" fmla="*/ 4 w 18"/>
                    <a:gd name="T31" fmla="*/ 12 h 33"/>
                    <a:gd name="T32" fmla="*/ 4 w 18"/>
                    <a:gd name="T33" fmla="*/ 17 h 33"/>
                    <a:gd name="T34" fmla="*/ 4 w 18"/>
                    <a:gd name="T35" fmla="*/ 21 h 33"/>
                    <a:gd name="T36" fmla="*/ 4 w 18"/>
                    <a:gd name="T37" fmla="*/ 27 h 33"/>
                    <a:gd name="T38" fmla="*/ 2 w 18"/>
                    <a:gd name="T39" fmla="*/ 29 h 33"/>
                    <a:gd name="T40" fmla="*/ 6 w 18"/>
                    <a:gd name="T41" fmla="*/ 33 h 33"/>
                    <a:gd name="T42" fmla="*/ 10 w 18"/>
                    <a:gd name="T43" fmla="*/ 33 h 33"/>
                    <a:gd name="T44" fmla="*/ 10 w 18"/>
                    <a:gd name="T45" fmla="*/ 31 h 33"/>
                    <a:gd name="T46" fmla="*/ 14 w 18"/>
                    <a:gd name="T47" fmla="*/ 29 h 33"/>
                    <a:gd name="T48" fmla="*/ 16 w 18"/>
                    <a:gd name="T49" fmla="*/ 31 h 33"/>
                    <a:gd name="T50" fmla="*/ 16 w 18"/>
                    <a:gd name="T51" fmla="*/ 29 h 33"/>
                    <a:gd name="T52" fmla="*/ 16 w 18"/>
                    <a:gd name="T53" fmla="*/ 23 h 33"/>
                    <a:gd name="T54" fmla="*/ 18 w 18"/>
                    <a:gd name="T55" fmla="*/ 19 h 33"/>
                    <a:gd name="T56" fmla="*/ 18 w 18"/>
                    <a:gd name="T57" fmla="*/ 1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8"/>
                    <a:gd name="T88" fmla="*/ 0 h 33"/>
                    <a:gd name="T89" fmla="*/ 18 w 18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8" h="33">
                      <a:moveTo>
                        <a:pt x="18" y="19"/>
                      </a:moveTo>
                      <a:lnTo>
                        <a:pt x="16" y="14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12"/>
                      </a:lnTo>
                      <a:lnTo>
                        <a:pt x="4" y="17"/>
                      </a:lnTo>
                      <a:lnTo>
                        <a:pt x="4" y="21"/>
                      </a:lnTo>
                      <a:lnTo>
                        <a:pt x="4" y="27"/>
                      </a:lnTo>
                      <a:lnTo>
                        <a:pt x="2" y="29"/>
                      </a:lnTo>
                      <a:lnTo>
                        <a:pt x="6" y="33"/>
                      </a:lnTo>
                      <a:lnTo>
                        <a:pt x="10" y="33"/>
                      </a:lnTo>
                      <a:lnTo>
                        <a:pt x="10" y="31"/>
                      </a:lnTo>
                      <a:lnTo>
                        <a:pt x="14" y="29"/>
                      </a:lnTo>
                      <a:lnTo>
                        <a:pt x="16" y="31"/>
                      </a:lnTo>
                      <a:lnTo>
                        <a:pt x="16" y="29"/>
                      </a:lnTo>
                      <a:lnTo>
                        <a:pt x="16" y="23"/>
                      </a:lnTo>
                      <a:lnTo>
                        <a:pt x="18" y="1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26" name="Freeform 98"/>
                <p:cNvSpPr>
                  <a:spLocks noChangeAspect="1"/>
                </p:cNvSpPr>
                <p:nvPr/>
              </p:nvSpPr>
              <p:spPr bwMode="gray">
                <a:xfrm>
                  <a:off x="2206" y="1264"/>
                  <a:ext cx="35" cy="27"/>
                </a:xfrm>
                <a:custGeom>
                  <a:avLst/>
                  <a:gdLst>
                    <a:gd name="T0" fmla="*/ 37 w 37"/>
                    <a:gd name="T1" fmla="*/ 0 h 23"/>
                    <a:gd name="T2" fmla="*/ 35 w 37"/>
                    <a:gd name="T3" fmla="*/ 2 h 23"/>
                    <a:gd name="T4" fmla="*/ 33 w 37"/>
                    <a:gd name="T5" fmla="*/ 7 h 23"/>
                    <a:gd name="T6" fmla="*/ 31 w 37"/>
                    <a:gd name="T7" fmla="*/ 9 h 23"/>
                    <a:gd name="T8" fmla="*/ 31 w 37"/>
                    <a:gd name="T9" fmla="*/ 13 h 23"/>
                    <a:gd name="T10" fmla="*/ 33 w 37"/>
                    <a:gd name="T11" fmla="*/ 19 h 23"/>
                    <a:gd name="T12" fmla="*/ 31 w 37"/>
                    <a:gd name="T13" fmla="*/ 21 h 23"/>
                    <a:gd name="T14" fmla="*/ 33 w 37"/>
                    <a:gd name="T15" fmla="*/ 23 h 23"/>
                    <a:gd name="T16" fmla="*/ 29 w 37"/>
                    <a:gd name="T17" fmla="*/ 23 h 23"/>
                    <a:gd name="T18" fmla="*/ 27 w 37"/>
                    <a:gd name="T19" fmla="*/ 23 h 23"/>
                    <a:gd name="T20" fmla="*/ 23 w 37"/>
                    <a:gd name="T21" fmla="*/ 19 h 23"/>
                    <a:gd name="T22" fmla="*/ 21 w 37"/>
                    <a:gd name="T23" fmla="*/ 17 h 23"/>
                    <a:gd name="T24" fmla="*/ 16 w 37"/>
                    <a:gd name="T25" fmla="*/ 17 h 23"/>
                    <a:gd name="T26" fmla="*/ 10 w 37"/>
                    <a:gd name="T27" fmla="*/ 13 h 23"/>
                    <a:gd name="T28" fmla="*/ 2 w 37"/>
                    <a:gd name="T29" fmla="*/ 11 h 23"/>
                    <a:gd name="T30" fmla="*/ 0 w 37"/>
                    <a:gd name="T31" fmla="*/ 7 h 23"/>
                    <a:gd name="T32" fmla="*/ 0 w 37"/>
                    <a:gd name="T33" fmla="*/ 4 h 23"/>
                    <a:gd name="T34" fmla="*/ 4 w 37"/>
                    <a:gd name="T35" fmla="*/ 2 h 23"/>
                    <a:gd name="T36" fmla="*/ 6 w 37"/>
                    <a:gd name="T37" fmla="*/ 2 h 23"/>
                    <a:gd name="T38" fmla="*/ 8 w 37"/>
                    <a:gd name="T39" fmla="*/ 0 h 23"/>
                    <a:gd name="T40" fmla="*/ 12 w 37"/>
                    <a:gd name="T41" fmla="*/ 2 h 23"/>
                    <a:gd name="T42" fmla="*/ 14 w 37"/>
                    <a:gd name="T43" fmla="*/ 4 h 23"/>
                    <a:gd name="T44" fmla="*/ 19 w 37"/>
                    <a:gd name="T45" fmla="*/ 2 h 23"/>
                    <a:gd name="T46" fmla="*/ 23 w 37"/>
                    <a:gd name="T47" fmla="*/ 4 h 23"/>
                    <a:gd name="T48" fmla="*/ 27 w 37"/>
                    <a:gd name="T49" fmla="*/ 2 h 23"/>
                    <a:gd name="T50" fmla="*/ 31 w 37"/>
                    <a:gd name="T51" fmla="*/ 2 h 23"/>
                    <a:gd name="T52" fmla="*/ 33 w 37"/>
                    <a:gd name="T53" fmla="*/ 0 h 23"/>
                    <a:gd name="T54" fmla="*/ 37 w 37"/>
                    <a:gd name="T55" fmla="*/ 0 h 2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7"/>
                    <a:gd name="T85" fmla="*/ 0 h 23"/>
                    <a:gd name="T86" fmla="*/ 37 w 37"/>
                    <a:gd name="T87" fmla="*/ 23 h 2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7" h="23">
                      <a:moveTo>
                        <a:pt x="37" y="0"/>
                      </a:moveTo>
                      <a:lnTo>
                        <a:pt x="35" y="2"/>
                      </a:lnTo>
                      <a:lnTo>
                        <a:pt x="33" y="7"/>
                      </a:lnTo>
                      <a:lnTo>
                        <a:pt x="31" y="9"/>
                      </a:lnTo>
                      <a:lnTo>
                        <a:pt x="31" y="13"/>
                      </a:lnTo>
                      <a:lnTo>
                        <a:pt x="33" y="19"/>
                      </a:lnTo>
                      <a:lnTo>
                        <a:pt x="31" y="21"/>
                      </a:lnTo>
                      <a:lnTo>
                        <a:pt x="33" y="23"/>
                      </a:lnTo>
                      <a:lnTo>
                        <a:pt x="29" y="23"/>
                      </a:lnTo>
                      <a:lnTo>
                        <a:pt x="27" y="23"/>
                      </a:lnTo>
                      <a:lnTo>
                        <a:pt x="23" y="19"/>
                      </a:lnTo>
                      <a:lnTo>
                        <a:pt x="21" y="17"/>
                      </a:lnTo>
                      <a:lnTo>
                        <a:pt x="16" y="17"/>
                      </a:lnTo>
                      <a:lnTo>
                        <a:pt x="10" y="13"/>
                      </a:lnTo>
                      <a:lnTo>
                        <a:pt x="2" y="11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4" y="4"/>
                      </a:lnTo>
                      <a:lnTo>
                        <a:pt x="19" y="2"/>
                      </a:lnTo>
                      <a:lnTo>
                        <a:pt x="23" y="4"/>
                      </a:lnTo>
                      <a:lnTo>
                        <a:pt x="27" y="2"/>
                      </a:lnTo>
                      <a:lnTo>
                        <a:pt x="31" y="2"/>
                      </a:lnTo>
                      <a:lnTo>
                        <a:pt x="33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27" name="Freeform 99"/>
                <p:cNvSpPr>
                  <a:spLocks noChangeAspect="1"/>
                </p:cNvSpPr>
                <p:nvPr/>
              </p:nvSpPr>
              <p:spPr bwMode="gray">
                <a:xfrm>
                  <a:off x="2066" y="1067"/>
                  <a:ext cx="6" cy="1"/>
                </a:xfrm>
                <a:custGeom>
                  <a:avLst/>
                  <a:gdLst>
                    <a:gd name="T0" fmla="*/ 0 w 7"/>
                    <a:gd name="T1" fmla="*/ 0 h 1"/>
                    <a:gd name="T2" fmla="*/ 2 w 7"/>
                    <a:gd name="T3" fmla="*/ 0 h 1"/>
                    <a:gd name="T4" fmla="*/ 7 w 7"/>
                    <a:gd name="T5" fmla="*/ 0 h 1"/>
                    <a:gd name="T6" fmla="*/ 5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28" name="Freeform 100"/>
                <p:cNvSpPr>
                  <a:spLocks noChangeAspect="1"/>
                </p:cNvSpPr>
                <p:nvPr/>
              </p:nvSpPr>
              <p:spPr bwMode="gray">
                <a:xfrm>
                  <a:off x="2037" y="1025"/>
                  <a:ext cx="5" cy="5"/>
                </a:xfrm>
                <a:custGeom>
                  <a:avLst/>
                  <a:gdLst>
                    <a:gd name="T0" fmla="*/ 5 w 5"/>
                    <a:gd name="T1" fmla="*/ 4 h 4"/>
                    <a:gd name="T2" fmla="*/ 3 w 5"/>
                    <a:gd name="T3" fmla="*/ 4 h 4"/>
                    <a:gd name="T4" fmla="*/ 0 w 5"/>
                    <a:gd name="T5" fmla="*/ 2 h 4"/>
                    <a:gd name="T6" fmla="*/ 5 w 5"/>
                    <a:gd name="T7" fmla="*/ 0 h 4"/>
                    <a:gd name="T8" fmla="*/ 5 w 5"/>
                    <a:gd name="T9" fmla="*/ 2 h 4"/>
                    <a:gd name="T10" fmla="*/ 5 w 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4"/>
                    <a:gd name="T20" fmla="*/ 5 w 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4">
                      <a:moveTo>
                        <a:pt x="5" y="4"/>
                      </a:move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29" name="Freeform 101"/>
                <p:cNvSpPr>
                  <a:spLocks noChangeAspect="1"/>
                </p:cNvSpPr>
                <p:nvPr/>
              </p:nvSpPr>
              <p:spPr bwMode="gray">
                <a:xfrm>
                  <a:off x="2036" y="1009"/>
                  <a:ext cx="6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5 h 7"/>
                    <a:gd name="T4" fmla="*/ 7 w 7"/>
                    <a:gd name="T5" fmla="*/ 3 h 7"/>
                    <a:gd name="T6" fmla="*/ 5 w 7"/>
                    <a:gd name="T7" fmla="*/ 0 h 7"/>
                    <a:gd name="T8" fmla="*/ 2 w 7"/>
                    <a:gd name="T9" fmla="*/ 5 h 7"/>
                    <a:gd name="T10" fmla="*/ 0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7"/>
                      </a:move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2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30" name="Freeform 102"/>
                <p:cNvSpPr>
                  <a:spLocks noChangeAspect="1"/>
                </p:cNvSpPr>
                <p:nvPr/>
              </p:nvSpPr>
              <p:spPr bwMode="gray">
                <a:xfrm>
                  <a:off x="2020" y="948"/>
                  <a:ext cx="10" cy="12"/>
                </a:xfrm>
                <a:custGeom>
                  <a:avLst/>
                  <a:gdLst>
                    <a:gd name="T0" fmla="*/ 10 w 10"/>
                    <a:gd name="T1" fmla="*/ 0 h 10"/>
                    <a:gd name="T2" fmla="*/ 6 w 10"/>
                    <a:gd name="T3" fmla="*/ 8 h 10"/>
                    <a:gd name="T4" fmla="*/ 4 w 10"/>
                    <a:gd name="T5" fmla="*/ 8 h 10"/>
                    <a:gd name="T6" fmla="*/ 0 w 10"/>
                    <a:gd name="T7" fmla="*/ 10 h 10"/>
                    <a:gd name="T8" fmla="*/ 0 w 10"/>
                    <a:gd name="T9" fmla="*/ 6 h 10"/>
                    <a:gd name="T10" fmla="*/ 0 w 10"/>
                    <a:gd name="T11" fmla="*/ 6 h 10"/>
                    <a:gd name="T12" fmla="*/ 2 w 10"/>
                    <a:gd name="T13" fmla="*/ 4 h 10"/>
                    <a:gd name="T14" fmla="*/ 4 w 10"/>
                    <a:gd name="T15" fmla="*/ 2 h 10"/>
                    <a:gd name="T16" fmla="*/ 10 w 10"/>
                    <a:gd name="T17" fmla="*/ 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0"/>
                    <a:gd name="T29" fmla="*/ 10 w 10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0">
                      <a:moveTo>
                        <a:pt x="10" y="0"/>
                      </a:move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31" name="Freeform 103"/>
                <p:cNvSpPr>
                  <a:spLocks noChangeAspect="1"/>
                </p:cNvSpPr>
                <p:nvPr/>
              </p:nvSpPr>
              <p:spPr bwMode="gray">
                <a:xfrm>
                  <a:off x="2033" y="994"/>
                  <a:ext cx="3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2 w 2"/>
                    <a:gd name="T5" fmla="*/ 0 h 2"/>
                    <a:gd name="T6" fmla="*/ 2 w 2"/>
                    <a:gd name="T7" fmla="*/ 0 h 2"/>
                    <a:gd name="T8" fmla="*/ 2 w 2"/>
                    <a:gd name="T9" fmla="*/ 2 h 2"/>
                    <a:gd name="T10" fmla="*/ 0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32" name="Freeform 104"/>
                <p:cNvSpPr>
                  <a:spLocks noChangeAspect="1"/>
                </p:cNvSpPr>
                <p:nvPr/>
              </p:nvSpPr>
              <p:spPr bwMode="gray">
                <a:xfrm>
                  <a:off x="2023" y="984"/>
                  <a:ext cx="7" cy="10"/>
                </a:xfrm>
                <a:custGeom>
                  <a:avLst/>
                  <a:gdLst>
                    <a:gd name="T0" fmla="*/ 8 w 8"/>
                    <a:gd name="T1" fmla="*/ 0 h 8"/>
                    <a:gd name="T2" fmla="*/ 8 w 8"/>
                    <a:gd name="T3" fmla="*/ 4 h 8"/>
                    <a:gd name="T4" fmla="*/ 6 w 8"/>
                    <a:gd name="T5" fmla="*/ 6 h 8"/>
                    <a:gd name="T6" fmla="*/ 4 w 8"/>
                    <a:gd name="T7" fmla="*/ 8 h 8"/>
                    <a:gd name="T8" fmla="*/ 0 w 8"/>
                    <a:gd name="T9" fmla="*/ 6 h 8"/>
                    <a:gd name="T10" fmla="*/ 2 w 8"/>
                    <a:gd name="T11" fmla="*/ 4 h 8"/>
                    <a:gd name="T12" fmla="*/ 4 w 8"/>
                    <a:gd name="T13" fmla="*/ 4 h 8"/>
                    <a:gd name="T14" fmla="*/ 8 w 8"/>
                    <a:gd name="T15" fmla="*/ 0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8"/>
                    <a:gd name="T26" fmla="*/ 8 w 8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8">
                      <a:moveTo>
                        <a:pt x="8" y="0"/>
                      </a:move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33" name="Freeform 105"/>
                <p:cNvSpPr>
                  <a:spLocks noChangeAspect="1"/>
                </p:cNvSpPr>
                <p:nvPr/>
              </p:nvSpPr>
              <p:spPr bwMode="gray">
                <a:xfrm>
                  <a:off x="2026" y="979"/>
                  <a:ext cx="4" cy="5"/>
                </a:xfrm>
                <a:custGeom>
                  <a:avLst/>
                  <a:gdLst>
                    <a:gd name="T0" fmla="*/ 4 w 4"/>
                    <a:gd name="T1" fmla="*/ 2 h 4"/>
                    <a:gd name="T2" fmla="*/ 2 w 4"/>
                    <a:gd name="T3" fmla="*/ 0 h 4"/>
                    <a:gd name="T4" fmla="*/ 2 w 4"/>
                    <a:gd name="T5" fmla="*/ 0 h 4"/>
                    <a:gd name="T6" fmla="*/ 2 w 4"/>
                    <a:gd name="T7" fmla="*/ 0 h 4"/>
                    <a:gd name="T8" fmla="*/ 0 w 4"/>
                    <a:gd name="T9" fmla="*/ 4 h 4"/>
                    <a:gd name="T10" fmla="*/ 4 w 4"/>
                    <a:gd name="T11" fmla="*/ 2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34" name="Freeform 106"/>
                <p:cNvSpPr>
                  <a:spLocks noChangeAspect="1"/>
                </p:cNvSpPr>
                <p:nvPr/>
              </p:nvSpPr>
              <p:spPr bwMode="gray">
                <a:xfrm>
                  <a:off x="2023" y="962"/>
                  <a:ext cx="9" cy="8"/>
                </a:xfrm>
                <a:custGeom>
                  <a:avLst/>
                  <a:gdLst>
                    <a:gd name="T0" fmla="*/ 8 w 10"/>
                    <a:gd name="T1" fmla="*/ 6 h 6"/>
                    <a:gd name="T2" fmla="*/ 4 w 10"/>
                    <a:gd name="T3" fmla="*/ 6 h 6"/>
                    <a:gd name="T4" fmla="*/ 0 w 10"/>
                    <a:gd name="T5" fmla="*/ 2 h 6"/>
                    <a:gd name="T6" fmla="*/ 4 w 10"/>
                    <a:gd name="T7" fmla="*/ 2 h 6"/>
                    <a:gd name="T8" fmla="*/ 6 w 10"/>
                    <a:gd name="T9" fmla="*/ 0 h 6"/>
                    <a:gd name="T10" fmla="*/ 6 w 10"/>
                    <a:gd name="T11" fmla="*/ 4 h 6"/>
                    <a:gd name="T12" fmla="*/ 10 w 10"/>
                    <a:gd name="T13" fmla="*/ 6 h 6"/>
                    <a:gd name="T14" fmla="*/ 8 w 10"/>
                    <a:gd name="T15" fmla="*/ 6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6"/>
                    <a:gd name="T26" fmla="*/ 10 w 10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6">
                      <a:moveTo>
                        <a:pt x="8" y="6"/>
                      </a:moveTo>
                      <a:lnTo>
                        <a:pt x="4" y="6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6" y="4"/>
                      </a:lnTo>
                      <a:lnTo>
                        <a:pt x="10" y="6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35" name="Freeform 107"/>
                <p:cNvSpPr>
                  <a:spLocks noChangeAspect="1"/>
                </p:cNvSpPr>
                <p:nvPr/>
              </p:nvSpPr>
              <p:spPr bwMode="gray">
                <a:xfrm>
                  <a:off x="2005" y="997"/>
                  <a:ext cx="24" cy="19"/>
                </a:xfrm>
                <a:custGeom>
                  <a:avLst/>
                  <a:gdLst>
                    <a:gd name="T0" fmla="*/ 7 w 27"/>
                    <a:gd name="T1" fmla="*/ 8 h 17"/>
                    <a:gd name="T2" fmla="*/ 2 w 27"/>
                    <a:gd name="T3" fmla="*/ 10 h 17"/>
                    <a:gd name="T4" fmla="*/ 0 w 27"/>
                    <a:gd name="T5" fmla="*/ 15 h 17"/>
                    <a:gd name="T6" fmla="*/ 9 w 27"/>
                    <a:gd name="T7" fmla="*/ 17 h 17"/>
                    <a:gd name="T8" fmla="*/ 11 w 27"/>
                    <a:gd name="T9" fmla="*/ 15 h 17"/>
                    <a:gd name="T10" fmla="*/ 13 w 27"/>
                    <a:gd name="T11" fmla="*/ 13 h 17"/>
                    <a:gd name="T12" fmla="*/ 15 w 27"/>
                    <a:gd name="T13" fmla="*/ 17 h 17"/>
                    <a:gd name="T14" fmla="*/ 19 w 27"/>
                    <a:gd name="T15" fmla="*/ 17 h 17"/>
                    <a:gd name="T16" fmla="*/ 27 w 27"/>
                    <a:gd name="T17" fmla="*/ 13 h 17"/>
                    <a:gd name="T18" fmla="*/ 27 w 27"/>
                    <a:gd name="T19" fmla="*/ 8 h 17"/>
                    <a:gd name="T20" fmla="*/ 21 w 27"/>
                    <a:gd name="T21" fmla="*/ 0 h 17"/>
                    <a:gd name="T22" fmla="*/ 15 w 27"/>
                    <a:gd name="T23" fmla="*/ 2 h 17"/>
                    <a:gd name="T24" fmla="*/ 9 w 27"/>
                    <a:gd name="T25" fmla="*/ 4 h 17"/>
                    <a:gd name="T26" fmla="*/ 7 w 27"/>
                    <a:gd name="T27" fmla="*/ 8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7"/>
                    <a:gd name="T43" fmla="*/ 0 h 17"/>
                    <a:gd name="T44" fmla="*/ 27 w 2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7" h="17">
                      <a:moveTo>
                        <a:pt x="7" y="8"/>
                      </a:moveTo>
                      <a:lnTo>
                        <a:pt x="2" y="10"/>
                      </a:lnTo>
                      <a:lnTo>
                        <a:pt x="0" y="15"/>
                      </a:lnTo>
                      <a:lnTo>
                        <a:pt x="9" y="17"/>
                      </a:lnTo>
                      <a:lnTo>
                        <a:pt x="11" y="15"/>
                      </a:lnTo>
                      <a:lnTo>
                        <a:pt x="13" y="13"/>
                      </a:lnTo>
                      <a:lnTo>
                        <a:pt x="15" y="17"/>
                      </a:lnTo>
                      <a:lnTo>
                        <a:pt x="19" y="17"/>
                      </a:lnTo>
                      <a:lnTo>
                        <a:pt x="27" y="13"/>
                      </a:lnTo>
                      <a:lnTo>
                        <a:pt x="27" y="8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9" y="4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36" name="Freeform 108"/>
                <p:cNvSpPr>
                  <a:spLocks noChangeAspect="1"/>
                </p:cNvSpPr>
                <p:nvPr/>
              </p:nvSpPr>
              <p:spPr bwMode="gray">
                <a:xfrm>
                  <a:off x="2216" y="1135"/>
                  <a:ext cx="60" cy="55"/>
                </a:xfrm>
                <a:custGeom>
                  <a:avLst/>
                  <a:gdLst>
                    <a:gd name="T0" fmla="*/ 42 w 64"/>
                    <a:gd name="T1" fmla="*/ 39 h 49"/>
                    <a:gd name="T2" fmla="*/ 31 w 64"/>
                    <a:gd name="T3" fmla="*/ 29 h 49"/>
                    <a:gd name="T4" fmla="*/ 29 w 64"/>
                    <a:gd name="T5" fmla="*/ 23 h 49"/>
                    <a:gd name="T6" fmla="*/ 27 w 64"/>
                    <a:gd name="T7" fmla="*/ 23 h 49"/>
                    <a:gd name="T8" fmla="*/ 27 w 64"/>
                    <a:gd name="T9" fmla="*/ 16 h 49"/>
                    <a:gd name="T10" fmla="*/ 29 w 64"/>
                    <a:gd name="T11" fmla="*/ 18 h 49"/>
                    <a:gd name="T12" fmla="*/ 31 w 64"/>
                    <a:gd name="T13" fmla="*/ 20 h 49"/>
                    <a:gd name="T14" fmla="*/ 35 w 64"/>
                    <a:gd name="T15" fmla="*/ 18 h 49"/>
                    <a:gd name="T16" fmla="*/ 39 w 64"/>
                    <a:gd name="T17" fmla="*/ 18 h 49"/>
                    <a:gd name="T18" fmla="*/ 44 w 64"/>
                    <a:gd name="T19" fmla="*/ 18 h 49"/>
                    <a:gd name="T20" fmla="*/ 48 w 64"/>
                    <a:gd name="T21" fmla="*/ 20 h 49"/>
                    <a:gd name="T22" fmla="*/ 54 w 64"/>
                    <a:gd name="T23" fmla="*/ 18 h 49"/>
                    <a:gd name="T24" fmla="*/ 58 w 64"/>
                    <a:gd name="T25" fmla="*/ 20 h 49"/>
                    <a:gd name="T26" fmla="*/ 64 w 64"/>
                    <a:gd name="T27" fmla="*/ 20 h 49"/>
                    <a:gd name="T28" fmla="*/ 64 w 64"/>
                    <a:gd name="T29" fmla="*/ 16 h 49"/>
                    <a:gd name="T30" fmla="*/ 60 w 64"/>
                    <a:gd name="T31" fmla="*/ 8 h 49"/>
                    <a:gd name="T32" fmla="*/ 56 w 64"/>
                    <a:gd name="T33" fmla="*/ 10 h 49"/>
                    <a:gd name="T34" fmla="*/ 46 w 64"/>
                    <a:gd name="T35" fmla="*/ 8 h 49"/>
                    <a:gd name="T36" fmla="*/ 39 w 64"/>
                    <a:gd name="T37" fmla="*/ 2 h 49"/>
                    <a:gd name="T38" fmla="*/ 33 w 64"/>
                    <a:gd name="T39" fmla="*/ 0 h 49"/>
                    <a:gd name="T40" fmla="*/ 31 w 64"/>
                    <a:gd name="T41" fmla="*/ 0 h 49"/>
                    <a:gd name="T42" fmla="*/ 25 w 64"/>
                    <a:gd name="T43" fmla="*/ 4 h 49"/>
                    <a:gd name="T44" fmla="*/ 25 w 64"/>
                    <a:gd name="T45" fmla="*/ 8 h 49"/>
                    <a:gd name="T46" fmla="*/ 21 w 64"/>
                    <a:gd name="T47" fmla="*/ 10 h 49"/>
                    <a:gd name="T48" fmla="*/ 21 w 64"/>
                    <a:gd name="T49" fmla="*/ 14 h 49"/>
                    <a:gd name="T50" fmla="*/ 15 w 64"/>
                    <a:gd name="T51" fmla="*/ 12 h 49"/>
                    <a:gd name="T52" fmla="*/ 11 w 64"/>
                    <a:gd name="T53" fmla="*/ 12 h 49"/>
                    <a:gd name="T54" fmla="*/ 4 w 64"/>
                    <a:gd name="T55" fmla="*/ 12 h 49"/>
                    <a:gd name="T56" fmla="*/ 2 w 64"/>
                    <a:gd name="T57" fmla="*/ 12 h 49"/>
                    <a:gd name="T58" fmla="*/ 0 w 64"/>
                    <a:gd name="T59" fmla="*/ 14 h 49"/>
                    <a:gd name="T60" fmla="*/ 0 w 64"/>
                    <a:gd name="T61" fmla="*/ 18 h 49"/>
                    <a:gd name="T62" fmla="*/ 2 w 64"/>
                    <a:gd name="T63" fmla="*/ 20 h 49"/>
                    <a:gd name="T64" fmla="*/ 4 w 64"/>
                    <a:gd name="T65" fmla="*/ 25 h 49"/>
                    <a:gd name="T66" fmla="*/ 6 w 64"/>
                    <a:gd name="T67" fmla="*/ 25 h 49"/>
                    <a:gd name="T68" fmla="*/ 6 w 64"/>
                    <a:gd name="T69" fmla="*/ 23 h 49"/>
                    <a:gd name="T70" fmla="*/ 9 w 64"/>
                    <a:gd name="T71" fmla="*/ 20 h 49"/>
                    <a:gd name="T72" fmla="*/ 9 w 64"/>
                    <a:gd name="T73" fmla="*/ 16 h 49"/>
                    <a:gd name="T74" fmla="*/ 11 w 64"/>
                    <a:gd name="T75" fmla="*/ 16 h 49"/>
                    <a:gd name="T76" fmla="*/ 13 w 64"/>
                    <a:gd name="T77" fmla="*/ 18 h 49"/>
                    <a:gd name="T78" fmla="*/ 15 w 64"/>
                    <a:gd name="T79" fmla="*/ 18 h 49"/>
                    <a:gd name="T80" fmla="*/ 19 w 64"/>
                    <a:gd name="T81" fmla="*/ 20 h 49"/>
                    <a:gd name="T82" fmla="*/ 19 w 64"/>
                    <a:gd name="T83" fmla="*/ 25 h 49"/>
                    <a:gd name="T84" fmla="*/ 21 w 64"/>
                    <a:gd name="T85" fmla="*/ 29 h 49"/>
                    <a:gd name="T86" fmla="*/ 23 w 64"/>
                    <a:gd name="T87" fmla="*/ 31 h 49"/>
                    <a:gd name="T88" fmla="*/ 21 w 64"/>
                    <a:gd name="T89" fmla="*/ 33 h 49"/>
                    <a:gd name="T90" fmla="*/ 25 w 64"/>
                    <a:gd name="T91" fmla="*/ 37 h 49"/>
                    <a:gd name="T92" fmla="*/ 29 w 64"/>
                    <a:gd name="T93" fmla="*/ 41 h 49"/>
                    <a:gd name="T94" fmla="*/ 31 w 64"/>
                    <a:gd name="T95" fmla="*/ 43 h 49"/>
                    <a:gd name="T96" fmla="*/ 35 w 64"/>
                    <a:gd name="T97" fmla="*/ 43 h 49"/>
                    <a:gd name="T98" fmla="*/ 37 w 64"/>
                    <a:gd name="T99" fmla="*/ 43 h 49"/>
                    <a:gd name="T100" fmla="*/ 44 w 64"/>
                    <a:gd name="T101" fmla="*/ 47 h 49"/>
                    <a:gd name="T102" fmla="*/ 46 w 64"/>
                    <a:gd name="T103" fmla="*/ 47 h 49"/>
                    <a:gd name="T104" fmla="*/ 48 w 64"/>
                    <a:gd name="T105" fmla="*/ 49 h 49"/>
                    <a:gd name="T106" fmla="*/ 46 w 64"/>
                    <a:gd name="T107" fmla="*/ 43 h 49"/>
                    <a:gd name="T108" fmla="*/ 42 w 64"/>
                    <a:gd name="T109" fmla="*/ 39 h 4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49"/>
                    <a:gd name="T167" fmla="*/ 64 w 64"/>
                    <a:gd name="T168" fmla="*/ 49 h 4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49">
                      <a:moveTo>
                        <a:pt x="42" y="39"/>
                      </a:moveTo>
                      <a:lnTo>
                        <a:pt x="31" y="29"/>
                      </a:lnTo>
                      <a:lnTo>
                        <a:pt x="29" y="23"/>
                      </a:lnTo>
                      <a:lnTo>
                        <a:pt x="27" y="23"/>
                      </a:lnTo>
                      <a:lnTo>
                        <a:pt x="27" y="16"/>
                      </a:lnTo>
                      <a:lnTo>
                        <a:pt x="29" y="18"/>
                      </a:lnTo>
                      <a:lnTo>
                        <a:pt x="31" y="20"/>
                      </a:lnTo>
                      <a:lnTo>
                        <a:pt x="35" y="18"/>
                      </a:lnTo>
                      <a:lnTo>
                        <a:pt x="39" y="18"/>
                      </a:lnTo>
                      <a:lnTo>
                        <a:pt x="44" y="18"/>
                      </a:lnTo>
                      <a:lnTo>
                        <a:pt x="48" y="20"/>
                      </a:lnTo>
                      <a:lnTo>
                        <a:pt x="54" y="18"/>
                      </a:lnTo>
                      <a:lnTo>
                        <a:pt x="58" y="20"/>
                      </a:lnTo>
                      <a:lnTo>
                        <a:pt x="64" y="20"/>
                      </a:lnTo>
                      <a:lnTo>
                        <a:pt x="64" y="16"/>
                      </a:lnTo>
                      <a:lnTo>
                        <a:pt x="60" y="8"/>
                      </a:lnTo>
                      <a:lnTo>
                        <a:pt x="56" y="10"/>
                      </a:lnTo>
                      <a:lnTo>
                        <a:pt x="46" y="8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5" y="4"/>
                      </a:lnTo>
                      <a:lnTo>
                        <a:pt x="25" y="8"/>
                      </a:lnTo>
                      <a:lnTo>
                        <a:pt x="21" y="10"/>
                      </a:lnTo>
                      <a:lnTo>
                        <a:pt x="21" y="14"/>
                      </a:lnTo>
                      <a:lnTo>
                        <a:pt x="15" y="12"/>
                      </a:lnTo>
                      <a:lnTo>
                        <a:pt x="11" y="12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2" y="20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6" y="23"/>
                      </a:lnTo>
                      <a:lnTo>
                        <a:pt x="9" y="20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3" y="18"/>
                      </a:lnTo>
                      <a:lnTo>
                        <a:pt x="15" y="18"/>
                      </a:lnTo>
                      <a:lnTo>
                        <a:pt x="19" y="20"/>
                      </a:lnTo>
                      <a:lnTo>
                        <a:pt x="19" y="25"/>
                      </a:lnTo>
                      <a:lnTo>
                        <a:pt x="21" y="29"/>
                      </a:lnTo>
                      <a:lnTo>
                        <a:pt x="23" y="31"/>
                      </a:lnTo>
                      <a:lnTo>
                        <a:pt x="21" y="33"/>
                      </a:lnTo>
                      <a:lnTo>
                        <a:pt x="25" y="37"/>
                      </a:lnTo>
                      <a:lnTo>
                        <a:pt x="29" y="41"/>
                      </a:lnTo>
                      <a:lnTo>
                        <a:pt x="31" y="43"/>
                      </a:lnTo>
                      <a:lnTo>
                        <a:pt x="35" y="43"/>
                      </a:lnTo>
                      <a:lnTo>
                        <a:pt x="37" y="43"/>
                      </a:lnTo>
                      <a:lnTo>
                        <a:pt x="44" y="47"/>
                      </a:lnTo>
                      <a:lnTo>
                        <a:pt x="46" y="47"/>
                      </a:lnTo>
                      <a:lnTo>
                        <a:pt x="48" y="49"/>
                      </a:lnTo>
                      <a:lnTo>
                        <a:pt x="46" y="43"/>
                      </a:lnTo>
                      <a:lnTo>
                        <a:pt x="42" y="3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37" name="Freeform 109"/>
                <p:cNvSpPr>
                  <a:spLocks noChangeAspect="1"/>
                </p:cNvSpPr>
                <p:nvPr/>
              </p:nvSpPr>
              <p:spPr bwMode="gray">
                <a:xfrm>
                  <a:off x="3445" y="1259"/>
                  <a:ext cx="46" cy="69"/>
                </a:xfrm>
                <a:custGeom>
                  <a:avLst/>
                  <a:gdLst>
                    <a:gd name="T0" fmla="*/ 7 w 50"/>
                    <a:gd name="T1" fmla="*/ 2 h 60"/>
                    <a:gd name="T2" fmla="*/ 2 w 50"/>
                    <a:gd name="T3" fmla="*/ 6 h 60"/>
                    <a:gd name="T4" fmla="*/ 0 w 50"/>
                    <a:gd name="T5" fmla="*/ 11 h 60"/>
                    <a:gd name="T6" fmla="*/ 7 w 50"/>
                    <a:gd name="T7" fmla="*/ 15 h 60"/>
                    <a:gd name="T8" fmla="*/ 7 w 50"/>
                    <a:gd name="T9" fmla="*/ 19 h 60"/>
                    <a:gd name="T10" fmla="*/ 9 w 50"/>
                    <a:gd name="T11" fmla="*/ 19 h 60"/>
                    <a:gd name="T12" fmla="*/ 9 w 50"/>
                    <a:gd name="T13" fmla="*/ 21 h 60"/>
                    <a:gd name="T14" fmla="*/ 5 w 50"/>
                    <a:gd name="T15" fmla="*/ 21 h 60"/>
                    <a:gd name="T16" fmla="*/ 2 w 50"/>
                    <a:gd name="T17" fmla="*/ 23 h 60"/>
                    <a:gd name="T18" fmla="*/ 5 w 50"/>
                    <a:gd name="T19" fmla="*/ 25 h 60"/>
                    <a:gd name="T20" fmla="*/ 7 w 50"/>
                    <a:gd name="T21" fmla="*/ 25 h 60"/>
                    <a:gd name="T22" fmla="*/ 9 w 50"/>
                    <a:gd name="T23" fmla="*/ 27 h 60"/>
                    <a:gd name="T24" fmla="*/ 11 w 50"/>
                    <a:gd name="T25" fmla="*/ 33 h 60"/>
                    <a:gd name="T26" fmla="*/ 15 w 50"/>
                    <a:gd name="T27" fmla="*/ 37 h 60"/>
                    <a:gd name="T28" fmla="*/ 17 w 50"/>
                    <a:gd name="T29" fmla="*/ 37 h 60"/>
                    <a:gd name="T30" fmla="*/ 15 w 50"/>
                    <a:gd name="T31" fmla="*/ 41 h 60"/>
                    <a:gd name="T32" fmla="*/ 15 w 50"/>
                    <a:gd name="T33" fmla="*/ 46 h 60"/>
                    <a:gd name="T34" fmla="*/ 17 w 50"/>
                    <a:gd name="T35" fmla="*/ 50 h 60"/>
                    <a:gd name="T36" fmla="*/ 19 w 50"/>
                    <a:gd name="T37" fmla="*/ 52 h 60"/>
                    <a:gd name="T38" fmla="*/ 19 w 50"/>
                    <a:gd name="T39" fmla="*/ 54 h 60"/>
                    <a:gd name="T40" fmla="*/ 17 w 50"/>
                    <a:gd name="T41" fmla="*/ 56 h 60"/>
                    <a:gd name="T42" fmla="*/ 17 w 50"/>
                    <a:gd name="T43" fmla="*/ 56 h 60"/>
                    <a:gd name="T44" fmla="*/ 17 w 50"/>
                    <a:gd name="T45" fmla="*/ 58 h 60"/>
                    <a:gd name="T46" fmla="*/ 19 w 50"/>
                    <a:gd name="T47" fmla="*/ 58 h 60"/>
                    <a:gd name="T48" fmla="*/ 19 w 50"/>
                    <a:gd name="T49" fmla="*/ 60 h 60"/>
                    <a:gd name="T50" fmla="*/ 23 w 50"/>
                    <a:gd name="T51" fmla="*/ 60 h 60"/>
                    <a:gd name="T52" fmla="*/ 23 w 50"/>
                    <a:gd name="T53" fmla="*/ 56 h 60"/>
                    <a:gd name="T54" fmla="*/ 27 w 50"/>
                    <a:gd name="T55" fmla="*/ 56 h 60"/>
                    <a:gd name="T56" fmla="*/ 27 w 50"/>
                    <a:gd name="T57" fmla="*/ 54 h 60"/>
                    <a:gd name="T58" fmla="*/ 29 w 50"/>
                    <a:gd name="T59" fmla="*/ 54 h 60"/>
                    <a:gd name="T60" fmla="*/ 31 w 50"/>
                    <a:gd name="T61" fmla="*/ 56 h 60"/>
                    <a:gd name="T62" fmla="*/ 31 w 50"/>
                    <a:gd name="T63" fmla="*/ 54 h 60"/>
                    <a:gd name="T64" fmla="*/ 33 w 50"/>
                    <a:gd name="T65" fmla="*/ 52 h 60"/>
                    <a:gd name="T66" fmla="*/ 33 w 50"/>
                    <a:gd name="T67" fmla="*/ 52 h 60"/>
                    <a:gd name="T68" fmla="*/ 33 w 50"/>
                    <a:gd name="T69" fmla="*/ 54 h 60"/>
                    <a:gd name="T70" fmla="*/ 35 w 50"/>
                    <a:gd name="T71" fmla="*/ 54 h 60"/>
                    <a:gd name="T72" fmla="*/ 35 w 50"/>
                    <a:gd name="T73" fmla="*/ 52 h 60"/>
                    <a:gd name="T74" fmla="*/ 38 w 50"/>
                    <a:gd name="T75" fmla="*/ 52 h 60"/>
                    <a:gd name="T76" fmla="*/ 42 w 50"/>
                    <a:gd name="T77" fmla="*/ 52 h 60"/>
                    <a:gd name="T78" fmla="*/ 42 w 50"/>
                    <a:gd name="T79" fmla="*/ 50 h 60"/>
                    <a:gd name="T80" fmla="*/ 44 w 50"/>
                    <a:gd name="T81" fmla="*/ 48 h 60"/>
                    <a:gd name="T82" fmla="*/ 48 w 50"/>
                    <a:gd name="T83" fmla="*/ 48 h 60"/>
                    <a:gd name="T84" fmla="*/ 50 w 50"/>
                    <a:gd name="T85" fmla="*/ 46 h 60"/>
                    <a:gd name="T86" fmla="*/ 48 w 50"/>
                    <a:gd name="T87" fmla="*/ 35 h 60"/>
                    <a:gd name="T88" fmla="*/ 46 w 50"/>
                    <a:gd name="T89" fmla="*/ 37 h 60"/>
                    <a:gd name="T90" fmla="*/ 46 w 50"/>
                    <a:gd name="T91" fmla="*/ 35 h 60"/>
                    <a:gd name="T92" fmla="*/ 44 w 50"/>
                    <a:gd name="T93" fmla="*/ 27 h 60"/>
                    <a:gd name="T94" fmla="*/ 38 w 50"/>
                    <a:gd name="T95" fmla="*/ 19 h 60"/>
                    <a:gd name="T96" fmla="*/ 31 w 50"/>
                    <a:gd name="T97" fmla="*/ 11 h 60"/>
                    <a:gd name="T98" fmla="*/ 25 w 50"/>
                    <a:gd name="T99" fmla="*/ 6 h 60"/>
                    <a:gd name="T100" fmla="*/ 21 w 50"/>
                    <a:gd name="T101" fmla="*/ 2 h 60"/>
                    <a:gd name="T102" fmla="*/ 19 w 50"/>
                    <a:gd name="T103" fmla="*/ 0 h 60"/>
                    <a:gd name="T104" fmla="*/ 13 w 50"/>
                    <a:gd name="T105" fmla="*/ 2 h 60"/>
                    <a:gd name="T106" fmla="*/ 7 w 50"/>
                    <a:gd name="T107" fmla="*/ 2 h 6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0"/>
                    <a:gd name="T163" fmla="*/ 0 h 60"/>
                    <a:gd name="T164" fmla="*/ 50 w 50"/>
                    <a:gd name="T165" fmla="*/ 60 h 6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0" h="60">
                      <a:moveTo>
                        <a:pt x="7" y="2"/>
                      </a:move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7" y="15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5" y="21"/>
                      </a:lnTo>
                      <a:lnTo>
                        <a:pt x="2" y="23"/>
                      </a:lnTo>
                      <a:lnTo>
                        <a:pt x="5" y="25"/>
                      </a:lnTo>
                      <a:lnTo>
                        <a:pt x="7" y="25"/>
                      </a:lnTo>
                      <a:lnTo>
                        <a:pt x="9" y="27"/>
                      </a:lnTo>
                      <a:lnTo>
                        <a:pt x="11" y="33"/>
                      </a:lnTo>
                      <a:lnTo>
                        <a:pt x="15" y="37"/>
                      </a:lnTo>
                      <a:lnTo>
                        <a:pt x="17" y="37"/>
                      </a:lnTo>
                      <a:lnTo>
                        <a:pt x="15" y="41"/>
                      </a:lnTo>
                      <a:lnTo>
                        <a:pt x="15" y="46"/>
                      </a:lnTo>
                      <a:lnTo>
                        <a:pt x="17" y="50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7" y="56"/>
                      </a:lnTo>
                      <a:lnTo>
                        <a:pt x="17" y="58"/>
                      </a:lnTo>
                      <a:lnTo>
                        <a:pt x="19" y="58"/>
                      </a:lnTo>
                      <a:lnTo>
                        <a:pt x="19" y="60"/>
                      </a:lnTo>
                      <a:lnTo>
                        <a:pt x="23" y="60"/>
                      </a:lnTo>
                      <a:lnTo>
                        <a:pt x="23" y="56"/>
                      </a:lnTo>
                      <a:lnTo>
                        <a:pt x="27" y="56"/>
                      </a:lnTo>
                      <a:lnTo>
                        <a:pt x="27" y="54"/>
                      </a:lnTo>
                      <a:lnTo>
                        <a:pt x="29" y="54"/>
                      </a:lnTo>
                      <a:lnTo>
                        <a:pt x="31" y="56"/>
                      </a:lnTo>
                      <a:lnTo>
                        <a:pt x="31" y="54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5" y="54"/>
                      </a:lnTo>
                      <a:lnTo>
                        <a:pt x="35" y="52"/>
                      </a:lnTo>
                      <a:lnTo>
                        <a:pt x="38" y="52"/>
                      </a:lnTo>
                      <a:lnTo>
                        <a:pt x="42" y="52"/>
                      </a:lnTo>
                      <a:lnTo>
                        <a:pt x="42" y="50"/>
                      </a:lnTo>
                      <a:lnTo>
                        <a:pt x="44" y="48"/>
                      </a:lnTo>
                      <a:lnTo>
                        <a:pt x="48" y="48"/>
                      </a:lnTo>
                      <a:lnTo>
                        <a:pt x="50" y="46"/>
                      </a:lnTo>
                      <a:lnTo>
                        <a:pt x="48" y="35"/>
                      </a:lnTo>
                      <a:lnTo>
                        <a:pt x="46" y="37"/>
                      </a:lnTo>
                      <a:lnTo>
                        <a:pt x="46" y="35"/>
                      </a:lnTo>
                      <a:lnTo>
                        <a:pt x="44" y="27"/>
                      </a:lnTo>
                      <a:lnTo>
                        <a:pt x="38" y="19"/>
                      </a:lnTo>
                      <a:lnTo>
                        <a:pt x="31" y="11"/>
                      </a:lnTo>
                      <a:lnTo>
                        <a:pt x="25" y="6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3" y="2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38" name="Freeform 110"/>
                <p:cNvSpPr>
                  <a:spLocks noChangeAspect="1"/>
                </p:cNvSpPr>
                <p:nvPr/>
              </p:nvSpPr>
              <p:spPr bwMode="gray">
                <a:xfrm>
                  <a:off x="2178" y="1095"/>
                  <a:ext cx="73" cy="40"/>
                </a:xfrm>
                <a:custGeom>
                  <a:avLst/>
                  <a:gdLst>
                    <a:gd name="T0" fmla="*/ 58 w 80"/>
                    <a:gd name="T1" fmla="*/ 33 h 35"/>
                    <a:gd name="T2" fmla="*/ 68 w 80"/>
                    <a:gd name="T3" fmla="*/ 31 h 35"/>
                    <a:gd name="T4" fmla="*/ 70 w 80"/>
                    <a:gd name="T5" fmla="*/ 31 h 35"/>
                    <a:gd name="T6" fmla="*/ 72 w 80"/>
                    <a:gd name="T7" fmla="*/ 31 h 35"/>
                    <a:gd name="T8" fmla="*/ 74 w 80"/>
                    <a:gd name="T9" fmla="*/ 27 h 35"/>
                    <a:gd name="T10" fmla="*/ 76 w 80"/>
                    <a:gd name="T11" fmla="*/ 20 h 35"/>
                    <a:gd name="T12" fmla="*/ 80 w 80"/>
                    <a:gd name="T13" fmla="*/ 16 h 35"/>
                    <a:gd name="T14" fmla="*/ 80 w 80"/>
                    <a:gd name="T15" fmla="*/ 14 h 35"/>
                    <a:gd name="T16" fmla="*/ 78 w 80"/>
                    <a:gd name="T17" fmla="*/ 8 h 35"/>
                    <a:gd name="T18" fmla="*/ 78 w 80"/>
                    <a:gd name="T19" fmla="*/ 4 h 35"/>
                    <a:gd name="T20" fmla="*/ 74 w 80"/>
                    <a:gd name="T21" fmla="*/ 2 h 35"/>
                    <a:gd name="T22" fmla="*/ 72 w 80"/>
                    <a:gd name="T23" fmla="*/ 2 h 35"/>
                    <a:gd name="T24" fmla="*/ 60 w 80"/>
                    <a:gd name="T25" fmla="*/ 0 h 35"/>
                    <a:gd name="T26" fmla="*/ 56 w 80"/>
                    <a:gd name="T27" fmla="*/ 4 h 35"/>
                    <a:gd name="T28" fmla="*/ 54 w 80"/>
                    <a:gd name="T29" fmla="*/ 6 h 35"/>
                    <a:gd name="T30" fmla="*/ 45 w 80"/>
                    <a:gd name="T31" fmla="*/ 4 h 35"/>
                    <a:gd name="T32" fmla="*/ 33 w 80"/>
                    <a:gd name="T33" fmla="*/ 10 h 35"/>
                    <a:gd name="T34" fmla="*/ 35 w 80"/>
                    <a:gd name="T35" fmla="*/ 14 h 35"/>
                    <a:gd name="T36" fmla="*/ 35 w 80"/>
                    <a:gd name="T37" fmla="*/ 16 h 35"/>
                    <a:gd name="T38" fmla="*/ 35 w 80"/>
                    <a:gd name="T39" fmla="*/ 20 h 35"/>
                    <a:gd name="T40" fmla="*/ 31 w 80"/>
                    <a:gd name="T41" fmla="*/ 18 h 35"/>
                    <a:gd name="T42" fmla="*/ 27 w 80"/>
                    <a:gd name="T43" fmla="*/ 18 h 35"/>
                    <a:gd name="T44" fmla="*/ 25 w 80"/>
                    <a:gd name="T45" fmla="*/ 18 h 35"/>
                    <a:gd name="T46" fmla="*/ 17 w 80"/>
                    <a:gd name="T47" fmla="*/ 22 h 35"/>
                    <a:gd name="T48" fmla="*/ 12 w 80"/>
                    <a:gd name="T49" fmla="*/ 20 h 35"/>
                    <a:gd name="T50" fmla="*/ 8 w 80"/>
                    <a:gd name="T51" fmla="*/ 20 h 35"/>
                    <a:gd name="T52" fmla="*/ 6 w 80"/>
                    <a:gd name="T53" fmla="*/ 22 h 35"/>
                    <a:gd name="T54" fmla="*/ 2 w 80"/>
                    <a:gd name="T55" fmla="*/ 22 h 35"/>
                    <a:gd name="T56" fmla="*/ 0 w 80"/>
                    <a:gd name="T57" fmla="*/ 22 h 35"/>
                    <a:gd name="T58" fmla="*/ 0 w 80"/>
                    <a:gd name="T59" fmla="*/ 25 h 35"/>
                    <a:gd name="T60" fmla="*/ 2 w 80"/>
                    <a:gd name="T61" fmla="*/ 27 h 35"/>
                    <a:gd name="T62" fmla="*/ 4 w 80"/>
                    <a:gd name="T63" fmla="*/ 29 h 35"/>
                    <a:gd name="T64" fmla="*/ 6 w 80"/>
                    <a:gd name="T65" fmla="*/ 29 h 35"/>
                    <a:gd name="T66" fmla="*/ 12 w 80"/>
                    <a:gd name="T67" fmla="*/ 31 h 35"/>
                    <a:gd name="T68" fmla="*/ 17 w 80"/>
                    <a:gd name="T69" fmla="*/ 29 h 35"/>
                    <a:gd name="T70" fmla="*/ 25 w 80"/>
                    <a:gd name="T71" fmla="*/ 27 h 35"/>
                    <a:gd name="T72" fmla="*/ 31 w 80"/>
                    <a:gd name="T73" fmla="*/ 33 h 35"/>
                    <a:gd name="T74" fmla="*/ 45 w 80"/>
                    <a:gd name="T75" fmla="*/ 35 h 35"/>
                    <a:gd name="T76" fmla="*/ 54 w 80"/>
                    <a:gd name="T77" fmla="*/ 35 h 35"/>
                    <a:gd name="T78" fmla="*/ 58 w 80"/>
                    <a:gd name="T79" fmla="*/ 33 h 3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0"/>
                    <a:gd name="T121" fmla="*/ 0 h 35"/>
                    <a:gd name="T122" fmla="*/ 80 w 80"/>
                    <a:gd name="T123" fmla="*/ 35 h 3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0" h="35">
                      <a:moveTo>
                        <a:pt x="58" y="33"/>
                      </a:moveTo>
                      <a:lnTo>
                        <a:pt x="68" y="31"/>
                      </a:lnTo>
                      <a:lnTo>
                        <a:pt x="70" y="31"/>
                      </a:lnTo>
                      <a:lnTo>
                        <a:pt x="72" y="31"/>
                      </a:lnTo>
                      <a:lnTo>
                        <a:pt x="74" y="27"/>
                      </a:lnTo>
                      <a:lnTo>
                        <a:pt x="76" y="20"/>
                      </a:lnTo>
                      <a:lnTo>
                        <a:pt x="80" y="16"/>
                      </a:lnTo>
                      <a:lnTo>
                        <a:pt x="80" y="14"/>
                      </a:lnTo>
                      <a:lnTo>
                        <a:pt x="78" y="8"/>
                      </a:lnTo>
                      <a:lnTo>
                        <a:pt x="78" y="4"/>
                      </a:lnTo>
                      <a:lnTo>
                        <a:pt x="74" y="2"/>
                      </a:lnTo>
                      <a:lnTo>
                        <a:pt x="72" y="2"/>
                      </a:lnTo>
                      <a:lnTo>
                        <a:pt x="60" y="0"/>
                      </a:lnTo>
                      <a:lnTo>
                        <a:pt x="56" y="4"/>
                      </a:lnTo>
                      <a:lnTo>
                        <a:pt x="54" y="6"/>
                      </a:lnTo>
                      <a:lnTo>
                        <a:pt x="45" y="4"/>
                      </a:lnTo>
                      <a:lnTo>
                        <a:pt x="33" y="10"/>
                      </a:lnTo>
                      <a:lnTo>
                        <a:pt x="35" y="14"/>
                      </a:lnTo>
                      <a:lnTo>
                        <a:pt x="35" y="16"/>
                      </a:lnTo>
                      <a:lnTo>
                        <a:pt x="35" y="20"/>
                      </a:lnTo>
                      <a:lnTo>
                        <a:pt x="31" y="18"/>
                      </a:lnTo>
                      <a:lnTo>
                        <a:pt x="27" y="18"/>
                      </a:lnTo>
                      <a:lnTo>
                        <a:pt x="25" y="18"/>
                      </a:lnTo>
                      <a:lnTo>
                        <a:pt x="17" y="22"/>
                      </a:lnTo>
                      <a:lnTo>
                        <a:pt x="12" y="20"/>
                      </a:lnTo>
                      <a:lnTo>
                        <a:pt x="8" y="20"/>
                      </a:lnTo>
                      <a:lnTo>
                        <a:pt x="6" y="22"/>
                      </a:lnTo>
                      <a:lnTo>
                        <a:pt x="2" y="22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2" y="27"/>
                      </a:lnTo>
                      <a:lnTo>
                        <a:pt x="4" y="29"/>
                      </a:lnTo>
                      <a:lnTo>
                        <a:pt x="6" y="29"/>
                      </a:lnTo>
                      <a:lnTo>
                        <a:pt x="12" y="31"/>
                      </a:lnTo>
                      <a:lnTo>
                        <a:pt x="17" y="29"/>
                      </a:lnTo>
                      <a:lnTo>
                        <a:pt x="25" y="27"/>
                      </a:lnTo>
                      <a:lnTo>
                        <a:pt x="31" y="33"/>
                      </a:lnTo>
                      <a:lnTo>
                        <a:pt x="45" y="35"/>
                      </a:lnTo>
                      <a:lnTo>
                        <a:pt x="54" y="35"/>
                      </a:lnTo>
                      <a:lnTo>
                        <a:pt x="58" y="3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39" name="Freeform 111"/>
                <p:cNvSpPr>
                  <a:spLocks noChangeAspect="1"/>
                </p:cNvSpPr>
                <p:nvPr/>
              </p:nvSpPr>
              <p:spPr bwMode="gray">
                <a:xfrm>
                  <a:off x="2245" y="1103"/>
                  <a:ext cx="65" cy="43"/>
                </a:xfrm>
                <a:custGeom>
                  <a:avLst/>
                  <a:gdLst>
                    <a:gd name="T0" fmla="*/ 46 w 72"/>
                    <a:gd name="T1" fmla="*/ 33 h 39"/>
                    <a:gd name="T2" fmla="*/ 54 w 72"/>
                    <a:gd name="T3" fmla="*/ 33 h 39"/>
                    <a:gd name="T4" fmla="*/ 58 w 72"/>
                    <a:gd name="T5" fmla="*/ 25 h 39"/>
                    <a:gd name="T6" fmla="*/ 66 w 72"/>
                    <a:gd name="T7" fmla="*/ 12 h 39"/>
                    <a:gd name="T8" fmla="*/ 70 w 72"/>
                    <a:gd name="T9" fmla="*/ 10 h 39"/>
                    <a:gd name="T10" fmla="*/ 72 w 72"/>
                    <a:gd name="T11" fmla="*/ 8 h 39"/>
                    <a:gd name="T12" fmla="*/ 66 w 72"/>
                    <a:gd name="T13" fmla="*/ 2 h 39"/>
                    <a:gd name="T14" fmla="*/ 60 w 72"/>
                    <a:gd name="T15" fmla="*/ 2 h 39"/>
                    <a:gd name="T16" fmla="*/ 58 w 72"/>
                    <a:gd name="T17" fmla="*/ 0 h 39"/>
                    <a:gd name="T18" fmla="*/ 52 w 72"/>
                    <a:gd name="T19" fmla="*/ 0 h 39"/>
                    <a:gd name="T20" fmla="*/ 48 w 72"/>
                    <a:gd name="T21" fmla="*/ 0 h 39"/>
                    <a:gd name="T22" fmla="*/ 44 w 72"/>
                    <a:gd name="T23" fmla="*/ 6 h 39"/>
                    <a:gd name="T24" fmla="*/ 35 w 72"/>
                    <a:gd name="T25" fmla="*/ 4 h 39"/>
                    <a:gd name="T26" fmla="*/ 29 w 72"/>
                    <a:gd name="T27" fmla="*/ 8 h 39"/>
                    <a:gd name="T28" fmla="*/ 27 w 72"/>
                    <a:gd name="T29" fmla="*/ 10 h 39"/>
                    <a:gd name="T30" fmla="*/ 17 w 72"/>
                    <a:gd name="T31" fmla="*/ 12 h 39"/>
                    <a:gd name="T32" fmla="*/ 13 w 72"/>
                    <a:gd name="T33" fmla="*/ 8 h 39"/>
                    <a:gd name="T34" fmla="*/ 8 w 72"/>
                    <a:gd name="T35" fmla="*/ 8 h 39"/>
                    <a:gd name="T36" fmla="*/ 8 w 72"/>
                    <a:gd name="T37" fmla="*/ 10 h 39"/>
                    <a:gd name="T38" fmla="*/ 4 w 72"/>
                    <a:gd name="T39" fmla="*/ 14 h 39"/>
                    <a:gd name="T40" fmla="*/ 2 w 72"/>
                    <a:gd name="T41" fmla="*/ 21 h 39"/>
                    <a:gd name="T42" fmla="*/ 0 w 72"/>
                    <a:gd name="T43" fmla="*/ 25 h 39"/>
                    <a:gd name="T44" fmla="*/ 2 w 72"/>
                    <a:gd name="T45" fmla="*/ 29 h 39"/>
                    <a:gd name="T46" fmla="*/ 8 w 72"/>
                    <a:gd name="T47" fmla="*/ 31 h 39"/>
                    <a:gd name="T48" fmla="*/ 15 w 72"/>
                    <a:gd name="T49" fmla="*/ 37 h 39"/>
                    <a:gd name="T50" fmla="*/ 25 w 72"/>
                    <a:gd name="T51" fmla="*/ 39 h 39"/>
                    <a:gd name="T52" fmla="*/ 29 w 72"/>
                    <a:gd name="T53" fmla="*/ 37 h 39"/>
                    <a:gd name="T54" fmla="*/ 37 w 72"/>
                    <a:gd name="T55" fmla="*/ 33 h 39"/>
                    <a:gd name="T56" fmla="*/ 46 w 72"/>
                    <a:gd name="T57" fmla="*/ 33 h 3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2"/>
                    <a:gd name="T88" fmla="*/ 0 h 39"/>
                    <a:gd name="T89" fmla="*/ 72 w 72"/>
                    <a:gd name="T90" fmla="*/ 39 h 3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2" h="39">
                      <a:moveTo>
                        <a:pt x="46" y="33"/>
                      </a:moveTo>
                      <a:lnTo>
                        <a:pt x="54" y="33"/>
                      </a:lnTo>
                      <a:lnTo>
                        <a:pt x="58" y="25"/>
                      </a:lnTo>
                      <a:lnTo>
                        <a:pt x="66" y="12"/>
                      </a:lnTo>
                      <a:lnTo>
                        <a:pt x="70" y="10"/>
                      </a:lnTo>
                      <a:lnTo>
                        <a:pt x="72" y="8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8" y="0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4" y="6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7" y="10"/>
                      </a:lnTo>
                      <a:lnTo>
                        <a:pt x="17" y="12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4" y="14"/>
                      </a:lnTo>
                      <a:lnTo>
                        <a:pt x="2" y="21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8" y="31"/>
                      </a:lnTo>
                      <a:lnTo>
                        <a:pt x="15" y="37"/>
                      </a:lnTo>
                      <a:lnTo>
                        <a:pt x="25" y="39"/>
                      </a:lnTo>
                      <a:lnTo>
                        <a:pt x="29" y="37"/>
                      </a:lnTo>
                      <a:lnTo>
                        <a:pt x="37" y="33"/>
                      </a:lnTo>
                      <a:lnTo>
                        <a:pt x="46" y="3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40" name="Freeform 112"/>
                <p:cNvSpPr>
                  <a:spLocks noChangeAspect="1"/>
                </p:cNvSpPr>
                <p:nvPr/>
              </p:nvSpPr>
              <p:spPr bwMode="gray">
                <a:xfrm>
                  <a:off x="2216" y="1130"/>
                  <a:ext cx="32" cy="21"/>
                </a:xfrm>
                <a:custGeom>
                  <a:avLst/>
                  <a:gdLst>
                    <a:gd name="T0" fmla="*/ 29 w 33"/>
                    <a:gd name="T1" fmla="*/ 0 h 18"/>
                    <a:gd name="T2" fmla="*/ 27 w 33"/>
                    <a:gd name="T3" fmla="*/ 0 h 18"/>
                    <a:gd name="T4" fmla="*/ 17 w 33"/>
                    <a:gd name="T5" fmla="*/ 2 h 18"/>
                    <a:gd name="T6" fmla="*/ 13 w 33"/>
                    <a:gd name="T7" fmla="*/ 4 h 18"/>
                    <a:gd name="T8" fmla="*/ 4 w 33"/>
                    <a:gd name="T9" fmla="*/ 4 h 18"/>
                    <a:gd name="T10" fmla="*/ 0 w 33"/>
                    <a:gd name="T11" fmla="*/ 6 h 18"/>
                    <a:gd name="T12" fmla="*/ 4 w 33"/>
                    <a:gd name="T13" fmla="*/ 14 h 18"/>
                    <a:gd name="T14" fmla="*/ 4 w 33"/>
                    <a:gd name="T15" fmla="*/ 16 h 18"/>
                    <a:gd name="T16" fmla="*/ 11 w 33"/>
                    <a:gd name="T17" fmla="*/ 16 h 18"/>
                    <a:gd name="T18" fmla="*/ 15 w 33"/>
                    <a:gd name="T19" fmla="*/ 16 h 18"/>
                    <a:gd name="T20" fmla="*/ 21 w 33"/>
                    <a:gd name="T21" fmla="*/ 18 h 18"/>
                    <a:gd name="T22" fmla="*/ 21 w 33"/>
                    <a:gd name="T23" fmla="*/ 14 h 18"/>
                    <a:gd name="T24" fmla="*/ 25 w 33"/>
                    <a:gd name="T25" fmla="*/ 12 h 18"/>
                    <a:gd name="T26" fmla="*/ 25 w 33"/>
                    <a:gd name="T27" fmla="*/ 8 h 18"/>
                    <a:gd name="T28" fmla="*/ 31 w 33"/>
                    <a:gd name="T29" fmla="*/ 4 h 18"/>
                    <a:gd name="T30" fmla="*/ 33 w 33"/>
                    <a:gd name="T31" fmla="*/ 4 h 18"/>
                    <a:gd name="T32" fmla="*/ 31 w 33"/>
                    <a:gd name="T33" fmla="*/ 0 h 18"/>
                    <a:gd name="T34" fmla="*/ 29 w 33"/>
                    <a:gd name="T35" fmla="*/ 0 h 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"/>
                    <a:gd name="T55" fmla="*/ 0 h 18"/>
                    <a:gd name="T56" fmla="*/ 33 w 33"/>
                    <a:gd name="T57" fmla="*/ 18 h 1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" h="18">
                      <a:moveTo>
                        <a:pt x="29" y="0"/>
                      </a:move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13" y="4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11" y="16"/>
                      </a:lnTo>
                      <a:lnTo>
                        <a:pt x="15" y="16"/>
                      </a:lnTo>
                      <a:lnTo>
                        <a:pt x="21" y="18"/>
                      </a:lnTo>
                      <a:lnTo>
                        <a:pt x="21" y="14"/>
                      </a:lnTo>
                      <a:lnTo>
                        <a:pt x="25" y="12"/>
                      </a:lnTo>
                      <a:lnTo>
                        <a:pt x="25" y="8"/>
                      </a:lnTo>
                      <a:lnTo>
                        <a:pt x="31" y="4"/>
                      </a:lnTo>
                      <a:lnTo>
                        <a:pt x="33" y="4"/>
                      </a:lnTo>
                      <a:lnTo>
                        <a:pt x="31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41" name="Freeform 113"/>
                <p:cNvSpPr>
                  <a:spLocks noChangeAspect="1"/>
                </p:cNvSpPr>
                <p:nvPr/>
              </p:nvSpPr>
              <p:spPr bwMode="gray">
                <a:xfrm>
                  <a:off x="2203" y="1062"/>
                  <a:ext cx="67" cy="41"/>
                </a:xfrm>
                <a:custGeom>
                  <a:avLst/>
                  <a:gdLst>
                    <a:gd name="T0" fmla="*/ 29 w 72"/>
                    <a:gd name="T1" fmla="*/ 33 h 35"/>
                    <a:gd name="T2" fmla="*/ 33 w 72"/>
                    <a:gd name="T3" fmla="*/ 29 h 35"/>
                    <a:gd name="T4" fmla="*/ 45 w 72"/>
                    <a:gd name="T5" fmla="*/ 31 h 35"/>
                    <a:gd name="T6" fmla="*/ 47 w 72"/>
                    <a:gd name="T7" fmla="*/ 31 h 35"/>
                    <a:gd name="T8" fmla="*/ 51 w 72"/>
                    <a:gd name="T9" fmla="*/ 33 h 35"/>
                    <a:gd name="T10" fmla="*/ 53 w 72"/>
                    <a:gd name="T11" fmla="*/ 31 h 35"/>
                    <a:gd name="T12" fmla="*/ 60 w 72"/>
                    <a:gd name="T13" fmla="*/ 31 h 35"/>
                    <a:gd name="T14" fmla="*/ 66 w 72"/>
                    <a:gd name="T15" fmla="*/ 25 h 35"/>
                    <a:gd name="T16" fmla="*/ 72 w 72"/>
                    <a:gd name="T17" fmla="*/ 23 h 35"/>
                    <a:gd name="T18" fmla="*/ 72 w 72"/>
                    <a:gd name="T19" fmla="*/ 21 h 35"/>
                    <a:gd name="T20" fmla="*/ 68 w 72"/>
                    <a:gd name="T21" fmla="*/ 14 h 35"/>
                    <a:gd name="T22" fmla="*/ 60 w 72"/>
                    <a:gd name="T23" fmla="*/ 12 h 35"/>
                    <a:gd name="T24" fmla="*/ 60 w 72"/>
                    <a:gd name="T25" fmla="*/ 10 h 35"/>
                    <a:gd name="T26" fmla="*/ 51 w 72"/>
                    <a:gd name="T27" fmla="*/ 10 h 35"/>
                    <a:gd name="T28" fmla="*/ 47 w 72"/>
                    <a:gd name="T29" fmla="*/ 12 h 35"/>
                    <a:gd name="T30" fmla="*/ 41 w 72"/>
                    <a:gd name="T31" fmla="*/ 6 h 35"/>
                    <a:gd name="T32" fmla="*/ 33 w 72"/>
                    <a:gd name="T33" fmla="*/ 4 h 35"/>
                    <a:gd name="T34" fmla="*/ 33 w 72"/>
                    <a:gd name="T35" fmla="*/ 2 h 35"/>
                    <a:gd name="T36" fmla="*/ 27 w 72"/>
                    <a:gd name="T37" fmla="*/ 2 h 35"/>
                    <a:gd name="T38" fmla="*/ 23 w 72"/>
                    <a:gd name="T39" fmla="*/ 0 h 35"/>
                    <a:gd name="T40" fmla="*/ 20 w 72"/>
                    <a:gd name="T41" fmla="*/ 4 h 35"/>
                    <a:gd name="T42" fmla="*/ 12 w 72"/>
                    <a:gd name="T43" fmla="*/ 6 h 35"/>
                    <a:gd name="T44" fmla="*/ 0 w 72"/>
                    <a:gd name="T45" fmla="*/ 10 h 35"/>
                    <a:gd name="T46" fmla="*/ 2 w 72"/>
                    <a:gd name="T47" fmla="*/ 16 h 35"/>
                    <a:gd name="T48" fmla="*/ 2 w 72"/>
                    <a:gd name="T49" fmla="*/ 16 h 35"/>
                    <a:gd name="T50" fmla="*/ 4 w 72"/>
                    <a:gd name="T51" fmla="*/ 23 h 35"/>
                    <a:gd name="T52" fmla="*/ 8 w 72"/>
                    <a:gd name="T53" fmla="*/ 25 h 35"/>
                    <a:gd name="T54" fmla="*/ 12 w 72"/>
                    <a:gd name="T55" fmla="*/ 29 h 35"/>
                    <a:gd name="T56" fmla="*/ 16 w 72"/>
                    <a:gd name="T57" fmla="*/ 31 h 35"/>
                    <a:gd name="T58" fmla="*/ 18 w 72"/>
                    <a:gd name="T59" fmla="*/ 33 h 35"/>
                    <a:gd name="T60" fmla="*/ 27 w 72"/>
                    <a:gd name="T61" fmla="*/ 35 h 35"/>
                    <a:gd name="T62" fmla="*/ 29 w 72"/>
                    <a:gd name="T63" fmla="*/ 33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2"/>
                    <a:gd name="T97" fmla="*/ 0 h 35"/>
                    <a:gd name="T98" fmla="*/ 72 w 72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2" h="35">
                      <a:moveTo>
                        <a:pt x="29" y="33"/>
                      </a:moveTo>
                      <a:lnTo>
                        <a:pt x="33" y="29"/>
                      </a:lnTo>
                      <a:lnTo>
                        <a:pt x="45" y="31"/>
                      </a:lnTo>
                      <a:lnTo>
                        <a:pt x="47" y="31"/>
                      </a:lnTo>
                      <a:lnTo>
                        <a:pt x="51" y="33"/>
                      </a:lnTo>
                      <a:lnTo>
                        <a:pt x="53" y="31"/>
                      </a:lnTo>
                      <a:lnTo>
                        <a:pt x="60" y="31"/>
                      </a:lnTo>
                      <a:lnTo>
                        <a:pt x="66" y="25"/>
                      </a:lnTo>
                      <a:lnTo>
                        <a:pt x="72" y="23"/>
                      </a:lnTo>
                      <a:lnTo>
                        <a:pt x="72" y="21"/>
                      </a:lnTo>
                      <a:lnTo>
                        <a:pt x="68" y="14"/>
                      </a:lnTo>
                      <a:lnTo>
                        <a:pt x="60" y="12"/>
                      </a:lnTo>
                      <a:lnTo>
                        <a:pt x="60" y="10"/>
                      </a:lnTo>
                      <a:lnTo>
                        <a:pt x="51" y="10"/>
                      </a:lnTo>
                      <a:lnTo>
                        <a:pt x="47" y="12"/>
                      </a:lnTo>
                      <a:lnTo>
                        <a:pt x="41" y="6"/>
                      </a:lnTo>
                      <a:lnTo>
                        <a:pt x="33" y="4"/>
                      </a:lnTo>
                      <a:lnTo>
                        <a:pt x="33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20" y="4"/>
                      </a:lnTo>
                      <a:lnTo>
                        <a:pt x="12" y="6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4" y="23"/>
                      </a:lnTo>
                      <a:lnTo>
                        <a:pt x="8" y="25"/>
                      </a:lnTo>
                      <a:lnTo>
                        <a:pt x="12" y="29"/>
                      </a:lnTo>
                      <a:lnTo>
                        <a:pt x="16" y="31"/>
                      </a:lnTo>
                      <a:lnTo>
                        <a:pt x="18" y="33"/>
                      </a:lnTo>
                      <a:lnTo>
                        <a:pt x="27" y="35"/>
                      </a:lnTo>
                      <a:lnTo>
                        <a:pt x="29" y="3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42" name="Freeform 114"/>
                <p:cNvSpPr>
                  <a:spLocks noChangeAspect="1"/>
                </p:cNvSpPr>
                <p:nvPr/>
              </p:nvSpPr>
              <p:spPr bwMode="gray">
                <a:xfrm>
                  <a:off x="2250" y="1086"/>
                  <a:ext cx="58" cy="30"/>
                </a:xfrm>
                <a:custGeom>
                  <a:avLst/>
                  <a:gdLst>
                    <a:gd name="T0" fmla="*/ 9 w 62"/>
                    <a:gd name="T1" fmla="*/ 10 h 26"/>
                    <a:gd name="T2" fmla="*/ 2 w 62"/>
                    <a:gd name="T3" fmla="*/ 10 h 26"/>
                    <a:gd name="T4" fmla="*/ 0 w 62"/>
                    <a:gd name="T5" fmla="*/ 12 h 26"/>
                    <a:gd name="T6" fmla="*/ 0 w 62"/>
                    <a:gd name="T7" fmla="*/ 16 h 26"/>
                    <a:gd name="T8" fmla="*/ 2 w 62"/>
                    <a:gd name="T9" fmla="*/ 22 h 26"/>
                    <a:gd name="T10" fmla="*/ 7 w 62"/>
                    <a:gd name="T11" fmla="*/ 22 h 26"/>
                    <a:gd name="T12" fmla="*/ 11 w 62"/>
                    <a:gd name="T13" fmla="*/ 26 h 26"/>
                    <a:gd name="T14" fmla="*/ 21 w 62"/>
                    <a:gd name="T15" fmla="*/ 24 h 26"/>
                    <a:gd name="T16" fmla="*/ 23 w 62"/>
                    <a:gd name="T17" fmla="*/ 22 h 26"/>
                    <a:gd name="T18" fmla="*/ 29 w 62"/>
                    <a:gd name="T19" fmla="*/ 18 h 26"/>
                    <a:gd name="T20" fmla="*/ 38 w 62"/>
                    <a:gd name="T21" fmla="*/ 20 h 26"/>
                    <a:gd name="T22" fmla="*/ 42 w 62"/>
                    <a:gd name="T23" fmla="*/ 14 h 26"/>
                    <a:gd name="T24" fmla="*/ 46 w 62"/>
                    <a:gd name="T25" fmla="*/ 14 h 26"/>
                    <a:gd name="T26" fmla="*/ 52 w 62"/>
                    <a:gd name="T27" fmla="*/ 14 h 26"/>
                    <a:gd name="T28" fmla="*/ 54 w 62"/>
                    <a:gd name="T29" fmla="*/ 16 h 26"/>
                    <a:gd name="T30" fmla="*/ 60 w 62"/>
                    <a:gd name="T31" fmla="*/ 16 h 26"/>
                    <a:gd name="T32" fmla="*/ 60 w 62"/>
                    <a:gd name="T33" fmla="*/ 10 h 26"/>
                    <a:gd name="T34" fmla="*/ 62 w 62"/>
                    <a:gd name="T35" fmla="*/ 6 h 26"/>
                    <a:gd name="T36" fmla="*/ 56 w 62"/>
                    <a:gd name="T37" fmla="*/ 4 h 26"/>
                    <a:gd name="T38" fmla="*/ 54 w 62"/>
                    <a:gd name="T39" fmla="*/ 2 h 26"/>
                    <a:gd name="T40" fmla="*/ 48 w 62"/>
                    <a:gd name="T41" fmla="*/ 2 h 26"/>
                    <a:gd name="T42" fmla="*/ 40 w 62"/>
                    <a:gd name="T43" fmla="*/ 2 h 26"/>
                    <a:gd name="T44" fmla="*/ 35 w 62"/>
                    <a:gd name="T45" fmla="*/ 4 h 26"/>
                    <a:gd name="T46" fmla="*/ 31 w 62"/>
                    <a:gd name="T47" fmla="*/ 2 h 26"/>
                    <a:gd name="T48" fmla="*/ 29 w 62"/>
                    <a:gd name="T49" fmla="*/ 0 h 26"/>
                    <a:gd name="T50" fmla="*/ 21 w 62"/>
                    <a:gd name="T51" fmla="*/ 2 h 26"/>
                    <a:gd name="T52" fmla="*/ 15 w 62"/>
                    <a:gd name="T53" fmla="*/ 4 h 26"/>
                    <a:gd name="T54" fmla="*/ 9 w 62"/>
                    <a:gd name="T55" fmla="*/ 10 h 2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2"/>
                    <a:gd name="T85" fmla="*/ 0 h 26"/>
                    <a:gd name="T86" fmla="*/ 62 w 62"/>
                    <a:gd name="T87" fmla="*/ 26 h 2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2" h="26">
                      <a:moveTo>
                        <a:pt x="9" y="10"/>
                      </a:move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7" y="22"/>
                      </a:lnTo>
                      <a:lnTo>
                        <a:pt x="11" y="26"/>
                      </a:lnTo>
                      <a:lnTo>
                        <a:pt x="21" y="24"/>
                      </a:lnTo>
                      <a:lnTo>
                        <a:pt x="23" y="22"/>
                      </a:lnTo>
                      <a:lnTo>
                        <a:pt x="29" y="18"/>
                      </a:lnTo>
                      <a:lnTo>
                        <a:pt x="38" y="20"/>
                      </a:lnTo>
                      <a:lnTo>
                        <a:pt x="42" y="14"/>
                      </a:lnTo>
                      <a:lnTo>
                        <a:pt x="46" y="14"/>
                      </a:lnTo>
                      <a:lnTo>
                        <a:pt x="52" y="14"/>
                      </a:lnTo>
                      <a:lnTo>
                        <a:pt x="54" y="16"/>
                      </a:lnTo>
                      <a:lnTo>
                        <a:pt x="60" y="16"/>
                      </a:lnTo>
                      <a:lnTo>
                        <a:pt x="60" y="10"/>
                      </a:lnTo>
                      <a:lnTo>
                        <a:pt x="62" y="6"/>
                      </a:lnTo>
                      <a:lnTo>
                        <a:pt x="56" y="4"/>
                      </a:lnTo>
                      <a:lnTo>
                        <a:pt x="54" y="2"/>
                      </a:lnTo>
                      <a:lnTo>
                        <a:pt x="48" y="2"/>
                      </a:lnTo>
                      <a:lnTo>
                        <a:pt x="40" y="2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5" y="4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43" name="Freeform 115"/>
                <p:cNvSpPr>
                  <a:spLocks noChangeAspect="1"/>
                </p:cNvSpPr>
                <p:nvPr/>
              </p:nvSpPr>
              <p:spPr bwMode="gray">
                <a:xfrm>
                  <a:off x="2108" y="1057"/>
                  <a:ext cx="37" cy="29"/>
                </a:xfrm>
                <a:custGeom>
                  <a:avLst/>
                  <a:gdLst>
                    <a:gd name="T0" fmla="*/ 6 w 41"/>
                    <a:gd name="T1" fmla="*/ 10 h 27"/>
                    <a:gd name="T2" fmla="*/ 10 w 41"/>
                    <a:gd name="T3" fmla="*/ 14 h 27"/>
                    <a:gd name="T4" fmla="*/ 16 w 41"/>
                    <a:gd name="T5" fmla="*/ 16 h 27"/>
                    <a:gd name="T6" fmla="*/ 18 w 41"/>
                    <a:gd name="T7" fmla="*/ 22 h 27"/>
                    <a:gd name="T8" fmla="*/ 22 w 41"/>
                    <a:gd name="T9" fmla="*/ 22 h 27"/>
                    <a:gd name="T10" fmla="*/ 24 w 41"/>
                    <a:gd name="T11" fmla="*/ 18 h 27"/>
                    <a:gd name="T12" fmla="*/ 24 w 41"/>
                    <a:gd name="T13" fmla="*/ 22 h 27"/>
                    <a:gd name="T14" fmla="*/ 33 w 41"/>
                    <a:gd name="T15" fmla="*/ 27 h 27"/>
                    <a:gd name="T16" fmla="*/ 37 w 41"/>
                    <a:gd name="T17" fmla="*/ 27 h 27"/>
                    <a:gd name="T18" fmla="*/ 35 w 41"/>
                    <a:gd name="T19" fmla="*/ 22 h 27"/>
                    <a:gd name="T20" fmla="*/ 39 w 41"/>
                    <a:gd name="T21" fmla="*/ 18 h 27"/>
                    <a:gd name="T22" fmla="*/ 41 w 41"/>
                    <a:gd name="T23" fmla="*/ 16 h 27"/>
                    <a:gd name="T24" fmla="*/ 41 w 41"/>
                    <a:gd name="T25" fmla="*/ 12 h 27"/>
                    <a:gd name="T26" fmla="*/ 39 w 41"/>
                    <a:gd name="T27" fmla="*/ 10 h 27"/>
                    <a:gd name="T28" fmla="*/ 35 w 41"/>
                    <a:gd name="T29" fmla="*/ 10 h 27"/>
                    <a:gd name="T30" fmla="*/ 35 w 41"/>
                    <a:gd name="T31" fmla="*/ 8 h 27"/>
                    <a:gd name="T32" fmla="*/ 37 w 41"/>
                    <a:gd name="T33" fmla="*/ 4 h 27"/>
                    <a:gd name="T34" fmla="*/ 29 w 41"/>
                    <a:gd name="T35" fmla="*/ 2 h 27"/>
                    <a:gd name="T36" fmla="*/ 27 w 41"/>
                    <a:gd name="T37" fmla="*/ 2 h 27"/>
                    <a:gd name="T38" fmla="*/ 22 w 41"/>
                    <a:gd name="T39" fmla="*/ 0 h 27"/>
                    <a:gd name="T40" fmla="*/ 20 w 41"/>
                    <a:gd name="T41" fmla="*/ 4 h 27"/>
                    <a:gd name="T42" fmla="*/ 14 w 41"/>
                    <a:gd name="T43" fmla="*/ 4 h 27"/>
                    <a:gd name="T44" fmla="*/ 8 w 41"/>
                    <a:gd name="T45" fmla="*/ 2 h 27"/>
                    <a:gd name="T46" fmla="*/ 0 w 41"/>
                    <a:gd name="T47" fmla="*/ 6 h 27"/>
                    <a:gd name="T48" fmla="*/ 2 w 41"/>
                    <a:gd name="T49" fmla="*/ 10 h 27"/>
                    <a:gd name="T50" fmla="*/ 6 w 41"/>
                    <a:gd name="T51" fmla="*/ 10 h 2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1"/>
                    <a:gd name="T79" fmla="*/ 0 h 27"/>
                    <a:gd name="T80" fmla="*/ 41 w 41"/>
                    <a:gd name="T81" fmla="*/ 27 h 2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1" h="27">
                      <a:moveTo>
                        <a:pt x="6" y="10"/>
                      </a:moveTo>
                      <a:lnTo>
                        <a:pt x="10" y="14"/>
                      </a:lnTo>
                      <a:lnTo>
                        <a:pt x="16" y="16"/>
                      </a:lnTo>
                      <a:lnTo>
                        <a:pt x="18" y="22"/>
                      </a:lnTo>
                      <a:lnTo>
                        <a:pt x="22" y="22"/>
                      </a:lnTo>
                      <a:lnTo>
                        <a:pt x="24" y="18"/>
                      </a:lnTo>
                      <a:lnTo>
                        <a:pt x="24" y="22"/>
                      </a:lnTo>
                      <a:lnTo>
                        <a:pt x="33" y="27"/>
                      </a:lnTo>
                      <a:lnTo>
                        <a:pt x="37" y="27"/>
                      </a:lnTo>
                      <a:lnTo>
                        <a:pt x="35" y="22"/>
                      </a:lnTo>
                      <a:lnTo>
                        <a:pt x="39" y="18"/>
                      </a:lnTo>
                      <a:lnTo>
                        <a:pt x="41" y="16"/>
                      </a:lnTo>
                      <a:lnTo>
                        <a:pt x="41" y="12"/>
                      </a:lnTo>
                      <a:lnTo>
                        <a:pt x="39" y="10"/>
                      </a:lnTo>
                      <a:lnTo>
                        <a:pt x="35" y="10"/>
                      </a:lnTo>
                      <a:lnTo>
                        <a:pt x="35" y="8"/>
                      </a:lnTo>
                      <a:lnTo>
                        <a:pt x="37" y="4"/>
                      </a:lnTo>
                      <a:lnTo>
                        <a:pt x="29" y="2"/>
                      </a:lnTo>
                      <a:lnTo>
                        <a:pt x="27" y="2"/>
                      </a:lnTo>
                      <a:lnTo>
                        <a:pt x="22" y="0"/>
                      </a:lnTo>
                      <a:lnTo>
                        <a:pt x="20" y="4"/>
                      </a:lnTo>
                      <a:lnTo>
                        <a:pt x="14" y="4"/>
                      </a:lnTo>
                      <a:lnTo>
                        <a:pt x="8" y="2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44" name="Freeform 116"/>
                <p:cNvSpPr>
                  <a:spLocks noChangeAspect="1"/>
                </p:cNvSpPr>
                <p:nvPr/>
              </p:nvSpPr>
              <p:spPr bwMode="gray">
                <a:xfrm>
                  <a:off x="2242" y="1153"/>
                  <a:ext cx="37" cy="42"/>
                </a:xfrm>
                <a:custGeom>
                  <a:avLst/>
                  <a:gdLst>
                    <a:gd name="T0" fmla="*/ 31 w 41"/>
                    <a:gd name="T1" fmla="*/ 37 h 37"/>
                    <a:gd name="T2" fmla="*/ 33 w 41"/>
                    <a:gd name="T3" fmla="*/ 29 h 37"/>
                    <a:gd name="T4" fmla="*/ 37 w 41"/>
                    <a:gd name="T5" fmla="*/ 29 h 37"/>
                    <a:gd name="T6" fmla="*/ 37 w 41"/>
                    <a:gd name="T7" fmla="*/ 25 h 37"/>
                    <a:gd name="T8" fmla="*/ 41 w 41"/>
                    <a:gd name="T9" fmla="*/ 23 h 37"/>
                    <a:gd name="T10" fmla="*/ 41 w 41"/>
                    <a:gd name="T11" fmla="*/ 19 h 37"/>
                    <a:gd name="T12" fmla="*/ 39 w 41"/>
                    <a:gd name="T13" fmla="*/ 11 h 37"/>
                    <a:gd name="T14" fmla="*/ 37 w 41"/>
                    <a:gd name="T15" fmla="*/ 4 h 37"/>
                    <a:gd name="T16" fmla="*/ 31 w 41"/>
                    <a:gd name="T17" fmla="*/ 4 h 37"/>
                    <a:gd name="T18" fmla="*/ 27 w 41"/>
                    <a:gd name="T19" fmla="*/ 2 h 37"/>
                    <a:gd name="T20" fmla="*/ 21 w 41"/>
                    <a:gd name="T21" fmla="*/ 4 h 37"/>
                    <a:gd name="T22" fmla="*/ 17 w 41"/>
                    <a:gd name="T23" fmla="*/ 2 h 37"/>
                    <a:gd name="T24" fmla="*/ 12 w 41"/>
                    <a:gd name="T25" fmla="*/ 2 h 37"/>
                    <a:gd name="T26" fmla="*/ 8 w 41"/>
                    <a:gd name="T27" fmla="*/ 2 h 37"/>
                    <a:gd name="T28" fmla="*/ 4 w 41"/>
                    <a:gd name="T29" fmla="*/ 4 h 37"/>
                    <a:gd name="T30" fmla="*/ 2 w 41"/>
                    <a:gd name="T31" fmla="*/ 2 h 37"/>
                    <a:gd name="T32" fmla="*/ 0 w 41"/>
                    <a:gd name="T33" fmla="*/ 0 h 37"/>
                    <a:gd name="T34" fmla="*/ 0 w 41"/>
                    <a:gd name="T35" fmla="*/ 7 h 37"/>
                    <a:gd name="T36" fmla="*/ 2 w 41"/>
                    <a:gd name="T37" fmla="*/ 7 h 37"/>
                    <a:gd name="T38" fmla="*/ 4 w 41"/>
                    <a:gd name="T39" fmla="*/ 13 h 37"/>
                    <a:gd name="T40" fmla="*/ 15 w 41"/>
                    <a:gd name="T41" fmla="*/ 23 h 37"/>
                    <a:gd name="T42" fmla="*/ 19 w 41"/>
                    <a:gd name="T43" fmla="*/ 27 h 37"/>
                    <a:gd name="T44" fmla="*/ 21 w 41"/>
                    <a:gd name="T45" fmla="*/ 33 h 37"/>
                    <a:gd name="T46" fmla="*/ 27 w 41"/>
                    <a:gd name="T47" fmla="*/ 35 h 37"/>
                    <a:gd name="T48" fmla="*/ 31 w 41"/>
                    <a:gd name="T49" fmla="*/ 37 h 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1"/>
                    <a:gd name="T76" fmla="*/ 0 h 37"/>
                    <a:gd name="T77" fmla="*/ 41 w 41"/>
                    <a:gd name="T78" fmla="*/ 37 h 3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1" h="37">
                      <a:moveTo>
                        <a:pt x="31" y="37"/>
                      </a:moveTo>
                      <a:lnTo>
                        <a:pt x="33" y="29"/>
                      </a:lnTo>
                      <a:lnTo>
                        <a:pt x="37" y="29"/>
                      </a:lnTo>
                      <a:lnTo>
                        <a:pt x="37" y="25"/>
                      </a:lnTo>
                      <a:lnTo>
                        <a:pt x="41" y="23"/>
                      </a:lnTo>
                      <a:lnTo>
                        <a:pt x="41" y="19"/>
                      </a:lnTo>
                      <a:lnTo>
                        <a:pt x="39" y="11"/>
                      </a:lnTo>
                      <a:lnTo>
                        <a:pt x="37" y="4"/>
                      </a:lnTo>
                      <a:lnTo>
                        <a:pt x="31" y="4"/>
                      </a:lnTo>
                      <a:lnTo>
                        <a:pt x="27" y="2"/>
                      </a:lnTo>
                      <a:lnTo>
                        <a:pt x="21" y="4"/>
                      </a:lnTo>
                      <a:lnTo>
                        <a:pt x="17" y="2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4" y="13"/>
                      </a:lnTo>
                      <a:lnTo>
                        <a:pt x="15" y="23"/>
                      </a:lnTo>
                      <a:lnTo>
                        <a:pt x="19" y="27"/>
                      </a:lnTo>
                      <a:lnTo>
                        <a:pt x="21" y="33"/>
                      </a:lnTo>
                      <a:lnTo>
                        <a:pt x="27" y="35"/>
                      </a:lnTo>
                      <a:lnTo>
                        <a:pt x="31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45" name="Freeform 117"/>
                <p:cNvSpPr>
                  <a:spLocks noChangeAspect="1"/>
                </p:cNvSpPr>
                <p:nvPr/>
              </p:nvSpPr>
              <p:spPr bwMode="gray">
                <a:xfrm>
                  <a:off x="2279" y="1195"/>
                  <a:ext cx="18" cy="49"/>
                </a:xfrm>
                <a:custGeom>
                  <a:avLst/>
                  <a:gdLst>
                    <a:gd name="T0" fmla="*/ 15 w 19"/>
                    <a:gd name="T1" fmla="*/ 38 h 44"/>
                    <a:gd name="T2" fmla="*/ 19 w 19"/>
                    <a:gd name="T3" fmla="*/ 33 h 44"/>
                    <a:gd name="T4" fmla="*/ 19 w 19"/>
                    <a:gd name="T5" fmla="*/ 27 h 44"/>
                    <a:gd name="T6" fmla="*/ 15 w 19"/>
                    <a:gd name="T7" fmla="*/ 21 h 44"/>
                    <a:gd name="T8" fmla="*/ 15 w 19"/>
                    <a:gd name="T9" fmla="*/ 17 h 44"/>
                    <a:gd name="T10" fmla="*/ 15 w 19"/>
                    <a:gd name="T11" fmla="*/ 9 h 44"/>
                    <a:gd name="T12" fmla="*/ 11 w 19"/>
                    <a:gd name="T13" fmla="*/ 3 h 44"/>
                    <a:gd name="T14" fmla="*/ 7 w 19"/>
                    <a:gd name="T15" fmla="*/ 3 h 44"/>
                    <a:gd name="T16" fmla="*/ 4 w 19"/>
                    <a:gd name="T17" fmla="*/ 0 h 44"/>
                    <a:gd name="T18" fmla="*/ 0 w 19"/>
                    <a:gd name="T19" fmla="*/ 7 h 44"/>
                    <a:gd name="T20" fmla="*/ 0 w 19"/>
                    <a:gd name="T21" fmla="*/ 9 h 44"/>
                    <a:gd name="T22" fmla="*/ 0 w 19"/>
                    <a:gd name="T23" fmla="*/ 15 h 44"/>
                    <a:gd name="T24" fmla="*/ 2 w 19"/>
                    <a:gd name="T25" fmla="*/ 25 h 44"/>
                    <a:gd name="T26" fmla="*/ 0 w 19"/>
                    <a:gd name="T27" fmla="*/ 29 h 44"/>
                    <a:gd name="T28" fmla="*/ 7 w 19"/>
                    <a:gd name="T29" fmla="*/ 36 h 44"/>
                    <a:gd name="T30" fmla="*/ 11 w 19"/>
                    <a:gd name="T31" fmla="*/ 42 h 44"/>
                    <a:gd name="T32" fmla="*/ 11 w 19"/>
                    <a:gd name="T33" fmla="*/ 44 h 44"/>
                    <a:gd name="T34" fmla="*/ 13 w 19"/>
                    <a:gd name="T35" fmla="*/ 42 h 44"/>
                    <a:gd name="T36" fmla="*/ 15 w 19"/>
                    <a:gd name="T37" fmla="*/ 38 h 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44"/>
                    <a:gd name="T59" fmla="*/ 19 w 19"/>
                    <a:gd name="T60" fmla="*/ 44 h 4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44">
                      <a:moveTo>
                        <a:pt x="15" y="38"/>
                      </a:moveTo>
                      <a:lnTo>
                        <a:pt x="19" y="33"/>
                      </a:lnTo>
                      <a:lnTo>
                        <a:pt x="19" y="27"/>
                      </a:lnTo>
                      <a:lnTo>
                        <a:pt x="15" y="21"/>
                      </a:lnTo>
                      <a:lnTo>
                        <a:pt x="15" y="17"/>
                      </a:lnTo>
                      <a:lnTo>
                        <a:pt x="15" y="9"/>
                      </a:lnTo>
                      <a:lnTo>
                        <a:pt x="11" y="3"/>
                      </a:lnTo>
                      <a:lnTo>
                        <a:pt x="7" y="3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2" y="25"/>
                      </a:lnTo>
                      <a:lnTo>
                        <a:pt x="0" y="29"/>
                      </a:lnTo>
                      <a:lnTo>
                        <a:pt x="7" y="36"/>
                      </a:lnTo>
                      <a:lnTo>
                        <a:pt x="11" y="42"/>
                      </a:lnTo>
                      <a:lnTo>
                        <a:pt x="11" y="44"/>
                      </a:lnTo>
                      <a:lnTo>
                        <a:pt x="13" y="42"/>
                      </a:lnTo>
                      <a:lnTo>
                        <a:pt x="15" y="3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46" name="Freeform 118"/>
                <p:cNvSpPr>
                  <a:spLocks noChangeAspect="1"/>
                </p:cNvSpPr>
                <p:nvPr/>
              </p:nvSpPr>
              <p:spPr bwMode="gray">
                <a:xfrm>
                  <a:off x="2271" y="1180"/>
                  <a:ext cx="19" cy="25"/>
                </a:xfrm>
                <a:custGeom>
                  <a:avLst/>
                  <a:gdLst>
                    <a:gd name="T0" fmla="*/ 14 w 21"/>
                    <a:gd name="T1" fmla="*/ 14 h 23"/>
                    <a:gd name="T2" fmla="*/ 17 w 21"/>
                    <a:gd name="T3" fmla="*/ 17 h 23"/>
                    <a:gd name="T4" fmla="*/ 21 w 21"/>
                    <a:gd name="T5" fmla="*/ 17 h 23"/>
                    <a:gd name="T6" fmla="*/ 21 w 21"/>
                    <a:gd name="T7" fmla="*/ 12 h 23"/>
                    <a:gd name="T8" fmla="*/ 17 w 21"/>
                    <a:gd name="T9" fmla="*/ 6 h 23"/>
                    <a:gd name="T10" fmla="*/ 10 w 21"/>
                    <a:gd name="T11" fmla="*/ 0 h 23"/>
                    <a:gd name="T12" fmla="*/ 6 w 21"/>
                    <a:gd name="T13" fmla="*/ 2 h 23"/>
                    <a:gd name="T14" fmla="*/ 6 w 21"/>
                    <a:gd name="T15" fmla="*/ 6 h 23"/>
                    <a:gd name="T16" fmla="*/ 2 w 21"/>
                    <a:gd name="T17" fmla="*/ 6 h 23"/>
                    <a:gd name="T18" fmla="*/ 0 w 21"/>
                    <a:gd name="T19" fmla="*/ 14 h 23"/>
                    <a:gd name="T20" fmla="*/ 0 w 21"/>
                    <a:gd name="T21" fmla="*/ 17 h 23"/>
                    <a:gd name="T22" fmla="*/ 6 w 21"/>
                    <a:gd name="T23" fmla="*/ 19 h 23"/>
                    <a:gd name="T24" fmla="*/ 10 w 21"/>
                    <a:gd name="T25" fmla="*/ 23 h 23"/>
                    <a:gd name="T26" fmla="*/ 10 w 21"/>
                    <a:gd name="T27" fmla="*/ 21 h 23"/>
                    <a:gd name="T28" fmla="*/ 14 w 21"/>
                    <a:gd name="T29" fmla="*/ 14 h 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"/>
                    <a:gd name="T46" fmla="*/ 0 h 23"/>
                    <a:gd name="T47" fmla="*/ 21 w 21"/>
                    <a:gd name="T48" fmla="*/ 23 h 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" h="23">
                      <a:moveTo>
                        <a:pt x="14" y="14"/>
                      </a:moveTo>
                      <a:lnTo>
                        <a:pt x="17" y="17"/>
                      </a:lnTo>
                      <a:lnTo>
                        <a:pt x="21" y="17"/>
                      </a:lnTo>
                      <a:lnTo>
                        <a:pt x="21" y="12"/>
                      </a:lnTo>
                      <a:lnTo>
                        <a:pt x="17" y="6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6" y="19"/>
                      </a:lnTo>
                      <a:lnTo>
                        <a:pt x="10" y="23"/>
                      </a:lnTo>
                      <a:lnTo>
                        <a:pt x="10" y="21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" name="Group 119"/>
              <p:cNvGrpSpPr>
                <a:grpSpLocks/>
              </p:cNvGrpSpPr>
              <p:nvPr/>
            </p:nvGrpSpPr>
            <p:grpSpPr bwMode="gray">
              <a:xfrm>
                <a:off x="1296952" y="1286531"/>
                <a:ext cx="5920147" cy="4171939"/>
                <a:chOff x="738" y="630"/>
                <a:chExt cx="2875" cy="2094"/>
              </a:xfrm>
            </p:grpSpPr>
            <p:sp>
              <p:nvSpPr>
                <p:cNvPr id="571" name="Freeform 120"/>
                <p:cNvSpPr>
                  <a:spLocks noChangeAspect="1"/>
                </p:cNvSpPr>
                <p:nvPr/>
              </p:nvSpPr>
              <p:spPr bwMode="gray">
                <a:xfrm>
                  <a:off x="1593" y="693"/>
                  <a:ext cx="11" cy="3"/>
                </a:xfrm>
                <a:custGeom>
                  <a:avLst/>
                  <a:gdLst>
                    <a:gd name="T0" fmla="*/ 2 w 12"/>
                    <a:gd name="T1" fmla="*/ 0 h 2"/>
                    <a:gd name="T2" fmla="*/ 6 w 12"/>
                    <a:gd name="T3" fmla="*/ 0 h 2"/>
                    <a:gd name="T4" fmla="*/ 12 w 12"/>
                    <a:gd name="T5" fmla="*/ 2 h 2"/>
                    <a:gd name="T6" fmla="*/ 10 w 12"/>
                    <a:gd name="T7" fmla="*/ 2 h 2"/>
                    <a:gd name="T8" fmla="*/ 0 w 12"/>
                    <a:gd name="T9" fmla="*/ 0 h 2"/>
                    <a:gd name="T10" fmla="*/ 2 w 12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2"/>
                    <a:gd name="T20" fmla="*/ 12 w 1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2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72" name="Freeform 121"/>
                <p:cNvSpPr>
                  <a:spLocks noChangeAspect="1"/>
                </p:cNvSpPr>
                <p:nvPr/>
              </p:nvSpPr>
              <p:spPr bwMode="gray">
                <a:xfrm>
                  <a:off x="1420" y="630"/>
                  <a:ext cx="265" cy="78"/>
                </a:xfrm>
                <a:custGeom>
                  <a:avLst/>
                  <a:gdLst>
                    <a:gd name="T0" fmla="*/ 237 w 287"/>
                    <a:gd name="T1" fmla="*/ 19 h 68"/>
                    <a:gd name="T2" fmla="*/ 240 w 287"/>
                    <a:gd name="T3" fmla="*/ 17 h 68"/>
                    <a:gd name="T4" fmla="*/ 202 w 287"/>
                    <a:gd name="T5" fmla="*/ 17 h 68"/>
                    <a:gd name="T6" fmla="*/ 227 w 287"/>
                    <a:gd name="T7" fmla="*/ 15 h 68"/>
                    <a:gd name="T8" fmla="*/ 273 w 287"/>
                    <a:gd name="T9" fmla="*/ 11 h 68"/>
                    <a:gd name="T10" fmla="*/ 275 w 287"/>
                    <a:gd name="T11" fmla="*/ 6 h 68"/>
                    <a:gd name="T12" fmla="*/ 256 w 287"/>
                    <a:gd name="T13" fmla="*/ 4 h 68"/>
                    <a:gd name="T14" fmla="*/ 248 w 287"/>
                    <a:gd name="T15" fmla="*/ 2 h 68"/>
                    <a:gd name="T16" fmla="*/ 213 w 287"/>
                    <a:gd name="T17" fmla="*/ 2 h 68"/>
                    <a:gd name="T18" fmla="*/ 192 w 287"/>
                    <a:gd name="T19" fmla="*/ 2 h 68"/>
                    <a:gd name="T20" fmla="*/ 176 w 287"/>
                    <a:gd name="T21" fmla="*/ 4 h 68"/>
                    <a:gd name="T22" fmla="*/ 174 w 287"/>
                    <a:gd name="T23" fmla="*/ 6 h 68"/>
                    <a:gd name="T24" fmla="*/ 153 w 287"/>
                    <a:gd name="T25" fmla="*/ 2 h 68"/>
                    <a:gd name="T26" fmla="*/ 145 w 287"/>
                    <a:gd name="T27" fmla="*/ 4 h 68"/>
                    <a:gd name="T28" fmla="*/ 130 w 287"/>
                    <a:gd name="T29" fmla="*/ 4 h 68"/>
                    <a:gd name="T30" fmla="*/ 136 w 287"/>
                    <a:gd name="T31" fmla="*/ 11 h 68"/>
                    <a:gd name="T32" fmla="*/ 112 w 287"/>
                    <a:gd name="T33" fmla="*/ 6 h 68"/>
                    <a:gd name="T34" fmla="*/ 105 w 287"/>
                    <a:gd name="T35" fmla="*/ 11 h 68"/>
                    <a:gd name="T36" fmla="*/ 85 w 287"/>
                    <a:gd name="T37" fmla="*/ 9 h 68"/>
                    <a:gd name="T38" fmla="*/ 56 w 287"/>
                    <a:gd name="T39" fmla="*/ 13 h 68"/>
                    <a:gd name="T40" fmla="*/ 77 w 287"/>
                    <a:gd name="T41" fmla="*/ 13 h 68"/>
                    <a:gd name="T42" fmla="*/ 58 w 287"/>
                    <a:gd name="T43" fmla="*/ 15 h 68"/>
                    <a:gd name="T44" fmla="*/ 68 w 287"/>
                    <a:gd name="T45" fmla="*/ 19 h 68"/>
                    <a:gd name="T46" fmla="*/ 79 w 287"/>
                    <a:gd name="T47" fmla="*/ 21 h 68"/>
                    <a:gd name="T48" fmla="*/ 99 w 287"/>
                    <a:gd name="T49" fmla="*/ 17 h 68"/>
                    <a:gd name="T50" fmla="*/ 81 w 287"/>
                    <a:gd name="T51" fmla="*/ 23 h 68"/>
                    <a:gd name="T52" fmla="*/ 108 w 287"/>
                    <a:gd name="T53" fmla="*/ 21 h 68"/>
                    <a:gd name="T54" fmla="*/ 130 w 287"/>
                    <a:gd name="T55" fmla="*/ 21 h 68"/>
                    <a:gd name="T56" fmla="*/ 136 w 287"/>
                    <a:gd name="T57" fmla="*/ 21 h 68"/>
                    <a:gd name="T58" fmla="*/ 116 w 287"/>
                    <a:gd name="T59" fmla="*/ 25 h 68"/>
                    <a:gd name="T60" fmla="*/ 110 w 287"/>
                    <a:gd name="T61" fmla="*/ 31 h 68"/>
                    <a:gd name="T62" fmla="*/ 91 w 287"/>
                    <a:gd name="T63" fmla="*/ 27 h 68"/>
                    <a:gd name="T64" fmla="*/ 72 w 287"/>
                    <a:gd name="T65" fmla="*/ 33 h 68"/>
                    <a:gd name="T66" fmla="*/ 81 w 287"/>
                    <a:gd name="T67" fmla="*/ 42 h 68"/>
                    <a:gd name="T68" fmla="*/ 64 w 287"/>
                    <a:gd name="T69" fmla="*/ 39 h 68"/>
                    <a:gd name="T70" fmla="*/ 37 w 287"/>
                    <a:gd name="T71" fmla="*/ 46 h 68"/>
                    <a:gd name="T72" fmla="*/ 54 w 287"/>
                    <a:gd name="T73" fmla="*/ 46 h 68"/>
                    <a:gd name="T74" fmla="*/ 52 w 287"/>
                    <a:gd name="T75" fmla="*/ 50 h 68"/>
                    <a:gd name="T76" fmla="*/ 77 w 287"/>
                    <a:gd name="T77" fmla="*/ 48 h 68"/>
                    <a:gd name="T78" fmla="*/ 42 w 287"/>
                    <a:gd name="T79" fmla="*/ 56 h 68"/>
                    <a:gd name="T80" fmla="*/ 23 w 287"/>
                    <a:gd name="T81" fmla="*/ 54 h 68"/>
                    <a:gd name="T82" fmla="*/ 15 w 287"/>
                    <a:gd name="T83" fmla="*/ 60 h 68"/>
                    <a:gd name="T84" fmla="*/ 0 w 287"/>
                    <a:gd name="T85" fmla="*/ 66 h 68"/>
                    <a:gd name="T86" fmla="*/ 11 w 287"/>
                    <a:gd name="T87" fmla="*/ 68 h 68"/>
                    <a:gd name="T88" fmla="*/ 23 w 287"/>
                    <a:gd name="T89" fmla="*/ 64 h 68"/>
                    <a:gd name="T90" fmla="*/ 33 w 287"/>
                    <a:gd name="T91" fmla="*/ 66 h 68"/>
                    <a:gd name="T92" fmla="*/ 44 w 287"/>
                    <a:gd name="T93" fmla="*/ 66 h 68"/>
                    <a:gd name="T94" fmla="*/ 52 w 287"/>
                    <a:gd name="T95" fmla="*/ 68 h 68"/>
                    <a:gd name="T96" fmla="*/ 66 w 287"/>
                    <a:gd name="T97" fmla="*/ 66 h 68"/>
                    <a:gd name="T98" fmla="*/ 85 w 287"/>
                    <a:gd name="T99" fmla="*/ 66 h 68"/>
                    <a:gd name="T100" fmla="*/ 99 w 287"/>
                    <a:gd name="T101" fmla="*/ 60 h 68"/>
                    <a:gd name="T102" fmla="*/ 83 w 287"/>
                    <a:gd name="T103" fmla="*/ 58 h 68"/>
                    <a:gd name="T104" fmla="*/ 75 w 287"/>
                    <a:gd name="T105" fmla="*/ 56 h 68"/>
                    <a:gd name="T106" fmla="*/ 105 w 287"/>
                    <a:gd name="T107" fmla="*/ 54 h 68"/>
                    <a:gd name="T108" fmla="*/ 126 w 287"/>
                    <a:gd name="T109" fmla="*/ 48 h 68"/>
                    <a:gd name="T110" fmla="*/ 136 w 287"/>
                    <a:gd name="T111" fmla="*/ 46 h 68"/>
                    <a:gd name="T112" fmla="*/ 145 w 287"/>
                    <a:gd name="T113" fmla="*/ 42 h 68"/>
                    <a:gd name="T114" fmla="*/ 128 w 287"/>
                    <a:gd name="T115" fmla="*/ 37 h 68"/>
                    <a:gd name="T116" fmla="*/ 153 w 287"/>
                    <a:gd name="T117" fmla="*/ 37 h 68"/>
                    <a:gd name="T118" fmla="*/ 151 w 287"/>
                    <a:gd name="T119" fmla="*/ 35 h 68"/>
                    <a:gd name="T120" fmla="*/ 155 w 287"/>
                    <a:gd name="T121" fmla="*/ 31 h 68"/>
                    <a:gd name="T122" fmla="*/ 188 w 287"/>
                    <a:gd name="T123" fmla="*/ 29 h 68"/>
                    <a:gd name="T124" fmla="*/ 196 w 287"/>
                    <a:gd name="T125" fmla="*/ 25 h 6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87"/>
                    <a:gd name="T190" fmla="*/ 0 h 68"/>
                    <a:gd name="T191" fmla="*/ 287 w 287"/>
                    <a:gd name="T192" fmla="*/ 68 h 6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87" h="68">
                      <a:moveTo>
                        <a:pt x="200" y="27"/>
                      </a:moveTo>
                      <a:lnTo>
                        <a:pt x="211" y="23"/>
                      </a:lnTo>
                      <a:lnTo>
                        <a:pt x="225" y="21"/>
                      </a:lnTo>
                      <a:lnTo>
                        <a:pt x="237" y="19"/>
                      </a:lnTo>
                      <a:lnTo>
                        <a:pt x="246" y="17"/>
                      </a:lnTo>
                      <a:lnTo>
                        <a:pt x="252" y="15"/>
                      </a:lnTo>
                      <a:lnTo>
                        <a:pt x="244" y="15"/>
                      </a:lnTo>
                      <a:lnTo>
                        <a:pt x="240" y="17"/>
                      </a:lnTo>
                      <a:lnTo>
                        <a:pt x="233" y="17"/>
                      </a:lnTo>
                      <a:lnTo>
                        <a:pt x="219" y="17"/>
                      </a:lnTo>
                      <a:lnTo>
                        <a:pt x="209" y="19"/>
                      </a:lnTo>
                      <a:lnTo>
                        <a:pt x="202" y="17"/>
                      </a:lnTo>
                      <a:lnTo>
                        <a:pt x="215" y="17"/>
                      </a:lnTo>
                      <a:lnTo>
                        <a:pt x="223" y="15"/>
                      </a:lnTo>
                      <a:lnTo>
                        <a:pt x="223" y="13"/>
                      </a:lnTo>
                      <a:lnTo>
                        <a:pt x="227" y="15"/>
                      </a:lnTo>
                      <a:lnTo>
                        <a:pt x="242" y="15"/>
                      </a:lnTo>
                      <a:lnTo>
                        <a:pt x="246" y="13"/>
                      </a:lnTo>
                      <a:lnTo>
                        <a:pt x="256" y="13"/>
                      </a:lnTo>
                      <a:lnTo>
                        <a:pt x="273" y="11"/>
                      </a:lnTo>
                      <a:lnTo>
                        <a:pt x="277" y="9"/>
                      </a:lnTo>
                      <a:lnTo>
                        <a:pt x="287" y="9"/>
                      </a:lnTo>
                      <a:lnTo>
                        <a:pt x="287" y="6"/>
                      </a:lnTo>
                      <a:lnTo>
                        <a:pt x="275" y="6"/>
                      </a:lnTo>
                      <a:lnTo>
                        <a:pt x="273" y="2"/>
                      </a:lnTo>
                      <a:lnTo>
                        <a:pt x="266" y="2"/>
                      </a:lnTo>
                      <a:lnTo>
                        <a:pt x="264" y="2"/>
                      </a:lnTo>
                      <a:lnTo>
                        <a:pt x="256" y="4"/>
                      </a:lnTo>
                      <a:lnTo>
                        <a:pt x="242" y="4"/>
                      </a:lnTo>
                      <a:lnTo>
                        <a:pt x="231" y="4"/>
                      </a:lnTo>
                      <a:lnTo>
                        <a:pt x="250" y="2"/>
                      </a:lnTo>
                      <a:lnTo>
                        <a:pt x="248" y="2"/>
                      </a:lnTo>
                      <a:lnTo>
                        <a:pt x="231" y="0"/>
                      </a:lnTo>
                      <a:lnTo>
                        <a:pt x="227" y="0"/>
                      </a:lnTo>
                      <a:lnTo>
                        <a:pt x="217" y="0"/>
                      </a:lnTo>
                      <a:lnTo>
                        <a:pt x="213" y="2"/>
                      </a:lnTo>
                      <a:lnTo>
                        <a:pt x="211" y="2"/>
                      </a:lnTo>
                      <a:lnTo>
                        <a:pt x="198" y="2"/>
                      </a:lnTo>
                      <a:lnTo>
                        <a:pt x="196" y="2"/>
                      </a:lnTo>
                      <a:lnTo>
                        <a:pt x="192" y="2"/>
                      </a:lnTo>
                      <a:lnTo>
                        <a:pt x="190" y="2"/>
                      </a:lnTo>
                      <a:lnTo>
                        <a:pt x="171" y="0"/>
                      </a:lnTo>
                      <a:lnTo>
                        <a:pt x="169" y="2"/>
                      </a:lnTo>
                      <a:lnTo>
                        <a:pt x="176" y="4"/>
                      </a:lnTo>
                      <a:lnTo>
                        <a:pt x="178" y="4"/>
                      </a:lnTo>
                      <a:lnTo>
                        <a:pt x="178" y="6"/>
                      </a:lnTo>
                      <a:lnTo>
                        <a:pt x="174" y="6"/>
                      </a:lnTo>
                      <a:lnTo>
                        <a:pt x="165" y="2"/>
                      </a:lnTo>
                      <a:lnTo>
                        <a:pt x="159" y="2"/>
                      </a:lnTo>
                      <a:lnTo>
                        <a:pt x="157" y="2"/>
                      </a:lnTo>
                      <a:lnTo>
                        <a:pt x="153" y="2"/>
                      </a:lnTo>
                      <a:lnTo>
                        <a:pt x="145" y="2"/>
                      </a:lnTo>
                      <a:lnTo>
                        <a:pt x="149" y="4"/>
                      </a:lnTo>
                      <a:lnTo>
                        <a:pt x="145" y="4"/>
                      </a:lnTo>
                      <a:lnTo>
                        <a:pt x="143" y="2"/>
                      </a:lnTo>
                      <a:lnTo>
                        <a:pt x="138" y="2"/>
                      </a:lnTo>
                      <a:lnTo>
                        <a:pt x="138" y="6"/>
                      </a:lnTo>
                      <a:lnTo>
                        <a:pt x="130" y="4"/>
                      </a:lnTo>
                      <a:lnTo>
                        <a:pt x="124" y="6"/>
                      </a:lnTo>
                      <a:lnTo>
                        <a:pt x="124" y="9"/>
                      </a:lnTo>
                      <a:lnTo>
                        <a:pt x="138" y="11"/>
                      </a:lnTo>
                      <a:lnTo>
                        <a:pt x="136" y="11"/>
                      </a:lnTo>
                      <a:lnTo>
                        <a:pt x="124" y="11"/>
                      </a:lnTo>
                      <a:lnTo>
                        <a:pt x="116" y="11"/>
                      </a:lnTo>
                      <a:lnTo>
                        <a:pt x="118" y="9"/>
                      </a:lnTo>
                      <a:lnTo>
                        <a:pt x="112" y="6"/>
                      </a:lnTo>
                      <a:lnTo>
                        <a:pt x="99" y="6"/>
                      </a:lnTo>
                      <a:lnTo>
                        <a:pt x="97" y="9"/>
                      </a:lnTo>
                      <a:lnTo>
                        <a:pt x="99" y="11"/>
                      </a:lnTo>
                      <a:lnTo>
                        <a:pt x="105" y="11"/>
                      </a:lnTo>
                      <a:lnTo>
                        <a:pt x="97" y="11"/>
                      </a:lnTo>
                      <a:lnTo>
                        <a:pt x="91" y="9"/>
                      </a:lnTo>
                      <a:lnTo>
                        <a:pt x="87" y="11"/>
                      </a:lnTo>
                      <a:lnTo>
                        <a:pt x="85" y="9"/>
                      </a:lnTo>
                      <a:lnTo>
                        <a:pt x="75" y="9"/>
                      </a:lnTo>
                      <a:lnTo>
                        <a:pt x="68" y="11"/>
                      </a:lnTo>
                      <a:lnTo>
                        <a:pt x="62" y="11"/>
                      </a:lnTo>
                      <a:lnTo>
                        <a:pt x="56" y="13"/>
                      </a:lnTo>
                      <a:lnTo>
                        <a:pt x="52" y="13"/>
                      </a:lnTo>
                      <a:lnTo>
                        <a:pt x="62" y="13"/>
                      </a:lnTo>
                      <a:lnTo>
                        <a:pt x="66" y="15"/>
                      </a:lnTo>
                      <a:lnTo>
                        <a:pt x="77" y="13"/>
                      </a:lnTo>
                      <a:lnTo>
                        <a:pt x="85" y="15"/>
                      </a:lnTo>
                      <a:lnTo>
                        <a:pt x="75" y="15"/>
                      </a:lnTo>
                      <a:lnTo>
                        <a:pt x="68" y="15"/>
                      </a:lnTo>
                      <a:lnTo>
                        <a:pt x="58" y="15"/>
                      </a:lnTo>
                      <a:lnTo>
                        <a:pt x="58" y="17"/>
                      </a:lnTo>
                      <a:lnTo>
                        <a:pt x="66" y="17"/>
                      </a:lnTo>
                      <a:lnTo>
                        <a:pt x="60" y="21"/>
                      </a:lnTo>
                      <a:lnTo>
                        <a:pt x="68" y="19"/>
                      </a:lnTo>
                      <a:lnTo>
                        <a:pt x="79" y="19"/>
                      </a:lnTo>
                      <a:lnTo>
                        <a:pt x="95" y="17"/>
                      </a:lnTo>
                      <a:lnTo>
                        <a:pt x="83" y="19"/>
                      </a:lnTo>
                      <a:lnTo>
                        <a:pt x="79" y="21"/>
                      </a:lnTo>
                      <a:lnTo>
                        <a:pt x="64" y="21"/>
                      </a:lnTo>
                      <a:lnTo>
                        <a:pt x="66" y="23"/>
                      </a:lnTo>
                      <a:lnTo>
                        <a:pt x="79" y="23"/>
                      </a:lnTo>
                      <a:lnTo>
                        <a:pt x="99" y="17"/>
                      </a:lnTo>
                      <a:lnTo>
                        <a:pt x="97" y="19"/>
                      </a:lnTo>
                      <a:lnTo>
                        <a:pt x="114" y="19"/>
                      </a:lnTo>
                      <a:lnTo>
                        <a:pt x="95" y="19"/>
                      </a:lnTo>
                      <a:lnTo>
                        <a:pt x="81" y="23"/>
                      </a:lnTo>
                      <a:lnTo>
                        <a:pt x="87" y="25"/>
                      </a:lnTo>
                      <a:lnTo>
                        <a:pt x="93" y="25"/>
                      </a:lnTo>
                      <a:lnTo>
                        <a:pt x="97" y="23"/>
                      </a:lnTo>
                      <a:lnTo>
                        <a:pt x="108" y="21"/>
                      </a:lnTo>
                      <a:lnTo>
                        <a:pt x="99" y="25"/>
                      </a:lnTo>
                      <a:lnTo>
                        <a:pt x="103" y="25"/>
                      </a:lnTo>
                      <a:lnTo>
                        <a:pt x="116" y="23"/>
                      </a:lnTo>
                      <a:lnTo>
                        <a:pt x="130" y="21"/>
                      </a:lnTo>
                      <a:lnTo>
                        <a:pt x="134" y="17"/>
                      </a:lnTo>
                      <a:lnTo>
                        <a:pt x="153" y="15"/>
                      </a:lnTo>
                      <a:lnTo>
                        <a:pt x="136" y="19"/>
                      </a:lnTo>
                      <a:lnTo>
                        <a:pt x="136" y="21"/>
                      </a:lnTo>
                      <a:lnTo>
                        <a:pt x="165" y="21"/>
                      </a:lnTo>
                      <a:lnTo>
                        <a:pt x="136" y="23"/>
                      </a:lnTo>
                      <a:lnTo>
                        <a:pt x="132" y="23"/>
                      </a:lnTo>
                      <a:lnTo>
                        <a:pt x="116" y="25"/>
                      </a:lnTo>
                      <a:lnTo>
                        <a:pt x="103" y="27"/>
                      </a:lnTo>
                      <a:lnTo>
                        <a:pt x="99" y="27"/>
                      </a:lnTo>
                      <a:lnTo>
                        <a:pt x="103" y="29"/>
                      </a:lnTo>
                      <a:lnTo>
                        <a:pt x="110" y="31"/>
                      </a:lnTo>
                      <a:lnTo>
                        <a:pt x="120" y="31"/>
                      </a:lnTo>
                      <a:lnTo>
                        <a:pt x="101" y="33"/>
                      </a:lnTo>
                      <a:lnTo>
                        <a:pt x="97" y="29"/>
                      </a:lnTo>
                      <a:lnTo>
                        <a:pt x="91" y="27"/>
                      </a:lnTo>
                      <a:lnTo>
                        <a:pt x="72" y="27"/>
                      </a:lnTo>
                      <a:lnTo>
                        <a:pt x="75" y="29"/>
                      </a:lnTo>
                      <a:lnTo>
                        <a:pt x="72" y="29"/>
                      </a:lnTo>
                      <a:lnTo>
                        <a:pt x="72" y="33"/>
                      </a:lnTo>
                      <a:lnTo>
                        <a:pt x="79" y="35"/>
                      </a:lnTo>
                      <a:lnTo>
                        <a:pt x="83" y="39"/>
                      </a:lnTo>
                      <a:lnTo>
                        <a:pt x="91" y="39"/>
                      </a:lnTo>
                      <a:lnTo>
                        <a:pt x="81" y="42"/>
                      </a:lnTo>
                      <a:lnTo>
                        <a:pt x="83" y="44"/>
                      </a:lnTo>
                      <a:lnTo>
                        <a:pt x="77" y="42"/>
                      </a:lnTo>
                      <a:lnTo>
                        <a:pt x="68" y="42"/>
                      </a:lnTo>
                      <a:lnTo>
                        <a:pt x="64" y="39"/>
                      </a:lnTo>
                      <a:lnTo>
                        <a:pt x="58" y="42"/>
                      </a:lnTo>
                      <a:lnTo>
                        <a:pt x="50" y="42"/>
                      </a:lnTo>
                      <a:lnTo>
                        <a:pt x="44" y="44"/>
                      </a:lnTo>
                      <a:lnTo>
                        <a:pt x="37" y="46"/>
                      </a:lnTo>
                      <a:lnTo>
                        <a:pt x="37" y="48"/>
                      </a:lnTo>
                      <a:lnTo>
                        <a:pt x="46" y="48"/>
                      </a:lnTo>
                      <a:lnTo>
                        <a:pt x="50" y="46"/>
                      </a:lnTo>
                      <a:lnTo>
                        <a:pt x="54" y="46"/>
                      </a:lnTo>
                      <a:lnTo>
                        <a:pt x="62" y="44"/>
                      </a:lnTo>
                      <a:lnTo>
                        <a:pt x="58" y="48"/>
                      </a:lnTo>
                      <a:lnTo>
                        <a:pt x="62" y="48"/>
                      </a:lnTo>
                      <a:lnTo>
                        <a:pt x="52" y="50"/>
                      </a:lnTo>
                      <a:lnTo>
                        <a:pt x="50" y="52"/>
                      </a:lnTo>
                      <a:lnTo>
                        <a:pt x="52" y="56"/>
                      </a:lnTo>
                      <a:lnTo>
                        <a:pt x="60" y="54"/>
                      </a:lnTo>
                      <a:lnTo>
                        <a:pt x="77" y="48"/>
                      </a:lnTo>
                      <a:lnTo>
                        <a:pt x="62" y="56"/>
                      </a:lnTo>
                      <a:lnTo>
                        <a:pt x="52" y="58"/>
                      </a:lnTo>
                      <a:lnTo>
                        <a:pt x="50" y="58"/>
                      </a:lnTo>
                      <a:lnTo>
                        <a:pt x="42" y="56"/>
                      </a:lnTo>
                      <a:lnTo>
                        <a:pt x="39" y="52"/>
                      </a:lnTo>
                      <a:lnTo>
                        <a:pt x="37" y="50"/>
                      </a:lnTo>
                      <a:lnTo>
                        <a:pt x="25" y="52"/>
                      </a:lnTo>
                      <a:lnTo>
                        <a:pt x="23" y="54"/>
                      </a:lnTo>
                      <a:lnTo>
                        <a:pt x="25" y="56"/>
                      </a:lnTo>
                      <a:lnTo>
                        <a:pt x="31" y="56"/>
                      </a:lnTo>
                      <a:lnTo>
                        <a:pt x="29" y="58"/>
                      </a:lnTo>
                      <a:lnTo>
                        <a:pt x="15" y="60"/>
                      </a:lnTo>
                      <a:lnTo>
                        <a:pt x="9" y="62"/>
                      </a:lnTo>
                      <a:lnTo>
                        <a:pt x="4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2" y="66"/>
                      </a:lnTo>
                      <a:lnTo>
                        <a:pt x="9" y="64"/>
                      </a:lnTo>
                      <a:lnTo>
                        <a:pt x="6" y="66"/>
                      </a:lnTo>
                      <a:lnTo>
                        <a:pt x="11" y="68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9" y="66"/>
                      </a:lnTo>
                      <a:lnTo>
                        <a:pt x="23" y="64"/>
                      </a:lnTo>
                      <a:lnTo>
                        <a:pt x="23" y="66"/>
                      </a:lnTo>
                      <a:lnTo>
                        <a:pt x="31" y="68"/>
                      </a:lnTo>
                      <a:lnTo>
                        <a:pt x="35" y="68"/>
                      </a:lnTo>
                      <a:lnTo>
                        <a:pt x="33" y="66"/>
                      </a:lnTo>
                      <a:lnTo>
                        <a:pt x="35" y="68"/>
                      </a:lnTo>
                      <a:lnTo>
                        <a:pt x="42" y="66"/>
                      </a:lnTo>
                      <a:lnTo>
                        <a:pt x="44" y="62"/>
                      </a:lnTo>
                      <a:lnTo>
                        <a:pt x="44" y="66"/>
                      </a:lnTo>
                      <a:lnTo>
                        <a:pt x="50" y="66"/>
                      </a:lnTo>
                      <a:lnTo>
                        <a:pt x="52" y="64"/>
                      </a:lnTo>
                      <a:lnTo>
                        <a:pt x="54" y="62"/>
                      </a:lnTo>
                      <a:lnTo>
                        <a:pt x="52" y="68"/>
                      </a:lnTo>
                      <a:lnTo>
                        <a:pt x="58" y="66"/>
                      </a:lnTo>
                      <a:lnTo>
                        <a:pt x="60" y="62"/>
                      </a:lnTo>
                      <a:lnTo>
                        <a:pt x="62" y="64"/>
                      </a:lnTo>
                      <a:lnTo>
                        <a:pt x="66" y="66"/>
                      </a:lnTo>
                      <a:lnTo>
                        <a:pt x="64" y="68"/>
                      </a:lnTo>
                      <a:lnTo>
                        <a:pt x="72" y="68"/>
                      </a:lnTo>
                      <a:lnTo>
                        <a:pt x="81" y="68"/>
                      </a:lnTo>
                      <a:lnTo>
                        <a:pt x="85" y="66"/>
                      </a:lnTo>
                      <a:lnTo>
                        <a:pt x="87" y="68"/>
                      </a:lnTo>
                      <a:lnTo>
                        <a:pt x="89" y="68"/>
                      </a:lnTo>
                      <a:lnTo>
                        <a:pt x="99" y="62"/>
                      </a:lnTo>
                      <a:lnTo>
                        <a:pt x="99" y="60"/>
                      </a:lnTo>
                      <a:lnTo>
                        <a:pt x="89" y="62"/>
                      </a:lnTo>
                      <a:lnTo>
                        <a:pt x="93" y="58"/>
                      </a:lnTo>
                      <a:lnTo>
                        <a:pt x="89" y="58"/>
                      </a:lnTo>
                      <a:lnTo>
                        <a:pt x="83" y="58"/>
                      </a:lnTo>
                      <a:lnTo>
                        <a:pt x="70" y="58"/>
                      </a:lnTo>
                      <a:lnTo>
                        <a:pt x="75" y="56"/>
                      </a:lnTo>
                      <a:lnTo>
                        <a:pt x="77" y="54"/>
                      </a:lnTo>
                      <a:lnTo>
                        <a:pt x="79" y="56"/>
                      </a:lnTo>
                      <a:lnTo>
                        <a:pt x="89" y="56"/>
                      </a:lnTo>
                      <a:lnTo>
                        <a:pt x="105" y="54"/>
                      </a:lnTo>
                      <a:lnTo>
                        <a:pt x="108" y="52"/>
                      </a:lnTo>
                      <a:lnTo>
                        <a:pt x="114" y="50"/>
                      </a:lnTo>
                      <a:lnTo>
                        <a:pt x="122" y="50"/>
                      </a:lnTo>
                      <a:lnTo>
                        <a:pt x="126" y="48"/>
                      </a:lnTo>
                      <a:lnTo>
                        <a:pt x="132" y="48"/>
                      </a:lnTo>
                      <a:lnTo>
                        <a:pt x="124" y="48"/>
                      </a:lnTo>
                      <a:lnTo>
                        <a:pt x="132" y="46"/>
                      </a:lnTo>
                      <a:lnTo>
                        <a:pt x="136" y="46"/>
                      </a:lnTo>
                      <a:lnTo>
                        <a:pt x="134" y="46"/>
                      </a:lnTo>
                      <a:lnTo>
                        <a:pt x="130" y="44"/>
                      </a:lnTo>
                      <a:lnTo>
                        <a:pt x="143" y="42"/>
                      </a:lnTo>
                      <a:lnTo>
                        <a:pt x="145" y="42"/>
                      </a:lnTo>
                      <a:lnTo>
                        <a:pt x="138" y="39"/>
                      </a:lnTo>
                      <a:lnTo>
                        <a:pt x="134" y="37"/>
                      </a:lnTo>
                      <a:lnTo>
                        <a:pt x="126" y="39"/>
                      </a:lnTo>
                      <a:lnTo>
                        <a:pt x="128" y="37"/>
                      </a:lnTo>
                      <a:lnTo>
                        <a:pt x="138" y="37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53" y="37"/>
                      </a:lnTo>
                      <a:lnTo>
                        <a:pt x="143" y="35"/>
                      </a:lnTo>
                      <a:lnTo>
                        <a:pt x="136" y="35"/>
                      </a:lnTo>
                      <a:lnTo>
                        <a:pt x="141" y="35"/>
                      </a:lnTo>
                      <a:lnTo>
                        <a:pt x="151" y="35"/>
                      </a:lnTo>
                      <a:lnTo>
                        <a:pt x="159" y="35"/>
                      </a:lnTo>
                      <a:lnTo>
                        <a:pt x="165" y="33"/>
                      </a:lnTo>
                      <a:lnTo>
                        <a:pt x="165" y="31"/>
                      </a:lnTo>
                      <a:lnTo>
                        <a:pt x="155" y="31"/>
                      </a:lnTo>
                      <a:lnTo>
                        <a:pt x="167" y="31"/>
                      </a:lnTo>
                      <a:lnTo>
                        <a:pt x="169" y="31"/>
                      </a:lnTo>
                      <a:lnTo>
                        <a:pt x="182" y="31"/>
                      </a:lnTo>
                      <a:lnTo>
                        <a:pt x="188" y="29"/>
                      </a:lnTo>
                      <a:lnTo>
                        <a:pt x="180" y="29"/>
                      </a:lnTo>
                      <a:lnTo>
                        <a:pt x="184" y="27"/>
                      </a:lnTo>
                      <a:lnTo>
                        <a:pt x="194" y="27"/>
                      </a:lnTo>
                      <a:lnTo>
                        <a:pt x="196" y="25"/>
                      </a:lnTo>
                      <a:lnTo>
                        <a:pt x="200" y="2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73" name="Freeform 122"/>
                <p:cNvSpPr>
                  <a:spLocks noChangeAspect="1"/>
                </p:cNvSpPr>
                <p:nvPr/>
              </p:nvSpPr>
              <p:spPr bwMode="gray">
                <a:xfrm>
                  <a:off x="1415" y="647"/>
                  <a:ext cx="71" cy="36"/>
                </a:xfrm>
                <a:custGeom>
                  <a:avLst/>
                  <a:gdLst>
                    <a:gd name="T0" fmla="*/ 76 w 76"/>
                    <a:gd name="T1" fmla="*/ 18 h 33"/>
                    <a:gd name="T2" fmla="*/ 76 w 76"/>
                    <a:gd name="T3" fmla="*/ 20 h 33"/>
                    <a:gd name="T4" fmla="*/ 64 w 76"/>
                    <a:gd name="T5" fmla="*/ 20 h 33"/>
                    <a:gd name="T6" fmla="*/ 56 w 76"/>
                    <a:gd name="T7" fmla="*/ 24 h 33"/>
                    <a:gd name="T8" fmla="*/ 48 w 76"/>
                    <a:gd name="T9" fmla="*/ 27 h 33"/>
                    <a:gd name="T10" fmla="*/ 50 w 76"/>
                    <a:gd name="T11" fmla="*/ 22 h 33"/>
                    <a:gd name="T12" fmla="*/ 45 w 76"/>
                    <a:gd name="T13" fmla="*/ 27 h 33"/>
                    <a:gd name="T14" fmla="*/ 43 w 76"/>
                    <a:gd name="T15" fmla="*/ 29 h 33"/>
                    <a:gd name="T16" fmla="*/ 39 w 76"/>
                    <a:gd name="T17" fmla="*/ 33 h 33"/>
                    <a:gd name="T18" fmla="*/ 39 w 76"/>
                    <a:gd name="T19" fmla="*/ 29 h 33"/>
                    <a:gd name="T20" fmla="*/ 37 w 76"/>
                    <a:gd name="T21" fmla="*/ 31 h 33"/>
                    <a:gd name="T22" fmla="*/ 33 w 76"/>
                    <a:gd name="T23" fmla="*/ 33 h 33"/>
                    <a:gd name="T24" fmla="*/ 27 w 76"/>
                    <a:gd name="T25" fmla="*/ 29 h 33"/>
                    <a:gd name="T26" fmla="*/ 27 w 76"/>
                    <a:gd name="T27" fmla="*/ 33 h 33"/>
                    <a:gd name="T28" fmla="*/ 23 w 76"/>
                    <a:gd name="T29" fmla="*/ 31 h 33"/>
                    <a:gd name="T30" fmla="*/ 21 w 76"/>
                    <a:gd name="T31" fmla="*/ 33 h 33"/>
                    <a:gd name="T32" fmla="*/ 17 w 76"/>
                    <a:gd name="T33" fmla="*/ 33 h 33"/>
                    <a:gd name="T34" fmla="*/ 8 w 76"/>
                    <a:gd name="T35" fmla="*/ 33 h 33"/>
                    <a:gd name="T36" fmla="*/ 4 w 76"/>
                    <a:gd name="T37" fmla="*/ 31 h 33"/>
                    <a:gd name="T38" fmla="*/ 12 w 76"/>
                    <a:gd name="T39" fmla="*/ 31 h 33"/>
                    <a:gd name="T40" fmla="*/ 10 w 76"/>
                    <a:gd name="T41" fmla="*/ 29 h 33"/>
                    <a:gd name="T42" fmla="*/ 10 w 76"/>
                    <a:gd name="T43" fmla="*/ 27 h 33"/>
                    <a:gd name="T44" fmla="*/ 4 w 76"/>
                    <a:gd name="T45" fmla="*/ 29 h 33"/>
                    <a:gd name="T46" fmla="*/ 6 w 76"/>
                    <a:gd name="T47" fmla="*/ 27 h 33"/>
                    <a:gd name="T48" fmla="*/ 19 w 76"/>
                    <a:gd name="T49" fmla="*/ 22 h 33"/>
                    <a:gd name="T50" fmla="*/ 25 w 76"/>
                    <a:gd name="T51" fmla="*/ 20 h 33"/>
                    <a:gd name="T52" fmla="*/ 35 w 76"/>
                    <a:gd name="T53" fmla="*/ 22 h 33"/>
                    <a:gd name="T54" fmla="*/ 25 w 76"/>
                    <a:gd name="T55" fmla="*/ 20 h 33"/>
                    <a:gd name="T56" fmla="*/ 21 w 76"/>
                    <a:gd name="T57" fmla="*/ 18 h 33"/>
                    <a:gd name="T58" fmla="*/ 12 w 76"/>
                    <a:gd name="T59" fmla="*/ 20 h 33"/>
                    <a:gd name="T60" fmla="*/ 15 w 76"/>
                    <a:gd name="T61" fmla="*/ 18 h 33"/>
                    <a:gd name="T62" fmla="*/ 10 w 76"/>
                    <a:gd name="T63" fmla="*/ 20 h 33"/>
                    <a:gd name="T64" fmla="*/ 2 w 76"/>
                    <a:gd name="T65" fmla="*/ 20 h 33"/>
                    <a:gd name="T66" fmla="*/ 2 w 76"/>
                    <a:gd name="T67" fmla="*/ 18 h 33"/>
                    <a:gd name="T68" fmla="*/ 12 w 76"/>
                    <a:gd name="T69" fmla="*/ 16 h 33"/>
                    <a:gd name="T70" fmla="*/ 0 w 76"/>
                    <a:gd name="T71" fmla="*/ 16 h 33"/>
                    <a:gd name="T72" fmla="*/ 2 w 76"/>
                    <a:gd name="T73" fmla="*/ 12 h 33"/>
                    <a:gd name="T74" fmla="*/ 17 w 76"/>
                    <a:gd name="T75" fmla="*/ 14 h 33"/>
                    <a:gd name="T76" fmla="*/ 17 w 76"/>
                    <a:gd name="T77" fmla="*/ 12 h 33"/>
                    <a:gd name="T78" fmla="*/ 12 w 76"/>
                    <a:gd name="T79" fmla="*/ 10 h 33"/>
                    <a:gd name="T80" fmla="*/ 6 w 76"/>
                    <a:gd name="T81" fmla="*/ 10 h 33"/>
                    <a:gd name="T82" fmla="*/ 12 w 76"/>
                    <a:gd name="T83" fmla="*/ 8 h 33"/>
                    <a:gd name="T84" fmla="*/ 17 w 76"/>
                    <a:gd name="T85" fmla="*/ 8 h 33"/>
                    <a:gd name="T86" fmla="*/ 27 w 76"/>
                    <a:gd name="T87" fmla="*/ 8 h 33"/>
                    <a:gd name="T88" fmla="*/ 21 w 76"/>
                    <a:gd name="T89" fmla="*/ 6 h 33"/>
                    <a:gd name="T90" fmla="*/ 27 w 76"/>
                    <a:gd name="T91" fmla="*/ 4 h 33"/>
                    <a:gd name="T92" fmla="*/ 31 w 76"/>
                    <a:gd name="T93" fmla="*/ 4 h 33"/>
                    <a:gd name="T94" fmla="*/ 41 w 76"/>
                    <a:gd name="T95" fmla="*/ 2 h 33"/>
                    <a:gd name="T96" fmla="*/ 33 w 76"/>
                    <a:gd name="T97" fmla="*/ 2 h 33"/>
                    <a:gd name="T98" fmla="*/ 33 w 76"/>
                    <a:gd name="T99" fmla="*/ 0 h 33"/>
                    <a:gd name="T100" fmla="*/ 48 w 76"/>
                    <a:gd name="T101" fmla="*/ 0 h 33"/>
                    <a:gd name="T102" fmla="*/ 52 w 76"/>
                    <a:gd name="T103" fmla="*/ 2 h 33"/>
                    <a:gd name="T104" fmla="*/ 54 w 76"/>
                    <a:gd name="T105" fmla="*/ 8 h 33"/>
                    <a:gd name="T106" fmla="*/ 58 w 76"/>
                    <a:gd name="T107" fmla="*/ 10 h 33"/>
                    <a:gd name="T108" fmla="*/ 62 w 76"/>
                    <a:gd name="T109" fmla="*/ 8 h 33"/>
                    <a:gd name="T110" fmla="*/ 60 w 76"/>
                    <a:gd name="T111" fmla="*/ 12 h 33"/>
                    <a:gd name="T112" fmla="*/ 64 w 76"/>
                    <a:gd name="T113" fmla="*/ 12 h 33"/>
                    <a:gd name="T114" fmla="*/ 66 w 76"/>
                    <a:gd name="T115" fmla="*/ 10 h 33"/>
                    <a:gd name="T116" fmla="*/ 72 w 76"/>
                    <a:gd name="T117" fmla="*/ 10 h 33"/>
                    <a:gd name="T118" fmla="*/ 70 w 76"/>
                    <a:gd name="T119" fmla="*/ 14 h 33"/>
                    <a:gd name="T120" fmla="*/ 62 w 76"/>
                    <a:gd name="T121" fmla="*/ 18 h 33"/>
                    <a:gd name="T122" fmla="*/ 70 w 76"/>
                    <a:gd name="T123" fmla="*/ 16 h 33"/>
                    <a:gd name="T124" fmla="*/ 76 w 76"/>
                    <a:gd name="T125" fmla="*/ 18 h 3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76"/>
                    <a:gd name="T190" fmla="*/ 0 h 33"/>
                    <a:gd name="T191" fmla="*/ 76 w 76"/>
                    <a:gd name="T192" fmla="*/ 33 h 3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76" h="33">
                      <a:moveTo>
                        <a:pt x="76" y="18"/>
                      </a:moveTo>
                      <a:lnTo>
                        <a:pt x="76" y="20"/>
                      </a:lnTo>
                      <a:lnTo>
                        <a:pt x="64" y="20"/>
                      </a:lnTo>
                      <a:lnTo>
                        <a:pt x="56" y="24"/>
                      </a:lnTo>
                      <a:lnTo>
                        <a:pt x="48" y="27"/>
                      </a:lnTo>
                      <a:lnTo>
                        <a:pt x="50" y="22"/>
                      </a:lnTo>
                      <a:lnTo>
                        <a:pt x="45" y="27"/>
                      </a:lnTo>
                      <a:lnTo>
                        <a:pt x="43" y="29"/>
                      </a:lnTo>
                      <a:lnTo>
                        <a:pt x="39" y="33"/>
                      </a:lnTo>
                      <a:lnTo>
                        <a:pt x="39" y="29"/>
                      </a:lnTo>
                      <a:lnTo>
                        <a:pt x="37" y="31"/>
                      </a:lnTo>
                      <a:lnTo>
                        <a:pt x="33" y="33"/>
                      </a:lnTo>
                      <a:lnTo>
                        <a:pt x="27" y="29"/>
                      </a:lnTo>
                      <a:lnTo>
                        <a:pt x="27" y="33"/>
                      </a:lnTo>
                      <a:lnTo>
                        <a:pt x="23" y="31"/>
                      </a:lnTo>
                      <a:lnTo>
                        <a:pt x="21" y="33"/>
                      </a:lnTo>
                      <a:lnTo>
                        <a:pt x="17" y="33"/>
                      </a:lnTo>
                      <a:lnTo>
                        <a:pt x="8" y="33"/>
                      </a:lnTo>
                      <a:lnTo>
                        <a:pt x="4" y="31"/>
                      </a:lnTo>
                      <a:lnTo>
                        <a:pt x="12" y="31"/>
                      </a:lnTo>
                      <a:lnTo>
                        <a:pt x="10" y="29"/>
                      </a:lnTo>
                      <a:lnTo>
                        <a:pt x="10" y="27"/>
                      </a:lnTo>
                      <a:lnTo>
                        <a:pt x="4" y="29"/>
                      </a:lnTo>
                      <a:lnTo>
                        <a:pt x="6" y="27"/>
                      </a:lnTo>
                      <a:lnTo>
                        <a:pt x="19" y="22"/>
                      </a:lnTo>
                      <a:lnTo>
                        <a:pt x="25" y="20"/>
                      </a:lnTo>
                      <a:lnTo>
                        <a:pt x="35" y="22"/>
                      </a:lnTo>
                      <a:lnTo>
                        <a:pt x="25" y="20"/>
                      </a:lnTo>
                      <a:lnTo>
                        <a:pt x="21" y="18"/>
                      </a:lnTo>
                      <a:lnTo>
                        <a:pt x="12" y="20"/>
                      </a:lnTo>
                      <a:lnTo>
                        <a:pt x="15" y="18"/>
                      </a:lnTo>
                      <a:lnTo>
                        <a:pt x="10" y="20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12" y="16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2" y="10"/>
                      </a:lnTo>
                      <a:lnTo>
                        <a:pt x="6" y="10"/>
                      </a:lnTo>
                      <a:lnTo>
                        <a:pt x="12" y="8"/>
                      </a:lnTo>
                      <a:lnTo>
                        <a:pt x="17" y="8"/>
                      </a:lnTo>
                      <a:lnTo>
                        <a:pt x="27" y="8"/>
                      </a:lnTo>
                      <a:lnTo>
                        <a:pt x="21" y="6"/>
                      </a:lnTo>
                      <a:lnTo>
                        <a:pt x="27" y="4"/>
                      </a:lnTo>
                      <a:lnTo>
                        <a:pt x="31" y="4"/>
                      </a:lnTo>
                      <a:lnTo>
                        <a:pt x="41" y="2"/>
                      </a:lnTo>
                      <a:lnTo>
                        <a:pt x="33" y="2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52" y="2"/>
                      </a:lnTo>
                      <a:lnTo>
                        <a:pt x="54" y="8"/>
                      </a:lnTo>
                      <a:lnTo>
                        <a:pt x="58" y="10"/>
                      </a:lnTo>
                      <a:lnTo>
                        <a:pt x="62" y="8"/>
                      </a:lnTo>
                      <a:lnTo>
                        <a:pt x="60" y="12"/>
                      </a:lnTo>
                      <a:lnTo>
                        <a:pt x="64" y="12"/>
                      </a:lnTo>
                      <a:lnTo>
                        <a:pt x="66" y="10"/>
                      </a:lnTo>
                      <a:lnTo>
                        <a:pt x="72" y="10"/>
                      </a:lnTo>
                      <a:lnTo>
                        <a:pt x="70" y="14"/>
                      </a:lnTo>
                      <a:lnTo>
                        <a:pt x="62" y="18"/>
                      </a:lnTo>
                      <a:lnTo>
                        <a:pt x="70" y="16"/>
                      </a:lnTo>
                      <a:lnTo>
                        <a:pt x="76" y="1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74" name="Freeform 123"/>
                <p:cNvSpPr>
                  <a:spLocks noChangeAspect="1"/>
                </p:cNvSpPr>
                <p:nvPr/>
              </p:nvSpPr>
              <p:spPr bwMode="gray">
                <a:xfrm>
                  <a:off x="1420" y="690"/>
                  <a:ext cx="6" cy="6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2 h 4"/>
                    <a:gd name="T4" fmla="*/ 2 w 6"/>
                    <a:gd name="T5" fmla="*/ 0 h 4"/>
                    <a:gd name="T6" fmla="*/ 6 w 6"/>
                    <a:gd name="T7" fmla="*/ 0 h 4"/>
                    <a:gd name="T8" fmla="*/ 6 w 6"/>
                    <a:gd name="T9" fmla="*/ 2 h 4"/>
                    <a:gd name="T10" fmla="*/ 4 w 6"/>
                    <a:gd name="T11" fmla="*/ 4 h 4"/>
                    <a:gd name="T12" fmla="*/ 0 w 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4"/>
                    <a:gd name="T23" fmla="*/ 6 w 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75" name="Freeform 124"/>
                <p:cNvSpPr>
                  <a:spLocks noChangeAspect="1"/>
                </p:cNvSpPr>
                <p:nvPr/>
              </p:nvSpPr>
              <p:spPr bwMode="gray">
                <a:xfrm>
                  <a:off x="1365" y="696"/>
                  <a:ext cx="119" cy="35"/>
                </a:xfrm>
                <a:custGeom>
                  <a:avLst/>
                  <a:gdLst>
                    <a:gd name="T0" fmla="*/ 52 w 128"/>
                    <a:gd name="T1" fmla="*/ 10 h 31"/>
                    <a:gd name="T2" fmla="*/ 52 w 128"/>
                    <a:gd name="T3" fmla="*/ 10 h 31"/>
                    <a:gd name="T4" fmla="*/ 44 w 128"/>
                    <a:gd name="T5" fmla="*/ 8 h 31"/>
                    <a:gd name="T6" fmla="*/ 50 w 128"/>
                    <a:gd name="T7" fmla="*/ 8 h 31"/>
                    <a:gd name="T8" fmla="*/ 50 w 128"/>
                    <a:gd name="T9" fmla="*/ 6 h 31"/>
                    <a:gd name="T10" fmla="*/ 44 w 128"/>
                    <a:gd name="T11" fmla="*/ 4 h 31"/>
                    <a:gd name="T12" fmla="*/ 36 w 128"/>
                    <a:gd name="T13" fmla="*/ 6 h 31"/>
                    <a:gd name="T14" fmla="*/ 31 w 128"/>
                    <a:gd name="T15" fmla="*/ 6 h 31"/>
                    <a:gd name="T16" fmla="*/ 31 w 128"/>
                    <a:gd name="T17" fmla="*/ 4 h 31"/>
                    <a:gd name="T18" fmla="*/ 27 w 128"/>
                    <a:gd name="T19" fmla="*/ 2 h 31"/>
                    <a:gd name="T20" fmla="*/ 19 w 128"/>
                    <a:gd name="T21" fmla="*/ 0 h 31"/>
                    <a:gd name="T22" fmla="*/ 11 w 128"/>
                    <a:gd name="T23" fmla="*/ 0 h 31"/>
                    <a:gd name="T24" fmla="*/ 0 w 128"/>
                    <a:gd name="T25" fmla="*/ 2 h 31"/>
                    <a:gd name="T26" fmla="*/ 5 w 128"/>
                    <a:gd name="T27" fmla="*/ 4 h 31"/>
                    <a:gd name="T28" fmla="*/ 0 w 128"/>
                    <a:gd name="T29" fmla="*/ 4 h 31"/>
                    <a:gd name="T30" fmla="*/ 5 w 128"/>
                    <a:gd name="T31" fmla="*/ 6 h 31"/>
                    <a:gd name="T32" fmla="*/ 11 w 128"/>
                    <a:gd name="T33" fmla="*/ 10 h 31"/>
                    <a:gd name="T34" fmla="*/ 23 w 128"/>
                    <a:gd name="T35" fmla="*/ 10 h 31"/>
                    <a:gd name="T36" fmla="*/ 27 w 128"/>
                    <a:gd name="T37" fmla="*/ 8 h 31"/>
                    <a:gd name="T38" fmla="*/ 27 w 128"/>
                    <a:gd name="T39" fmla="*/ 14 h 31"/>
                    <a:gd name="T40" fmla="*/ 21 w 128"/>
                    <a:gd name="T41" fmla="*/ 19 h 31"/>
                    <a:gd name="T42" fmla="*/ 19 w 128"/>
                    <a:gd name="T43" fmla="*/ 23 h 31"/>
                    <a:gd name="T44" fmla="*/ 17 w 128"/>
                    <a:gd name="T45" fmla="*/ 25 h 31"/>
                    <a:gd name="T46" fmla="*/ 21 w 128"/>
                    <a:gd name="T47" fmla="*/ 27 h 31"/>
                    <a:gd name="T48" fmla="*/ 29 w 128"/>
                    <a:gd name="T49" fmla="*/ 25 h 31"/>
                    <a:gd name="T50" fmla="*/ 27 w 128"/>
                    <a:gd name="T51" fmla="*/ 27 h 31"/>
                    <a:gd name="T52" fmla="*/ 31 w 128"/>
                    <a:gd name="T53" fmla="*/ 29 h 31"/>
                    <a:gd name="T54" fmla="*/ 40 w 128"/>
                    <a:gd name="T55" fmla="*/ 29 h 31"/>
                    <a:gd name="T56" fmla="*/ 44 w 128"/>
                    <a:gd name="T57" fmla="*/ 27 h 31"/>
                    <a:gd name="T58" fmla="*/ 44 w 128"/>
                    <a:gd name="T59" fmla="*/ 29 h 31"/>
                    <a:gd name="T60" fmla="*/ 58 w 128"/>
                    <a:gd name="T61" fmla="*/ 31 h 31"/>
                    <a:gd name="T62" fmla="*/ 58 w 128"/>
                    <a:gd name="T63" fmla="*/ 29 h 31"/>
                    <a:gd name="T64" fmla="*/ 66 w 128"/>
                    <a:gd name="T65" fmla="*/ 29 h 31"/>
                    <a:gd name="T66" fmla="*/ 73 w 128"/>
                    <a:gd name="T67" fmla="*/ 27 h 31"/>
                    <a:gd name="T68" fmla="*/ 85 w 128"/>
                    <a:gd name="T69" fmla="*/ 29 h 31"/>
                    <a:gd name="T70" fmla="*/ 91 w 128"/>
                    <a:gd name="T71" fmla="*/ 25 h 31"/>
                    <a:gd name="T72" fmla="*/ 91 w 128"/>
                    <a:gd name="T73" fmla="*/ 29 h 31"/>
                    <a:gd name="T74" fmla="*/ 106 w 128"/>
                    <a:gd name="T75" fmla="*/ 29 h 31"/>
                    <a:gd name="T76" fmla="*/ 116 w 128"/>
                    <a:gd name="T77" fmla="*/ 29 h 31"/>
                    <a:gd name="T78" fmla="*/ 116 w 128"/>
                    <a:gd name="T79" fmla="*/ 25 h 31"/>
                    <a:gd name="T80" fmla="*/ 124 w 128"/>
                    <a:gd name="T81" fmla="*/ 21 h 31"/>
                    <a:gd name="T82" fmla="*/ 128 w 128"/>
                    <a:gd name="T83" fmla="*/ 17 h 31"/>
                    <a:gd name="T84" fmla="*/ 122 w 128"/>
                    <a:gd name="T85" fmla="*/ 17 h 31"/>
                    <a:gd name="T86" fmla="*/ 118 w 128"/>
                    <a:gd name="T87" fmla="*/ 14 h 31"/>
                    <a:gd name="T88" fmla="*/ 95 w 128"/>
                    <a:gd name="T89" fmla="*/ 14 h 31"/>
                    <a:gd name="T90" fmla="*/ 81 w 128"/>
                    <a:gd name="T91" fmla="*/ 17 h 31"/>
                    <a:gd name="T92" fmla="*/ 73 w 128"/>
                    <a:gd name="T93" fmla="*/ 19 h 31"/>
                    <a:gd name="T94" fmla="*/ 64 w 128"/>
                    <a:gd name="T95" fmla="*/ 17 h 31"/>
                    <a:gd name="T96" fmla="*/ 56 w 128"/>
                    <a:gd name="T97" fmla="*/ 21 h 31"/>
                    <a:gd name="T98" fmla="*/ 48 w 128"/>
                    <a:gd name="T99" fmla="*/ 17 h 31"/>
                    <a:gd name="T100" fmla="*/ 48 w 128"/>
                    <a:gd name="T101" fmla="*/ 14 h 31"/>
                    <a:gd name="T102" fmla="*/ 40 w 128"/>
                    <a:gd name="T103" fmla="*/ 12 h 31"/>
                    <a:gd name="T104" fmla="*/ 44 w 128"/>
                    <a:gd name="T105" fmla="*/ 12 h 31"/>
                    <a:gd name="T106" fmla="*/ 40 w 128"/>
                    <a:gd name="T107" fmla="*/ 10 h 31"/>
                    <a:gd name="T108" fmla="*/ 52 w 128"/>
                    <a:gd name="T109" fmla="*/ 10 h 3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28"/>
                    <a:gd name="T166" fmla="*/ 0 h 31"/>
                    <a:gd name="T167" fmla="*/ 128 w 128"/>
                    <a:gd name="T168" fmla="*/ 31 h 3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28" h="31">
                      <a:moveTo>
                        <a:pt x="52" y="10"/>
                      </a:moveTo>
                      <a:lnTo>
                        <a:pt x="52" y="10"/>
                      </a:lnTo>
                      <a:lnTo>
                        <a:pt x="44" y="8"/>
                      </a:lnTo>
                      <a:lnTo>
                        <a:pt x="50" y="8"/>
                      </a:lnTo>
                      <a:lnTo>
                        <a:pt x="50" y="6"/>
                      </a:lnTo>
                      <a:lnTo>
                        <a:pt x="44" y="4"/>
                      </a:lnTo>
                      <a:lnTo>
                        <a:pt x="36" y="6"/>
                      </a:lnTo>
                      <a:lnTo>
                        <a:pt x="31" y="6"/>
                      </a:lnTo>
                      <a:lnTo>
                        <a:pt x="31" y="4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0" y="2"/>
                      </a:lnTo>
                      <a:lnTo>
                        <a:pt x="5" y="4"/>
                      </a:lnTo>
                      <a:lnTo>
                        <a:pt x="0" y="4"/>
                      </a:lnTo>
                      <a:lnTo>
                        <a:pt x="5" y="6"/>
                      </a:lnTo>
                      <a:lnTo>
                        <a:pt x="11" y="10"/>
                      </a:lnTo>
                      <a:lnTo>
                        <a:pt x="23" y="10"/>
                      </a:lnTo>
                      <a:lnTo>
                        <a:pt x="27" y="8"/>
                      </a:lnTo>
                      <a:lnTo>
                        <a:pt x="27" y="14"/>
                      </a:lnTo>
                      <a:lnTo>
                        <a:pt x="21" y="19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21" y="27"/>
                      </a:lnTo>
                      <a:lnTo>
                        <a:pt x="29" y="25"/>
                      </a:lnTo>
                      <a:lnTo>
                        <a:pt x="27" y="27"/>
                      </a:lnTo>
                      <a:lnTo>
                        <a:pt x="31" y="29"/>
                      </a:lnTo>
                      <a:lnTo>
                        <a:pt x="40" y="29"/>
                      </a:lnTo>
                      <a:lnTo>
                        <a:pt x="44" y="27"/>
                      </a:lnTo>
                      <a:lnTo>
                        <a:pt x="44" y="29"/>
                      </a:lnTo>
                      <a:lnTo>
                        <a:pt x="58" y="31"/>
                      </a:lnTo>
                      <a:lnTo>
                        <a:pt x="58" y="29"/>
                      </a:lnTo>
                      <a:lnTo>
                        <a:pt x="66" y="29"/>
                      </a:lnTo>
                      <a:lnTo>
                        <a:pt x="73" y="27"/>
                      </a:lnTo>
                      <a:lnTo>
                        <a:pt x="85" y="29"/>
                      </a:lnTo>
                      <a:lnTo>
                        <a:pt x="91" y="25"/>
                      </a:lnTo>
                      <a:lnTo>
                        <a:pt x="91" y="29"/>
                      </a:lnTo>
                      <a:lnTo>
                        <a:pt x="106" y="29"/>
                      </a:lnTo>
                      <a:lnTo>
                        <a:pt x="116" y="29"/>
                      </a:lnTo>
                      <a:lnTo>
                        <a:pt x="116" y="25"/>
                      </a:lnTo>
                      <a:lnTo>
                        <a:pt x="124" y="21"/>
                      </a:lnTo>
                      <a:lnTo>
                        <a:pt x="128" y="17"/>
                      </a:lnTo>
                      <a:lnTo>
                        <a:pt x="122" y="17"/>
                      </a:lnTo>
                      <a:lnTo>
                        <a:pt x="118" y="14"/>
                      </a:lnTo>
                      <a:lnTo>
                        <a:pt x="95" y="14"/>
                      </a:lnTo>
                      <a:lnTo>
                        <a:pt x="81" y="17"/>
                      </a:lnTo>
                      <a:lnTo>
                        <a:pt x="73" y="19"/>
                      </a:lnTo>
                      <a:lnTo>
                        <a:pt x="64" y="17"/>
                      </a:lnTo>
                      <a:lnTo>
                        <a:pt x="56" y="21"/>
                      </a:lnTo>
                      <a:lnTo>
                        <a:pt x="48" y="17"/>
                      </a:lnTo>
                      <a:lnTo>
                        <a:pt x="48" y="14"/>
                      </a:lnTo>
                      <a:lnTo>
                        <a:pt x="40" y="12"/>
                      </a:lnTo>
                      <a:lnTo>
                        <a:pt x="44" y="12"/>
                      </a:lnTo>
                      <a:lnTo>
                        <a:pt x="40" y="10"/>
                      </a:lnTo>
                      <a:lnTo>
                        <a:pt x="52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76" name="Freeform 125"/>
                <p:cNvSpPr>
                  <a:spLocks noChangeAspect="1"/>
                </p:cNvSpPr>
                <p:nvPr/>
              </p:nvSpPr>
              <p:spPr bwMode="gray">
                <a:xfrm>
                  <a:off x="1389" y="662"/>
                  <a:ext cx="11" cy="5"/>
                </a:xfrm>
                <a:custGeom>
                  <a:avLst/>
                  <a:gdLst>
                    <a:gd name="T0" fmla="*/ 4 w 11"/>
                    <a:gd name="T1" fmla="*/ 6 h 6"/>
                    <a:gd name="T2" fmla="*/ 0 w 11"/>
                    <a:gd name="T3" fmla="*/ 2 h 6"/>
                    <a:gd name="T4" fmla="*/ 4 w 11"/>
                    <a:gd name="T5" fmla="*/ 0 h 6"/>
                    <a:gd name="T6" fmla="*/ 11 w 11"/>
                    <a:gd name="T7" fmla="*/ 2 h 6"/>
                    <a:gd name="T8" fmla="*/ 4 w 11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6"/>
                    <a:gd name="T17" fmla="*/ 11 w 11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6">
                      <a:moveTo>
                        <a:pt x="4" y="6"/>
                      </a:move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1" y="2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77" name="Freeform 126"/>
                <p:cNvSpPr>
                  <a:spLocks noChangeAspect="1"/>
                </p:cNvSpPr>
                <p:nvPr/>
              </p:nvSpPr>
              <p:spPr bwMode="gray">
                <a:xfrm>
                  <a:off x="1378" y="675"/>
                  <a:ext cx="23" cy="13"/>
                </a:xfrm>
                <a:custGeom>
                  <a:avLst/>
                  <a:gdLst>
                    <a:gd name="T0" fmla="*/ 21 w 25"/>
                    <a:gd name="T1" fmla="*/ 9 h 13"/>
                    <a:gd name="T2" fmla="*/ 23 w 25"/>
                    <a:gd name="T3" fmla="*/ 9 h 13"/>
                    <a:gd name="T4" fmla="*/ 25 w 25"/>
                    <a:gd name="T5" fmla="*/ 7 h 13"/>
                    <a:gd name="T6" fmla="*/ 25 w 25"/>
                    <a:gd name="T7" fmla="*/ 5 h 13"/>
                    <a:gd name="T8" fmla="*/ 18 w 25"/>
                    <a:gd name="T9" fmla="*/ 5 h 13"/>
                    <a:gd name="T10" fmla="*/ 16 w 25"/>
                    <a:gd name="T11" fmla="*/ 3 h 13"/>
                    <a:gd name="T12" fmla="*/ 8 w 25"/>
                    <a:gd name="T13" fmla="*/ 0 h 13"/>
                    <a:gd name="T14" fmla="*/ 0 w 25"/>
                    <a:gd name="T15" fmla="*/ 5 h 13"/>
                    <a:gd name="T16" fmla="*/ 0 w 25"/>
                    <a:gd name="T17" fmla="*/ 7 h 13"/>
                    <a:gd name="T18" fmla="*/ 4 w 25"/>
                    <a:gd name="T19" fmla="*/ 9 h 13"/>
                    <a:gd name="T20" fmla="*/ 2 w 25"/>
                    <a:gd name="T21" fmla="*/ 11 h 13"/>
                    <a:gd name="T22" fmla="*/ 6 w 25"/>
                    <a:gd name="T23" fmla="*/ 13 h 13"/>
                    <a:gd name="T24" fmla="*/ 14 w 25"/>
                    <a:gd name="T25" fmla="*/ 11 h 13"/>
                    <a:gd name="T26" fmla="*/ 21 w 25"/>
                    <a:gd name="T27" fmla="*/ 9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"/>
                    <a:gd name="T43" fmla="*/ 0 h 13"/>
                    <a:gd name="T44" fmla="*/ 25 w 25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" h="13">
                      <a:moveTo>
                        <a:pt x="21" y="9"/>
                      </a:moveTo>
                      <a:lnTo>
                        <a:pt x="23" y="9"/>
                      </a:lnTo>
                      <a:lnTo>
                        <a:pt x="25" y="7"/>
                      </a:lnTo>
                      <a:lnTo>
                        <a:pt x="25" y="5"/>
                      </a:lnTo>
                      <a:lnTo>
                        <a:pt x="18" y="5"/>
                      </a:lnTo>
                      <a:lnTo>
                        <a:pt x="16" y="3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6" y="13"/>
                      </a:lnTo>
                      <a:lnTo>
                        <a:pt x="14" y="11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78" name="Freeform 127"/>
                <p:cNvSpPr>
                  <a:spLocks noChangeAspect="1"/>
                </p:cNvSpPr>
                <p:nvPr/>
              </p:nvSpPr>
              <p:spPr bwMode="gray">
                <a:xfrm>
                  <a:off x="1382" y="688"/>
                  <a:ext cx="23" cy="5"/>
                </a:xfrm>
                <a:custGeom>
                  <a:avLst/>
                  <a:gdLst>
                    <a:gd name="T0" fmla="*/ 25 w 27"/>
                    <a:gd name="T1" fmla="*/ 0 h 4"/>
                    <a:gd name="T2" fmla="*/ 27 w 27"/>
                    <a:gd name="T3" fmla="*/ 2 h 4"/>
                    <a:gd name="T4" fmla="*/ 21 w 27"/>
                    <a:gd name="T5" fmla="*/ 4 h 4"/>
                    <a:gd name="T6" fmla="*/ 14 w 27"/>
                    <a:gd name="T7" fmla="*/ 4 h 4"/>
                    <a:gd name="T8" fmla="*/ 0 w 27"/>
                    <a:gd name="T9" fmla="*/ 2 h 4"/>
                    <a:gd name="T10" fmla="*/ 2 w 27"/>
                    <a:gd name="T11" fmla="*/ 2 h 4"/>
                    <a:gd name="T12" fmla="*/ 8 w 27"/>
                    <a:gd name="T13" fmla="*/ 2 h 4"/>
                    <a:gd name="T14" fmla="*/ 14 w 27"/>
                    <a:gd name="T15" fmla="*/ 2 h 4"/>
                    <a:gd name="T16" fmla="*/ 25 w 27"/>
                    <a:gd name="T17" fmla="*/ 0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4"/>
                    <a:gd name="T29" fmla="*/ 27 w 27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4">
                      <a:moveTo>
                        <a:pt x="25" y="0"/>
                      </a:moveTo>
                      <a:lnTo>
                        <a:pt x="27" y="2"/>
                      </a:lnTo>
                      <a:lnTo>
                        <a:pt x="21" y="4"/>
                      </a:lnTo>
                      <a:lnTo>
                        <a:pt x="14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8" y="2"/>
                      </a:lnTo>
                      <a:lnTo>
                        <a:pt x="14" y="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79" name="Freeform 128"/>
                <p:cNvSpPr>
                  <a:spLocks noChangeAspect="1"/>
                </p:cNvSpPr>
                <p:nvPr/>
              </p:nvSpPr>
              <p:spPr bwMode="gray">
                <a:xfrm>
                  <a:off x="1327" y="670"/>
                  <a:ext cx="40" cy="18"/>
                </a:xfrm>
                <a:custGeom>
                  <a:avLst/>
                  <a:gdLst>
                    <a:gd name="T0" fmla="*/ 29 w 44"/>
                    <a:gd name="T1" fmla="*/ 15 h 17"/>
                    <a:gd name="T2" fmla="*/ 33 w 44"/>
                    <a:gd name="T3" fmla="*/ 17 h 17"/>
                    <a:gd name="T4" fmla="*/ 41 w 44"/>
                    <a:gd name="T5" fmla="*/ 15 h 17"/>
                    <a:gd name="T6" fmla="*/ 44 w 44"/>
                    <a:gd name="T7" fmla="*/ 13 h 17"/>
                    <a:gd name="T8" fmla="*/ 41 w 44"/>
                    <a:gd name="T9" fmla="*/ 11 h 17"/>
                    <a:gd name="T10" fmla="*/ 44 w 44"/>
                    <a:gd name="T11" fmla="*/ 9 h 17"/>
                    <a:gd name="T12" fmla="*/ 44 w 44"/>
                    <a:gd name="T13" fmla="*/ 7 h 17"/>
                    <a:gd name="T14" fmla="*/ 39 w 44"/>
                    <a:gd name="T15" fmla="*/ 7 h 17"/>
                    <a:gd name="T16" fmla="*/ 35 w 44"/>
                    <a:gd name="T17" fmla="*/ 2 h 17"/>
                    <a:gd name="T18" fmla="*/ 27 w 44"/>
                    <a:gd name="T19" fmla="*/ 4 h 17"/>
                    <a:gd name="T20" fmla="*/ 29 w 44"/>
                    <a:gd name="T21" fmla="*/ 2 h 17"/>
                    <a:gd name="T22" fmla="*/ 29 w 44"/>
                    <a:gd name="T23" fmla="*/ 0 h 17"/>
                    <a:gd name="T24" fmla="*/ 23 w 44"/>
                    <a:gd name="T25" fmla="*/ 0 h 17"/>
                    <a:gd name="T26" fmla="*/ 15 w 44"/>
                    <a:gd name="T27" fmla="*/ 2 h 17"/>
                    <a:gd name="T28" fmla="*/ 13 w 44"/>
                    <a:gd name="T29" fmla="*/ 0 h 17"/>
                    <a:gd name="T30" fmla="*/ 6 w 44"/>
                    <a:gd name="T31" fmla="*/ 2 h 17"/>
                    <a:gd name="T32" fmla="*/ 8 w 44"/>
                    <a:gd name="T33" fmla="*/ 4 h 17"/>
                    <a:gd name="T34" fmla="*/ 15 w 44"/>
                    <a:gd name="T35" fmla="*/ 4 h 17"/>
                    <a:gd name="T36" fmla="*/ 17 w 44"/>
                    <a:gd name="T37" fmla="*/ 7 h 17"/>
                    <a:gd name="T38" fmla="*/ 13 w 44"/>
                    <a:gd name="T39" fmla="*/ 9 h 17"/>
                    <a:gd name="T40" fmla="*/ 4 w 44"/>
                    <a:gd name="T41" fmla="*/ 9 h 17"/>
                    <a:gd name="T42" fmla="*/ 0 w 44"/>
                    <a:gd name="T43" fmla="*/ 11 h 17"/>
                    <a:gd name="T44" fmla="*/ 4 w 44"/>
                    <a:gd name="T45" fmla="*/ 11 h 17"/>
                    <a:gd name="T46" fmla="*/ 6 w 44"/>
                    <a:gd name="T47" fmla="*/ 11 h 17"/>
                    <a:gd name="T48" fmla="*/ 13 w 44"/>
                    <a:gd name="T49" fmla="*/ 11 h 17"/>
                    <a:gd name="T50" fmla="*/ 17 w 44"/>
                    <a:gd name="T51" fmla="*/ 11 h 17"/>
                    <a:gd name="T52" fmla="*/ 23 w 44"/>
                    <a:gd name="T53" fmla="*/ 13 h 17"/>
                    <a:gd name="T54" fmla="*/ 27 w 44"/>
                    <a:gd name="T55" fmla="*/ 13 h 17"/>
                    <a:gd name="T56" fmla="*/ 29 w 44"/>
                    <a:gd name="T57" fmla="*/ 13 h 17"/>
                    <a:gd name="T58" fmla="*/ 29 w 44"/>
                    <a:gd name="T59" fmla="*/ 15 h 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4"/>
                    <a:gd name="T91" fmla="*/ 0 h 17"/>
                    <a:gd name="T92" fmla="*/ 44 w 44"/>
                    <a:gd name="T93" fmla="*/ 17 h 1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4" h="17">
                      <a:moveTo>
                        <a:pt x="29" y="15"/>
                      </a:moveTo>
                      <a:lnTo>
                        <a:pt x="33" y="17"/>
                      </a:lnTo>
                      <a:lnTo>
                        <a:pt x="41" y="15"/>
                      </a:lnTo>
                      <a:lnTo>
                        <a:pt x="44" y="13"/>
                      </a:lnTo>
                      <a:lnTo>
                        <a:pt x="41" y="11"/>
                      </a:lnTo>
                      <a:lnTo>
                        <a:pt x="44" y="9"/>
                      </a:lnTo>
                      <a:lnTo>
                        <a:pt x="44" y="7"/>
                      </a:lnTo>
                      <a:lnTo>
                        <a:pt x="39" y="7"/>
                      </a:lnTo>
                      <a:lnTo>
                        <a:pt x="35" y="2"/>
                      </a:lnTo>
                      <a:lnTo>
                        <a:pt x="27" y="4"/>
                      </a:lnTo>
                      <a:lnTo>
                        <a:pt x="29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6" y="2"/>
                      </a:lnTo>
                      <a:lnTo>
                        <a:pt x="8" y="4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13" y="9"/>
                      </a:lnTo>
                      <a:lnTo>
                        <a:pt x="4" y="9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13" y="11"/>
                      </a:lnTo>
                      <a:lnTo>
                        <a:pt x="17" y="11"/>
                      </a:lnTo>
                      <a:lnTo>
                        <a:pt x="23" y="13"/>
                      </a:lnTo>
                      <a:lnTo>
                        <a:pt x="27" y="13"/>
                      </a:lnTo>
                      <a:lnTo>
                        <a:pt x="29" y="13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80" name="Freeform 129"/>
                <p:cNvSpPr>
                  <a:spLocks noChangeAspect="1"/>
                </p:cNvSpPr>
                <p:nvPr/>
              </p:nvSpPr>
              <p:spPr bwMode="gray">
                <a:xfrm>
                  <a:off x="1309" y="688"/>
                  <a:ext cx="8" cy="8"/>
                </a:xfrm>
                <a:custGeom>
                  <a:avLst/>
                  <a:gdLst>
                    <a:gd name="T0" fmla="*/ 8 w 8"/>
                    <a:gd name="T1" fmla="*/ 6 h 6"/>
                    <a:gd name="T2" fmla="*/ 8 w 8"/>
                    <a:gd name="T3" fmla="*/ 6 h 6"/>
                    <a:gd name="T4" fmla="*/ 6 w 8"/>
                    <a:gd name="T5" fmla="*/ 4 h 6"/>
                    <a:gd name="T6" fmla="*/ 4 w 8"/>
                    <a:gd name="T7" fmla="*/ 0 h 6"/>
                    <a:gd name="T8" fmla="*/ 2 w 8"/>
                    <a:gd name="T9" fmla="*/ 0 h 6"/>
                    <a:gd name="T10" fmla="*/ 0 w 8"/>
                    <a:gd name="T11" fmla="*/ 0 h 6"/>
                    <a:gd name="T12" fmla="*/ 2 w 8"/>
                    <a:gd name="T13" fmla="*/ 6 h 6"/>
                    <a:gd name="T14" fmla="*/ 8 w 8"/>
                    <a:gd name="T15" fmla="*/ 6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6"/>
                    <a:gd name="T26" fmla="*/ 8 w 8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81" name="Freeform 130"/>
                <p:cNvSpPr>
                  <a:spLocks noChangeAspect="1"/>
                </p:cNvSpPr>
                <p:nvPr/>
              </p:nvSpPr>
              <p:spPr bwMode="gray">
                <a:xfrm>
                  <a:off x="1308" y="699"/>
                  <a:ext cx="47" cy="21"/>
                </a:xfrm>
                <a:custGeom>
                  <a:avLst/>
                  <a:gdLst>
                    <a:gd name="T0" fmla="*/ 16 w 51"/>
                    <a:gd name="T1" fmla="*/ 13 h 19"/>
                    <a:gd name="T2" fmla="*/ 8 w 51"/>
                    <a:gd name="T3" fmla="*/ 13 h 19"/>
                    <a:gd name="T4" fmla="*/ 0 w 51"/>
                    <a:gd name="T5" fmla="*/ 13 h 19"/>
                    <a:gd name="T6" fmla="*/ 0 w 51"/>
                    <a:gd name="T7" fmla="*/ 13 h 19"/>
                    <a:gd name="T8" fmla="*/ 10 w 51"/>
                    <a:gd name="T9" fmla="*/ 8 h 19"/>
                    <a:gd name="T10" fmla="*/ 16 w 51"/>
                    <a:gd name="T11" fmla="*/ 10 h 19"/>
                    <a:gd name="T12" fmla="*/ 14 w 51"/>
                    <a:gd name="T13" fmla="*/ 6 h 19"/>
                    <a:gd name="T14" fmla="*/ 16 w 51"/>
                    <a:gd name="T15" fmla="*/ 4 h 19"/>
                    <a:gd name="T16" fmla="*/ 22 w 51"/>
                    <a:gd name="T17" fmla="*/ 2 h 19"/>
                    <a:gd name="T18" fmla="*/ 22 w 51"/>
                    <a:gd name="T19" fmla="*/ 6 h 19"/>
                    <a:gd name="T20" fmla="*/ 26 w 51"/>
                    <a:gd name="T21" fmla="*/ 8 h 19"/>
                    <a:gd name="T22" fmla="*/ 31 w 51"/>
                    <a:gd name="T23" fmla="*/ 8 h 19"/>
                    <a:gd name="T24" fmla="*/ 26 w 51"/>
                    <a:gd name="T25" fmla="*/ 4 h 19"/>
                    <a:gd name="T26" fmla="*/ 28 w 51"/>
                    <a:gd name="T27" fmla="*/ 4 h 19"/>
                    <a:gd name="T28" fmla="*/ 33 w 51"/>
                    <a:gd name="T29" fmla="*/ 4 h 19"/>
                    <a:gd name="T30" fmla="*/ 28 w 51"/>
                    <a:gd name="T31" fmla="*/ 2 h 19"/>
                    <a:gd name="T32" fmla="*/ 33 w 51"/>
                    <a:gd name="T33" fmla="*/ 0 h 19"/>
                    <a:gd name="T34" fmla="*/ 41 w 51"/>
                    <a:gd name="T35" fmla="*/ 0 h 19"/>
                    <a:gd name="T36" fmla="*/ 41 w 51"/>
                    <a:gd name="T37" fmla="*/ 2 h 19"/>
                    <a:gd name="T38" fmla="*/ 45 w 51"/>
                    <a:gd name="T39" fmla="*/ 2 h 19"/>
                    <a:gd name="T40" fmla="*/ 47 w 51"/>
                    <a:gd name="T41" fmla="*/ 0 h 19"/>
                    <a:gd name="T42" fmla="*/ 51 w 51"/>
                    <a:gd name="T43" fmla="*/ 0 h 19"/>
                    <a:gd name="T44" fmla="*/ 51 w 51"/>
                    <a:gd name="T45" fmla="*/ 2 h 19"/>
                    <a:gd name="T46" fmla="*/ 47 w 51"/>
                    <a:gd name="T47" fmla="*/ 8 h 19"/>
                    <a:gd name="T48" fmla="*/ 45 w 51"/>
                    <a:gd name="T49" fmla="*/ 10 h 19"/>
                    <a:gd name="T50" fmla="*/ 45 w 51"/>
                    <a:gd name="T51" fmla="*/ 13 h 19"/>
                    <a:gd name="T52" fmla="*/ 51 w 51"/>
                    <a:gd name="T53" fmla="*/ 10 h 19"/>
                    <a:gd name="T54" fmla="*/ 51 w 51"/>
                    <a:gd name="T55" fmla="*/ 13 h 19"/>
                    <a:gd name="T56" fmla="*/ 45 w 51"/>
                    <a:gd name="T57" fmla="*/ 15 h 19"/>
                    <a:gd name="T58" fmla="*/ 39 w 51"/>
                    <a:gd name="T59" fmla="*/ 13 h 19"/>
                    <a:gd name="T60" fmla="*/ 33 w 51"/>
                    <a:gd name="T61" fmla="*/ 19 h 19"/>
                    <a:gd name="T62" fmla="*/ 22 w 51"/>
                    <a:gd name="T63" fmla="*/ 19 h 19"/>
                    <a:gd name="T64" fmla="*/ 20 w 51"/>
                    <a:gd name="T65" fmla="*/ 17 h 19"/>
                    <a:gd name="T66" fmla="*/ 16 w 51"/>
                    <a:gd name="T67" fmla="*/ 19 h 19"/>
                    <a:gd name="T68" fmla="*/ 12 w 51"/>
                    <a:gd name="T69" fmla="*/ 19 h 19"/>
                    <a:gd name="T70" fmla="*/ 12 w 51"/>
                    <a:gd name="T71" fmla="*/ 17 h 19"/>
                    <a:gd name="T72" fmla="*/ 20 w 51"/>
                    <a:gd name="T73" fmla="*/ 13 h 19"/>
                    <a:gd name="T74" fmla="*/ 31 w 51"/>
                    <a:gd name="T75" fmla="*/ 13 h 19"/>
                    <a:gd name="T76" fmla="*/ 24 w 51"/>
                    <a:gd name="T77" fmla="*/ 13 h 19"/>
                    <a:gd name="T78" fmla="*/ 16 w 51"/>
                    <a:gd name="T79" fmla="*/ 13 h 1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1"/>
                    <a:gd name="T121" fmla="*/ 0 h 19"/>
                    <a:gd name="T122" fmla="*/ 51 w 51"/>
                    <a:gd name="T123" fmla="*/ 19 h 1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1" h="19">
                      <a:moveTo>
                        <a:pt x="16" y="13"/>
                      </a:moveTo>
                      <a:lnTo>
                        <a:pt x="8" y="13"/>
                      </a:lnTo>
                      <a:lnTo>
                        <a:pt x="0" y="13"/>
                      </a:lnTo>
                      <a:lnTo>
                        <a:pt x="10" y="8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22" y="2"/>
                      </a:lnTo>
                      <a:lnTo>
                        <a:pt x="22" y="6"/>
                      </a:lnTo>
                      <a:lnTo>
                        <a:pt x="26" y="8"/>
                      </a:lnTo>
                      <a:lnTo>
                        <a:pt x="31" y="8"/>
                      </a:lnTo>
                      <a:lnTo>
                        <a:pt x="26" y="4"/>
                      </a:lnTo>
                      <a:lnTo>
                        <a:pt x="28" y="4"/>
                      </a:lnTo>
                      <a:lnTo>
                        <a:pt x="33" y="4"/>
                      </a:lnTo>
                      <a:lnTo>
                        <a:pt x="28" y="2"/>
                      </a:lnTo>
                      <a:lnTo>
                        <a:pt x="33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5" y="2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1" y="2"/>
                      </a:lnTo>
                      <a:lnTo>
                        <a:pt x="47" y="8"/>
                      </a:lnTo>
                      <a:lnTo>
                        <a:pt x="45" y="10"/>
                      </a:lnTo>
                      <a:lnTo>
                        <a:pt x="45" y="13"/>
                      </a:lnTo>
                      <a:lnTo>
                        <a:pt x="51" y="10"/>
                      </a:lnTo>
                      <a:lnTo>
                        <a:pt x="51" y="13"/>
                      </a:lnTo>
                      <a:lnTo>
                        <a:pt x="45" y="15"/>
                      </a:lnTo>
                      <a:lnTo>
                        <a:pt x="39" y="13"/>
                      </a:lnTo>
                      <a:lnTo>
                        <a:pt x="33" y="19"/>
                      </a:lnTo>
                      <a:lnTo>
                        <a:pt x="22" y="19"/>
                      </a:lnTo>
                      <a:lnTo>
                        <a:pt x="20" y="17"/>
                      </a:lnTo>
                      <a:lnTo>
                        <a:pt x="16" y="19"/>
                      </a:lnTo>
                      <a:lnTo>
                        <a:pt x="12" y="19"/>
                      </a:lnTo>
                      <a:lnTo>
                        <a:pt x="12" y="17"/>
                      </a:lnTo>
                      <a:lnTo>
                        <a:pt x="20" y="13"/>
                      </a:lnTo>
                      <a:lnTo>
                        <a:pt x="31" y="13"/>
                      </a:lnTo>
                      <a:lnTo>
                        <a:pt x="24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82" name="Freeform 131"/>
                <p:cNvSpPr>
                  <a:spLocks noChangeAspect="1"/>
                </p:cNvSpPr>
                <p:nvPr/>
              </p:nvSpPr>
              <p:spPr bwMode="gray">
                <a:xfrm>
                  <a:off x="1304" y="699"/>
                  <a:ext cx="12" cy="4"/>
                </a:xfrm>
                <a:custGeom>
                  <a:avLst/>
                  <a:gdLst>
                    <a:gd name="T0" fmla="*/ 0 w 13"/>
                    <a:gd name="T1" fmla="*/ 4 h 4"/>
                    <a:gd name="T2" fmla="*/ 5 w 13"/>
                    <a:gd name="T3" fmla="*/ 0 h 4"/>
                    <a:gd name="T4" fmla="*/ 9 w 13"/>
                    <a:gd name="T5" fmla="*/ 0 h 4"/>
                    <a:gd name="T6" fmla="*/ 13 w 13"/>
                    <a:gd name="T7" fmla="*/ 2 h 4"/>
                    <a:gd name="T8" fmla="*/ 11 w 13"/>
                    <a:gd name="T9" fmla="*/ 4 h 4"/>
                    <a:gd name="T10" fmla="*/ 0 w 1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4"/>
                    <a:gd name="T20" fmla="*/ 13 w 1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4">
                      <a:moveTo>
                        <a:pt x="0" y="4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83" name="Freeform 132"/>
                <p:cNvSpPr>
                  <a:spLocks noChangeAspect="1"/>
                </p:cNvSpPr>
                <p:nvPr/>
              </p:nvSpPr>
              <p:spPr bwMode="gray">
                <a:xfrm>
                  <a:off x="1348" y="714"/>
                  <a:ext cx="28" cy="13"/>
                </a:xfrm>
                <a:custGeom>
                  <a:avLst/>
                  <a:gdLst>
                    <a:gd name="T0" fmla="*/ 16 w 31"/>
                    <a:gd name="T1" fmla="*/ 10 h 10"/>
                    <a:gd name="T2" fmla="*/ 10 w 31"/>
                    <a:gd name="T3" fmla="*/ 10 h 10"/>
                    <a:gd name="T4" fmla="*/ 8 w 31"/>
                    <a:gd name="T5" fmla="*/ 10 h 10"/>
                    <a:gd name="T6" fmla="*/ 2 w 31"/>
                    <a:gd name="T7" fmla="*/ 10 h 10"/>
                    <a:gd name="T8" fmla="*/ 2 w 31"/>
                    <a:gd name="T9" fmla="*/ 10 h 10"/>
                    <a:gd name="T10" fmla="*/ 0 w 31"/>
                    <a:gd name="T11" fmla="*/ 6 h 10"/>
                    <a:gd name="T12" fmla="*/ 8 w 31"/>
                    <a:gd name="T13" fmla="*/ 4 h 10"/>
                    <a:gd name="T14" fmla="*/ 10 w 31"/>
                    <a:gd name="T15" fmla="*/ 2 h 10"/>
                    <a:gd name="T16" fmla="*/ 21 w 31"/>
                    <a:gd name="T17" fmla="*/ 0 h 10"/>
                    <a:gd name="T18" fmla="*/ 27 w 31"/>
                    <a:gd name="T19" fmla="*/ 0 h 10"/>
                    <a:gd name="T20" fmla="*/ 31 w 31"/>
                    <a:gd name="T21" fmla="*/ 4 h 10"/>
                    <a:gd name="T22" fmla="*/ 27 w 31"/>
                    <a:gd name="T23" fmla="*/ 6 h 10"/>
                    <a:gd name="T24" fmla="*/ 27 w 31"/>
                    <a:gd name="T25" fmla="*/ 8 h 10"/>
                    <a:gd name="T26" fmla="*/ 25 w 31"/>
                    <a:gd name="T27" fmla="*/ 10 h 10"/>
                    <a:gd name="T28" fmla="*/ 16 w 31"/>
                    <a:gd name="T29" fmla="*/ 10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"/>
                    <a:gd name="T46" fmla="*/ 0 h 10"/>
                    <a:gd name="T47" fmla="*/ 31 w 31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" h="10">
                      <a:moveTo>
                        <a:pt x="16" y="10"/>
                      </a:move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2" y="10"/>
                      </a:lnTo>
                      <a:lnTo>
                        <a:pt x="0" y="6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1" y="4"/>
                      </a:lnTo>
                      <a:lnTo>
                        <a:pt x="27" y="6"/>
                      </a:lnTo>
                      <a:lnTo>
                        <a:pt x="27" y="8"/>
                      </a:lnTo>
                      <a:lnTo>
                        <a:pt x="25" y="10"/>
                      </a:lnTo>
                      <a:lnTo>
                        <a:pt x="16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84" name="Freeform 133"/>
                <p:cNvSpPr>
                  <a:spLocks noChangeAspect="1"/>
                </p:cNvSpPr>
                <p:nvPr/>
              </p:nvSpPr>
              <p:spPr bwMode="gray">
                <a:xfrm>
                  <a:off x="1267" y="677"/>
                  <a:ext cx="29" cy="6"/>
                </a:xfrm>
                <a:custGeom>
                  <a:avLst/>
                  <a:gdLst>
                    <a:gd name="T0" fmla="*/ 29 w 31"/>
                    <a:gd name="T1" fmla="*/ 0 h 6"/>
                    <a:gd name="T2" fmla="*/ 31 w 31"/>
                    <a:gd name="T3" fmla="*/ 2 h 6"/>
                    <a:gd name="T4" fmla="*/ 25 w 31"/>
                    <a:gd name="T5" fmla="*/ 6 h 6"/>
                    <a:gd name="T6" fmla="*/ 19 w 31"/>
                    <a:gd name="T7" fmla="*/ 4 h 6"/>
                    <a:gd name="T8" fmla="*/ 17 w 31"/>
                    <a:gd name="T9" fmla="*/ 4 h 6"/>
                    <a:gd name="T10" fmla="*/ 15 w 31"/>
                    <a:gd name="T11" fmla="*/ 4 h 6"/>
                    <a:gd name="T12" fmla="*/ 11 w 31"/>
                    <a:gd name="T13" fmla="*/ 4 h 6"/>
                    <a:gd name="T14" fmla="*/ 9 w 31"/>
                    <a:gd name="T15" fmla="*/ 4 h 6"/>
                    <a:gd name="T16" fmla="*/ 0 w 31"/>
                    <a:gd name="T17" fmla="*/ 4 h 6"/>
                    <a:gd name="T18" fmla="*/ 0 w 31"/>
                    <a:gd name="T19" fmla="*/ 4 h 6"/>
                    <a:gd name="T20" fmla="*/ 4 w 31"/>
                    <a:gd name="T21" fmla="*/ 2 h 6"/>
                    <a:gd name="T22" fmla="*/ 17 w 31"/>
                    <a:gd name="T23" fmla="*/ 2 h 6"/>
                    <a:gd name="T24" fmla="*/ 21 w 31"/>
                    <a:gd name="T25" fmla="*/ 0 h 6"/>
                    <a:gd name="T26" fmla="*/ 29 w 31"/>
                    <a:gd name="T27" fmla="*/ 0 h 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1"/>
                    <a:gd name="T43" fmla="*/ 0 h 6"/>
                    <a:gd name="T44" fmla="*/ 31 w 31"/>
                    <a:gd name="T45" fmla="*/ 6 h 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1" h="6">
                      <a:moveTo>
                        <a:pt x="29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4"/>
                      </a:lnTo>
                      <a:lnTo>
                        <a:pt x="17" y="4"/>
                      </a:lnTo>
                      <a:lnTo>
                        <a:pt x="15" y="4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17" y="2"/>
                      </a:lnTo>
                      <a:lnTo>
                        <a:pt x="21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85" name="Freeform 134"/>
                <p:cNvSpPr>
                  <a:spLocks noChangeAspect="1"/>
                </p:cNvSpPr>
                <p:nvPr/>
              </p:nvSpPr>
              <p:spPr bwMode="gray">
                <a:xfrm>
                  <a:off x="1254" y="683"/>
                  <a:ext cx="33" cy="13"/>
                </a:xfrm>
                <a:custGeom>
                  <a:avLst/>
                  <a:gdLst>
                    <a:gd name="T0" fmla="*/ 35 w 35"/>
                    <a:gd name="T1" fmla="*/ 2 h 10"/>
                    <a:gd name="T2" fmla="*/ 27 w 35"/>
                    <a:gd name="T3" fmla="*/ 0 h 10"/>
                    <a:gd name="T4" fmla="*/ 14 w 35"/>
                    <a:gd name="T5" fmla="*/ 0 h 10"/>
                    <a:gd name="T6" fmla="*/ 2 w 35"/>
                    <a:gd name="T7" fmla="*/ 4 h 10"/>
                    <a:gd name="T8" fmla="*/ 0 w 35"/>
                    <a:gd name="T9" fmla="*/ 6 h 10"/>
                    <a:gd name="T10" fmla="*/ 4 w 35"/>
                    <a:gd name="T11" fmla="*/ 10 h 10"/>
                    <a:gd name="T12" fmla="*/ 8 w 35"/>
                    <a:gd name="T13" fmla="*/ 8 h 10"/>
                    <a:gd name="T14" fmla="*/ 12 w 35"/>
                    <a:gd name="T15" fmla="*/ 8 h 10"/>
                    <a:gd name="T16" fmla="*/ 16 w 35"/>
                    <a:gd name="T17" fmla="*/ 8 h 10"/>
                    <a:gd name="T18" fmla="*/ 23 w 35"/>
                    <a:gd name="T19" fmla="*/ 8 h 10"/>
                    <a:gd name="T20" fmla="*/ 25 w 35"/>
                    <a:gd name="T21" fmla="*/ 6 h 10"/>
                    <a:gd name="T22" fmla="*/ 20 w 35"/>
                    <a:gd name="T23" fmla="*/ 4 h 10"/>
                    <a:gd name="T24" fmla="*/ 23 w 35"/>
                    <a:gd name="T25" fmla="*/ 2 h 10"/>
                    <a:gd name="T26" fmla="*/ 29 w 35"/>
                    <a:gd name="T27" fmla="*/ 2 h 10"/>
                    <a:gd name="T28" fmla="*/ 35 w 35"/>
                    <a:gd name="T29" fmla="*/ 2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5"/>
                    <a:gd name="T46" fmla="*/ 0 h 10"/>
                    <a:gd name="T47" fmla="*/ 35 w 35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5" h="10">
                      <a:moveTo>
                        <a:pt x="35" y="2"/>
                      </a:move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4" y="10"/>
                      </a:lnTo>
                      <a:lnTo>
                        <a:pt x="8" y="8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23" y="8"/>
                      </a:lnTo>
                      <a:lnTo>
                        <a:pt x="25" y="6"/>
                      </a:lnTo>
                      <a:lnTo>
                        <a:pt x="20" y="4"/>
                      </a:lnTo>
                      <a:lnTo>
                        <a:pt x="23" y="2"/>
                      </a:lnTo>
                      <a:lnTo>
                        <a:pt x="29" y="2"/>
                      </a:lnTo>
                      <a:lnTo>
                        <a:pt x="35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86" name="Freeform 135"/>
                <p:cNvSpPr>
                  <a:spLocks noChangeAspect="1"/>
                </p:cNvSpPr>
                <p:nvPr/>
              </p:nvSpPr>
              <p:spPr bwMode="gray">
                <a:xfrm>
                  <a:off x="1247" y="683"/>
                  <a:ext cx="4" cy="7"/>
                </a:xfrm>
                <a:custGeom>
                  <a:avLst/>
                  <a:gdLst>
                    <a:gd name="T0" fmla="*/ 6 w 6"/>
                    <a:gd name="T1" fmla="*/ 4 h 6"/>
                    <a:gd name="T2" fmla="*/ 2 w 6"/>
                    <a:gd name="T3" fmla="*/ 6 h 6"/>
                    <a:gd name="T4" fmla="*/ 2 w 6"/>
                    <a:gd name="T5" fmla="*/ 4 h 6"/>
                    <a:gd name="T6" fmla="*/ 0 w 6"/>
                    <a:gd name="T7" fmla="*/ 2 h 6"/>
                    <a:gd name="T8" fmla="*/ 2 w 6"/>
                    <a:gd name="T9" fmla="*/ 0 h 6"/>
                    <a:gd name="T10" fmla="*/ 6 w 6"/>
                    <a:gd name="T11" fmla="*/ 0 h 6"/>
                    <a:gd name="T12" fmla="*/ 6 w 6"/>
                    <a:gd name="T13" fmla="*/ 4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6"/>
                    <a:gd name="T23" fmla="*/ 6 w 6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6">
                      <a:moveTo>
                        <a:pt x="6" y="4"/>
                      </a:move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87" name="Freeform 136"/>
                <p:cNvSpPr>
                  <a:spLocks noChangeAspect="1"/>
                </p:cNvSpPr>
                <p:nvPr/>
              </p:nvSpPr>
              <p:spPr bwMode="gray">
                <a:xfrm>
                  <a:off x="1230" y="698"/>
                  <a:ext cx="10" cy="1"/>
                </a:xfrm>
                <a:custGeom>
                  <a:avLst/>
                  <a:gdLst>
                    <a:gd name="T0" fmla="*/ 0 w 10"/>
                    <a:gd name="T1" fmla="*/ 2 h 2"/>
                    <a:gd name="T2" fmla="*/ 6 w 10"/>
                    <a:gd name="T3" fmla="*/ 2 h 2"/>
                    <a:gd name="T4" fmla="*/ 10 w 10"/>
                    <a:gd name="T5" fmla="*/ 2 h 2"/>
                    <a:gd name="T6" fmla="*/ 8 w 10"/>
                    <a:gd name="T7" fmla="*/ 0 h 2"/>
                    <a:gd name="T8" fmla="*/ 6 w 10"/>
                    <a:gd name="T9" fmla="*/ 0 h 2"/>
                    <a:gd name="T10" fmla="*/ 0 w 10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2"/>
                    <a:gd name="T20" fmla="*/ 10 w 10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88" name="Freeform 137"/>
                <p:cNvSpPr>
                  <a:spLocks noChangeAspect="1"/>
                </p:cNvSpPr>
                <p:nvPr/>
              </p:nvSpPr>
              <p:spPr bwMode="gray">
                <a:xfrm>
                  <a:off x="1187" y="698"/>
                  <a:ext cx="102" cy="33"/>
                </a:xfrm>
                <a:custGeom>
                  <a:avLst/>
                  <a:gdLst>
                    <a:gd name="T0" fmla="*/ 92 w 109"/>
                    <a:gd name="T1" fmla="*/ 2 h 29"/>
                    <a:gd name="T2" fmla="*/ 78 w 109"/>
                    <a:gd name="T3" fmla="*/ 8 h 29"/>
                    <a:gd name="T4" fmla="*/ 76 w 109"/>
                    <a:gd name="T5" fmla="*/ 10 h 29"/>
                    <a:gd name="T6" fmla="*/ 76 w 109"/>
                    <a:gd name="T7" fmla="*/ 15 h 29"/>
                    <a:gd name="T8" fmla="*/ 64 w 109"/>
                    <a:gd name="T9" fmla="*/ 15 h 29"/>
                    <a:gd name="T10" fmla="*/ 57 w 109"/>
                    <a:gd name="T11" fmla="*/ 8 h 29"/>
                    <a:gd name="T12" fmla="*/ 49 w 109"/>
                    <a:gd name="T13" fmla="*/ 8 h 29"/>
                    <a:gd name="T14" fmla="*/ 49 w 109"/>
                    <a:gd name="T15" fmla="*/ 6 h 29"/>
                    <a:gd name="T16" fmla="*/ 33 w 109"/>
                    <a:gd name="T17" fmla="*/ 6 h 29"/>
                    <a:gd name="T18" fmla="*/ 35 w 109"/>
                    <a:gd name="T19" fmla="*/ 8 h 29"/>
                    <a:gd name="T20" fmla="*/ 22 w 109"/>
                    <a:gd name="T21" fmla="*/ 8 h 29"/>
                    <a:gd name="T22" fmla="*/ 22 w 109"/>
                    <a:gd name="T23" fmla="*/ 12 h 29"/>
                    <a:gd name="T24" fmla="*/ 22 w 109"/>
                    <a:gd name="T25" fmla="*/ 15 h 29"/>
                    <a:gd name="T26" fmla="*/ 12 w 109"/>
                    <a:gd name="T27" fmla="*/ 12 h 29"/>
                    <a:gd name="T28" fmla="*/ 10 w 109"/>
                    <a:gd name="T29" fmla="*/ 15 h 29"/>
                    <a:gd name="T30" fmla="*/ 14 w 109"/>
                    <a:gd name="T31" fmla="*/ 17 h 29"/>
                    <a:gd name="T32" fmla="*/ 0 w 109"/>
                    <a:gd name="T33" fmla="*/ 19 h 29"/>
                    <a:gd name="T34" fmla="*/ 6 w 109"/>
                    <a:gd name="T35" fmla="*/ 21 h 29"/>
                    <a:gd name="T36" fmla="*/ 10 w 109"/>
                    <a:gd name="T37" fmla="*/ 21 h 29"/>
                    <a:gd name="T38" fmla="*/ 18 w 109"/>
                    <a:gd name="T39" fmla="*/ 19 h 29"/>
                    <a:gd name="T40" fmla="*/ 24 w 109"/>
                    <a:gd name="T41" fmla="*/ 21 h 29"/>
                    <a:gd name="T42" fmla="*/ 35 w 109"/>
                    <a:gd name="T43" fmla="*/ 19 h 29"/>
                    <a:gd name="T44" fmla="*/ 45 w 109"/>
                    <a:gd name="T45" fmla="*/ 21 h 29"/>
                    <a:gd name="T46" fmla="*/ 49 w 109"/>
                    <a:gd name="T47" fmla="*/ 21 h 29"/>
                    <a:gd name="T48" fmla="*/ 35 w 109"/>
                    <a:gd name="T49" fmla="*/ 23 h 29"/>
                    <a:gd name="T50" fmla="*/ 22 w 109"/>
                    <a:gd name="T51" fmla="*/ 23 h 29"/>
                    <a:gd name="T52" fmla="*/ 18 w 109"/>
                    <a:gd name="T53" fmla="*/ 27 h 29"/>
                    <a:gd name="T54" fmla="*/ 41 w 109"/>
                    <a:gd name="T55" fmla="*/ 27 h 29"/>
                    <a:gd name="T56" fmla="*/ 55 w 109"/>
                    <a:gd name="T57" fmla="*/ 23 h 29"/>
                    <a:gd name="T58" fmla="*/ 62 w 109"/>
                    <a:gd name="T59" fmla="*/ 23 h 29"/>
                    <a:gd name="T60" fmla="*/ 70 w 109"/>
                    <a:gd name="T61" fmla="*/ 21 h 29"/>
                    <a:gd name="T62" fmla="*/ 76 w 109"/>
                    <a:gd name="T63" fmla="*/ 21 h 29"/>
                    <a:gd name="T64" fmla="*/ 80 w 109"/>
                    <a:gd name="T65" fmla="*/ 21 h 29"/>
                    <a:gd name="T66" fmla="*/ 95 w 109"/>
                    <a:gd name="T67" fmla="*/ 21 h 29"/>
                    <a:gd name="T68" fmla="*/ 107 w 109"/>
                    <a:gd name="T69" fmla="*/ 15 h 29"/>
                    <a:gd name="T70" fmla="*/ 107 w 109"/>
                    <a:gd name="T71" fmla="*/ 10 h 29"/>
                    <a:gd name="T72" fmla="*/ 95 w 109"/>
                    <a:gd name="T73" fmla="*/ 15 h 29"/>
                    <a:gd name="T74" fmla="*/ 92 w 109"/>
                    <a:gd name="T75" fmla="*/ 10 h 29"/>
                    <a:gd name="T76" fmla="*/ 90 w 109"/>
                    <a:gd name="T77" fmla="*/ 8 h 29"/>
                    <a:gd name="T78" fmla="*/ 97 w 109"/>
                    <a:gd name="T79" fmla="*/ 4 h 29"/>
                    <a:gd name="T80" fmla="*/ 99 w 109"/>
                    <a:gd name="T81" fmla="*/ 0 h 2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9"/>
                    <a:gd name="T124" fmla="*/ 0 h 29"/>
                    <a:gd name="T125" fmla="*/ 109 w 109"/>
                    <a:gd name="T126" fmla="*/ 29 h 2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9" h="29">
                      <a:moveTo>
                        <a:pt x="95" y="0"/>
                      </a:moveTo>
                      <a:lnTo>
                        <a:pt x="92" y="2"/>
                      </a:lnTo>
                      <a:lnTo>
                        <a:pt x="78" y="6"/>
                      </a:lnTo>
                      <a:lnTo>
                        <a:pt x="78" y="8"/>
                      </a:lnTo>
                      <a:lnTo>
                        <a:pt x="82" y="8"/>
                      </a:lnTo>
                      <a:lnTo>
                        <a:pt x="76" y="10"/>
                      </a:lnTo>
                      <a:lnTo>
                        <a:pt x="78" y="12"/>
                      </a:lnTo>
                      <a:lnTo>
                        <a:pt x="76" y="15"/>
                      </a:lnTo>
                      <a:lnTo>
                        <a:pt x="68" y="15"/>
                      </a:lnTo>
                      <a:lnTo>
                        <a:pt x="64" y="15"/>
                      </a:lnTo>
                      <a:lnTo>
                        <a:pt x="59" y="12"/>
                      </a:lnTo>
                      <a:lnTo>
                        <a:pt x="57" y="8"/>
                      </a:lnTo>
                      <a:lnTo>
                        <a:pt x="51" y="8"/>
                      </a:lnTo>
                      <a:lnTo>
                        <a:pt x="49" y="8"/>
                      </a:lnTo>
                      <a:lnTo>
                        <a:pt x="45" y="8"/>
                      </a:lnTo>
                      <a:lnTo>
                        <a:pt x="49" y="6"/>
                      </a:lnTo>
                      <a:lnTo>
                        <a:pt x="45" y="4"/>
                      </a:lnTo>
                      <a:lnTo>
                        <a:pt x="33" y="6"/>
                      </a:lnTo>
                      <a:lnTo>
                        <a:pt x="35" y="8"/>
                      </a:lnTo>
                      <a:lnTo>
                        <a:pt x="29" y="8"/>
                      </a:lnTo>
                      <a:lnTo>
                        <a:pt x="22" y="8"/>
                      </a:lnTo>
                      <a:lnTo>
                        <a:pt x="18" y="10"/>
                      </a:lnTo>
                      <a:lnTo>
                        <a:pt x="22" y="12"/>
                      </a:lnTo>
                      <a:lnTo>
                        <a:pt x="29" y="12"/>
                      </a:lnTo>
                      <a:lnTo>
                        <a:pt x="22" y="15"/>
                      </a:lnTo>
                      <a:lnTo>
                        <a:pt x="16" y="12"/>
                      </a:lnTo>
                      <a:lnTo>
                        <a:pt x="12" y="12"/>
                      </a:lnTo>
                      <a:lnTo>
                        <a:pt x="10" y="15"/>
                      </a:lnTo>
                      <a:lnTo>
                        <a:pt x="16" y="17"/>
                      </a:lnTo>
                      <a:lnTo>
                        <a:pt x="14" y="17"/>
                      </a:lnTo>
                      <a:lnTo>
                        <a:pt x="2" y="17"/>
                      </a:lnTo>
                      <a:lnTo>
                        <a:pt x="0" y="19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10" y="19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8" y="19"/>
                      </a:lnTo>
                      <a:lnTo>
                        <a:pt x="20" y="21"/>
                      </a:lnTo>
                      <a:lnTo>
                        <a:pt x="24" y="21"/>
                      </a:lnTo>
                      <a:lnTo>
                        <a:pt x="31" y="17"/>
                      </a:lnTo>
                      <a:lnTo>
                        <a:pt x="35" y="19"/>
                      </a:lnTo>
                      <a:lnTo>
                        <a:pt x="37" y="21"/>
                      </a:lnTo>
                      <a:lnTo>
                        <a:pt x="45" y="21"/>
                      </a:lnTo>
                      <a:lnTo>
                        <a:pt x="53" y="19"/>
                      </a:lnTo>
                      <a:lnTo>
                        <a:pt x="49" y="21"/>
                      </a:lnTo>
                      <a:lnTo>
                        <a:pt x="43" y="21"/>
                      </a:lnTo>
                      <a:lnTo>
                        <a:pt x="35" y="23"/>
                      </a:lnTo>
                      <a:lnTo>
                        <a:pt x="29" y="23"/>
                      </a:lnTo>
                      <a:lnTo>
                        <a:pt x="22" y="23"/>
                      </a:lnTo>
                      <a:lnTo>
                        <a:pt x="18" y="25"/>
                      </a:lnTo>
                      <a:lnTo>
                        <a:pt x="18" y="27"/>
                      </a:lnTo>
                      <a:lnTo>
                        <a:pt x="29" y="29"/>
                      </a:lnTo>
                      <a:lnTo>
                        <a:pt x="41" y="27"/>
                      </a:lnTo>
                      <a:lnTo>
                        <a:pt x="47" y="25"/>
                      </a:lnTo>
                      <a:lnTo>
                        <a:pt x="55" y="23"/>
                      </a:lnTo>
                      <a:lnTo>
                        <a:pt x="59" y="23"/>
                      </a:lnTo>
                      <a:lnTo>
                        <a:pt x="62" y="23"/>
                      </a:lnTo>
                      <a:lnTo>
                        <a:pt x="64" y="23"/>
                      </a:lnTo>
                      <a:lnTo>
                        <a:pt x="70" y="21"/>
                      </a:lnTo>
                      <a:lnTo>
                        <a:pt x="72" y="23"/>
                      </a:lnTo>
                      <a:lnTo>
                        <a:pt x="76" y="21"/>
                      </a:lnTo>
                      <a:lnTo>
                        <a:pt x="80" y="19"/>
                      </a:lnTo>
                      <a:lnTo>
                        <a:pt x="80" y="21"/>
                      </a:lnTo>
                      <a:lnTo>
                        <a:pt x="86" y="21"/>
                      </a:lnTo>
                      <a:lnTo>
                        <a:pt x="95" y="21"/>
                      </a:lnTo>
                      <a:lnTo>
                        <a:pt x="99" y="19"/>
                      </a:lnTo>
                      <a:lnTo>
                        <a:pt x="107" y="15"/>
                      </a:lnTo>
                      <a:lnTo>
                        <a:pt x="109" y="12"/>
                      </a:lnTo>
                      <a:lnTo>
                        <a:pt x="107" y="10"/>
                      </a:lnTo>
                      <a:lnTo>
                        <a:pt x="103" y="10"/>
                      </a:lnTo>
                      <a:lnTo>
                        <a:pt x="95" y="15"/>
                      </a:lnTo>
                      <a:lnTo>
                        <a:pt x="97" y="12"/>
                      </a:lnTo>
                      <a:lnTo>
                        <a:pt x="92" y="10"/>
                      </a:lnTo>
                      <a:lnTo>
                        <a:pt x="88" y="12"/>
                      </a:lnTo>
                      <a:lnTo>
                        <a:pt x="90" y="8"/>
                      </a:lnTo>
                      <a:lnTo>
                        <a:pt x="97" y="8"/>
                      </a:lnTo>
                      <a:lnTo>
                        <a:pt x="97" y="4"/>
                      </a:lnTo>
                      <a:lnTo>
                        <a:pt x="99" y="2"/>
                      </a:lnTo>
                      <a:lnTo>
                        <a:pt x="99" y="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89" name="Freeform 138"/>
                <p:cNvSpPr>
                  <a:spLocks noChangeAspect="1"/>
                </p:cNvSpPr>
                <p:nvPr/>
              </p:nvSpPr>
              <p:spPr bwMode="gray">
                <a:xfrm>
                  <a:off x="1285" y="717"/>
                  <a:ext cx="10" cy="3"/>
                </a:xfrm>
                <a:custGeom>
                  <a:avLst/>
                  <a:gdLst>
                    <a:gd name="T0" fmla="*/ 2 w 10"/>
                    <a:gd name="T1" fmla="*/ 4 h 4"/>
                    <a:gd name="T2" fmla="*/ 0 w 10"/>
                    <a:gd name="T3" fmla="*/ 2 h 4"/>
                    <a:gd name="T4" fmla="*/ 2 w 10"/>
                    <a:gd name="T5" fmla="*/ 2 h 4"/>
                    <a:gd name="T6" fmla="*/ 10 w 10"/>
                    <a:gd name="T7" fmla="*/ 0 h 4"/>
                    <a:gd name="T8" fmla="*/ 10 w 10"/>
                    <a:gd name="T9" fmla="*/ 0 h 4"/>
                    <a:gd name="T10" fmla="*/ 10 w 10"/>
                    <a:gd name="T11" fmla="*/ 4 h 4"/>
                    <a:gd name="T12" fmla="*/ 6 w 10"/>
                    <a:gd name="T13" fmla="*/ 4 h 4"/>
                    <a:gd name="T14" fmla="*/ 2 w 10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4"/>
                    <a:gd name="T26" fmla="*/ 10 w 10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10" y="0"/>
                      </a:lnTo>
                      <a:lnTo>
                        <a:pt x="10" y="4"/>
                      </a:lnTo>
                      <a:lnTo>
                        <a:pt x="6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90" name="Freeform 139"/>
                <p:cNvSpPr>
                  <a:spLocks noChangeAspect="1"/>
                </p:cNvSpPr>
                <p:nvPr/>
              </p:nvSpPr>
              <p:spPr bwMode="gray">
                <a:xfrm>
                  <a:off x="1248" y="737"/>
                  <a:ext cx="21" cy="12"/>
                </a:xfrm>
                <a:custGeom>
                  <a:avLst/>
                  <a:gdLst>
                    <a:gd name="T0" fmla="*/ 8 w 22"/>
                    <a:gd name="T1" fmla="*/ 10 h 10"/>
                    <a:gd name="T2" fmla="*/ 4 w 22"/>
                    <a:gd name="T3" fmla="*/ 6 h 10"/>
                    <a:gd name="T4" fmla="*/ 2 w 22"/>
                    <a:gd name="T5" fmla="*/ 4 h 10"/>
                    <a:gd name="T6" fmla="*/ 0 w 22"/>
                    <a:gd name="T7" fmla="*/ 2 h 10"/>
                    <a:gd name="T8" fmla="*/ 4 w 22"/>
                    <a:gd name="T9" fmla="*/ 0 h 10"/>
                    <a:gd name="T10" fmla="*/ 10 w 22"/>
                    <a:gd name="T11" fmla="*/ 0 h 10"/>
                    <a:gd name="T12" fmla="*/ 16 w 22"/>
                    <a:gd name="T13" fmla="*/ 0 h 10"/>
                    <a:gd name="T14" fmla="*/ 20 w 22"/>
                    <a:gd name="T15" fmla="*/ 0 h 10"/>
                    <a:gd name="T16" fmla="*/ 22 w 22"/>
                    <a:gd name="T17" fmla="*/ 2 h 10"/>
                    <a:gd name="T18" fmla="*/ 18 w 22"/>
                    <a:gd name="T19" fmla="*/ 4 h 10"/>
                    <a:gd name="T20" fmla="*/ 14 w 22"/>
                    <a:gd name="T21" fmla="*/ 6 h 10"/>
                    <a:gd name="T22" fmla="*/ 8 w 22"/>
                    <a:gd name="T23" fmla="*/ 10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10"/>
                    <a:gd name="T38" fmla="*/ 22 w 22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10">
                      <a:moveTo>
                        <a:pt x="8" y="10"/>
                      </a:move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4" y="6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91" name="Freeform 140"/>
                <p:cNvSpPr>
                  <a:spLocks noChangeAspect="1"/>
                </p:cNvSpPr>
                <p:nvPr/>
              </p:nvSpPr>
              <p:spPr bwMode="gray">
                <a:xfrm>
                  <a:off x="1178" y="708"/>
                  <a:ext cx="20" cy="9"/>
                </a:xfrm>
                <a:custGeom>
                  <a:avLst/>
                  <a:gdLst>
                    <a:gd name="T0" fmla="*/ 5 w 21"/>
                    <a:gd name="T1" fmla="*/ 9 h 9"/>
                    <a:gd name="T2" fmla="*/ 21 w 21"/>
                    <a:gd name="T3" fmla="*/ 2 h 9"/>
                    <a:gd name="T4" fmla="*/ 21 w 21"/>
                    <a:gd name="T5" fmla="*/ 0 h 9"/>
                    <a:gd name="T6" fmla="*/ 7 w 21"/>
                    <a:gd name="T7" fmla="*/ 4 h 9"/>
                    <a:gd name="T8" fmla="*/ 0 w 21"/>
                    <a:gd name="T9" fmla="*/ 7 h 9"/>
                    <a:gd name="T10" fmla="*/ 0 w 21"/>
                    <a:gd name="T11" fmla="*/ 7 h 9"/>
                    <a:gd name="T12" fmla="*/ 2 w 21"/>
                    <a:gd name="T13" fmla="*/ 9 h 9"/>
                    <a:gd name="T14" fmla="*/ 5 w 21"/>
                    <a:gd name="T15" fmla="*/ 9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"/>
                    <a:gd name="T25" fmla="*/ 0 h 9"/>
                    <a:gd name="T26" fmla="*/ 21 w 21"/>
                    <a:gd name="T27" fmla="*/ 9 h 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" h="9">
                      <a:moveTo>
                        <a:pt x="5" y="9"/>
                      </a:move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7" y="4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92" name="Freeform 141"/>
                <p:cNvSpPr>
                  <a:spLocks noChangeAspect="1"/>
                </p:cNvSpPr>
                <p:nvPr/>
              </p:nvSpPr>
              <p:spPr bwMode="gray">
                <a:xfrm>
                  <a:off x="1276" y="734"/>
                  <a:ext cx="53" cy="36"/>
                </a:xfrm>
                <a:custGeom>
                  <a:avLst/>
                  <a:gdLst>
                    <a:gd name="T0" fmla="*/ 37 w 59"/>
                    <a:gd name="T1" fmla="*/ 2 h 31"/>
                    <a:gd name="T2" fmla="*/ 41 w 59"/>
                    <a:gd name="T3" fmla="*/ 2 h 31"/>
                    <a:gd name="T4" fmla="*/ 51 w 59"/>
                    <a:gd name="T5" fmla="*/ 2 h 31"/>
                    <a:gd name="T6" fmla="*/ 57 w 59"/>
                    <a:gd name="T7" fmla="*/ 0 h 31"/>
                    <a:gd name="T8" fmla="*/ 59 w 59"/>
                    <a:gd name="T9" fmla="*/ 2 h 31"/>
                    <a:gd name="T10" fmla="*/ 57 w 59"/>
                    <a:gd name="T11" fmla="*/ 4 h 31"/>
                    <a:gd name="T12" fmla="*/ 51 w 59"/>
                    <a:gd name="T13" fmla="*/ 4 h 31"/>
                    <a:gd name="T14" fmla="*/ 37 w 59"/>
                    <a:gd name="T15" fmla="*/ 10 h 31"/>
                    <a:gd name="T16" fmla="*/ 45 w 59"/>
                    <a:gd name="T17" fmla="*/ 10 h 31"/>
                    <a:gd name="T18" fmla="*/ 47 w 59"/>
                    <a:gd name="T19" fmla="*/ 12 h 31"/>
                    <a:gd name="T20" fmla="*/ 43 w 59"/>
                    <a:gd name="T21" fmla="*/ 17 h 31"/>
                    <a:gd name="T22" fmla="*/ 49 w 59"/>
                    <a:gd name="T23" fmla="*/ 15 h 31"/>
                    <a:gd name="T24" fmla="*/ 49 w 59"/>
                    <a:gd name="T25" fmla="*/ 17 h 31"/>
                    <a:gd name="T26" fmla="*/ 43 w 59"/>
                    <a:gd name="T27" fmla="*/ 19 h 31"/>
                    <a:gd name="T28" fmla="*/ 39 w 59"/>
                    <a:gd name="T29" fmla="*/ 25 h 31"/>
                    <a:gd name="T30" fmla="*/ 35 w 59"/>
                    <a:gd name="T31" fmla="*/ 25 h 31"/>
                    <a:gd name="T32" fmla="*/ 26 w 59"/>
                    <a:gd name="T33" fmla="*/ 27 h 31"/>
                    <a:gd name="T34" fmla="*/ 24 w 59"/>
                    <a:gd name="T35" fmla="*/ 25 h 31"/>
                    <a:gd name="T36" fmla="*/ 24 w 59"/>
                    <a:gd name="T37" fmla="*/ 27 h 31"/>
                    <a:gd name="T38" fmla="*/ 16 w 59"/>
                    <a:gd name="T39" fmla="*/ 31 h 31"/>
                    <a:gd name="T40" fmla="*/ 14 w 59"/>
                    <a:gd name="T41" fmla="*/ 29 h 31"/>
                    <a:gd name="T42" fmla="*/ 12 w 59"/>
                    <a:gd name="T43" fmla="*/ 29 h 31"/>
                    <a:gd name="T44" fmla="*/ 10 w 59"/>
                    <a:gd name="T45" fmla="*/ 23 h 31"/>
                    <a:gd name="T46" fmla="*/ 6 w 59"/>
                    <a:gd name="T47" fmla="*/ 19 h 31"/>
                    <a:gd name="T48" fmla="*/ 2 w 59"/>
                    <a:gd name="T49" fmla="*/ 21 h 31"/>
                    <a:gd name="T50" fmla="*/ 2 w 59"/>
                    <a:gd name="T51" fmla="*/ 19 h 31"/>
                    <a:gd name="T52" fmla="*/ 0 w 59"/>
                    <a:gd name="T53" fmla="*/ 17 h 31"/>
                    <a:gd name="T54" fmla="*/ 0 w 59"/>
                    <a:gd name="T55" fmla="*/ 15 h 31"/>
                    <a:gd name="T56" fmla="*/ 8 w 59"/>
                    <a:gd name="T57" fmla="*/ 10 h 31"/>
                    <a:gd name="T58" fmla="*/ 10 w 59"/>
                    <a:gd name="T59" fmla="*/ 15 h 31"/>
                    <a:gd name="T60" fmla="*/ 14 w 59"/>
                    <a:gd name="T61" fmla="*/ 15 h 31"/>
                    <a:gd name="T62" fmla="*/ 20 w 59"/>
                    <a:gd name="T63" fmla="*/ 12 h 31"/>
                    <a:gd name="T64" fmla="*/ 24 w 59"/>
                    <a:gd name="T65" fmla="*/ 8 h 31"/>
                    <a:gd name="T66" fmla="*/ 26 w 59"/>
                    <a:gd name="T67" fmla="*/ 8 h 31"/>
                    <a:gd name="T68" fmla="*/ 26 w 59"/>
                    <a:gd name="T69" fmla="*/ 4 h 31"/>
                    <a:gd name="T70" fmla="*/ 24 w 59"/>
                    <a:gd name="T71" fmla="*/ 2 h 31"/>
                    <a:gd name="T72" fmla="*/ 26 w 59"/>
                    <a:gd name="T73" fmla="*/ 2 h 31"/>
                    <a:gd name="T74" fmla="*/ 37 w 59"/>
                    <a:gd name="T75" fmla="*/ 2 h 3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9"/>
                    <a:gd name="T115" fmla="*/ 0 h 31"/>
                    <a:gd name="T116" fmla="*/ 59 w 59"/>
                    <a:gd name="T117" fmla="*/ 31 h 3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9" h="31">
                      <a:moveTo>
                        <a:pt x="37" y="2"/>
                      </a:moveTo>
                      <a:lnTo>
                        <a:pt x="41" y="2"/>
                      </a:lnTo>
                      <a:lnTo>
                        <a:pt x="51" y="2"/>
                      </a:lnTo>
                      <a:lnTo>
                        <a:pt x="57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1" y="4"/>
                      </a:lnTo>
                      <a:lnTo>
                        <a:pt x="37" y="10"/>
                      </a:lnTo>
                      <a:lnTo>
                        <a:pt x="45" y="10"/>
                      </a:lnTo>
                      <a:lnTo>
                        <a:pt x="47" y="12"/>
                      </a:lnTo>
                      <a:lnTo>
                        <a:pt x="43" y="17"/>
                      </a:lnTo>
                      <a:lnTo>
                        <a:pt x="49" y="15"/>
                      </a:lnTo>
                      <a:lnTo>
                        <a:pt x="49" y="17"/>
                      </a:lnTo>
                      <a:lnTo>
                        <a:pt x="43" y="19"/>
                      </a:lnTo>
                      <a:lnTo>
                        <a:pt x="39" y="25"/>
                      </a:lnTo>
                      <a:lnTo>
                        <a:pt x="35" y="25"/>
                      </a:lnTo>
                      <a:lnTo>
                        <a:pt x="26" y="27"/>
                      </a:lnTo>
                      <a:lnTo>
                        <a:pt x="24" y="25"/>
                      </a:lnTo>
                      <a:lnTo>
                        <a:pt x="24" y="27"/>
                      </a:lnTo>
                      <a:lnTo>
                        <a:pt x="16" y="31"/>
                      </a:lnTo>
                      <a:lnTo>
                        <a:pt x="14" y="29"/>
                      </a:lnTo>
                      <a:lnTo>
                        <a:pt x="12" y="29"/>
                      </a:lnTo>
                      <a:lnTo>
                        <a:pt x="10" y="23"/>
                      </a:lnTo>
                      <a:lnTo>
                        <a:pt x="6" y="19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8" y="10"/>
                      </a:lnTo>
                      <a:lnTo>
                        <a:pt x="10" y="15"/>
                      </a:lnTo>
                      <a:lnTo>
                        <a:pt x="14" y="15"/>
                      </a:lnTo>
                      <a:lnTo>
                        <a:pt x="20" y="12"/>
                      </a:lnTo>
                      <a:lnTo>
                        <a:pt x="24" y="8"/>
                      </a:lnTo>
                      <a:lnTo>
                        <a:pt x="26" y="8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37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93" name="Freeform 142"/>
                <p:cNvSpPr>
                  <a:spLocks noChangeAspect="1"/>
                </p:cNvSpPr>
                <p:nvPr/>
              </p:nvSpPr>
              <p:spPr bwMode="gray">
                <a:xfrm>
                  <a:off x="1327" y="731"/>
                  <a:ext cx="58" cy="28"/>
                </a:xfrm>
                <a:custGeom>
                  <a:avLst/>
                  <a:gdLst>
                    <a:gd name="T0" fmla="*/ 6 w 64"/>
                    <a:gd name="T1" fmla="*/ 25 h 25"/>
                    <a:gd name="T2" fmla="*/ 0 w 64"/>
                    <a:gd name="T3" fmla="*/ 25 h 25"/>
                    <a:gd name="T4" fmla="*/ 0 w 64"/>
                    <a:gd name="T5" fmla="*/ 25 h 25"/>
                    <a:gd name="T6" fmla="*/ 4 w 64"/>
                    <a:gd name="T7" fmla="*/ 19 h 25"/>
                    <a:gd name="T8" fmla="*/ 4 w 64"/>
                    <a:gd name="T9" fmla="*/ 16 h 25"/>
                    <a:gd name="T10" fmla="*/ 15 w 64"/>
                    <a:gd name="T11" fmla="*/ 6 h 25"/>
                    <a:gd name="T12" fmla="*/ 21 w 64"/>
                    <a:gd name="T13" fmla="*/ 6 h 25"/>
                    <a:gd name="T14" fmla="*/ 21 w 64"/>
                    <a:gd name="T15" fmla="*/ 4 h 25"/>
                    <a:gd name="T16" fmla="*/ 37 w 64"/>
                    <a:gd name="T17" fmla="*/ 2 h 25"/>
                    <a:gd name="T18" fmla="*/ 44 w 64"/>
                    <a:gd name="T19" fmla="*/ 0 h 25"/>
                    <a:gd name="T20" fmla="*/ 48 w 64"/>
                    <a:gd name="T21" fmla="*/ 2 h 25"/>
                    <a:gd name="T22" fmla="*/ 54 w 64"/>
                    <a:gd name="T23" fmla="*/ 2 h 25"/>
                    <a:gd name="T24" fmla="*/ 64 w 64"/>
                    <a:gd name="T25" fmla="*/ 4 h 25"/>
                    <a:gd name="T26" fmla="*/ 58 w 64"/>
                    <a:gd name="T27" fmla="*/ 6 h 25"/>
                    <a:gd name="T28" fmla="*/ 35 w 64"/>
                    <a:gd name="T29" fmla="*/ 16 h 25"/>
                    <a:gd name="T30" fmla="*/ 25 w 64"/>
                    <a:gd name="T31" fmla="*/ 14 h 25"/>
                    <a:gd name="T32" fmla="*/ 17 w 64"/>
                    <a:gd name="T33" fmla="*/ 16 h 25"/>
                    <a:gd name="T34" fmla="*/ 19 w 64"/>
                    <a:gd name="T35" fmla="*/ 19 h 25"/>
                    <a:gd name="T36" fmla="*/ 19 w 64"/>
                    <a:gd name="T37" fmla="*/ 21 h 25"/>
                    <a:gd name="T38" fmla="*/ 6 w 64"/>
                    <a:gd name="T39" fmla="*/ 25 h 2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4"/>
                    <a:gd name="T61" fmla="*/ 0 h 25"/>
                    <a:gd name="T62" fmla="*/ 64 w 64"/>
                    <a:gd name="T63" fmla="*/ 25 h 2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4" h="25">
                      <a:moveTo>
                        <a:pt x="6" y="25"/>
                      </a:moveTo>
                      <a:lnTo>
                        <a:pt x="0" y="25"/>
                      </a:lnTo>
                      <a:lnTo>
                        <a:pt x="4" y="19"/>
                      </a:lnTo>
                      <a:lnTo>
                        <a:pt x="4" y="16"/>
                      </a:lnTo>
                      <a:lnTo>
                        <a:pt x="15" y="6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37" y="2"/>
                      </a:lnTo>
                      <a:lnTo>
                        <a:pt x="44" y="0"/>
                      </a:lnTo>
                      <a:lnTo>
                        <a:pt x="48" y="2"/>
                      </a:lnTo>
                      <a:lnTo>
                        <a:pt x="54" y="2"/>
                      </a:lnTo>
                      <a:lnTo>
                        <a:pt x="64" y="4"/>
                      </a:lnTo>
                      <a:lnTo>
                        <a:pt x="58" y="6"/>
                      </a:lnTo>
                      <a:lnTo>
                        <a:pt x="35" y="16"/>
                      </a:lnTo>
                      <a:lnTo>
                        <a:pt x="25" y="14"/>
                      </a:lnTo>
                      <a:lnTo>
                        <a:pt x="17" y="16"/>
                      </a:lnTo>
                      <a:lnTo>
                        <a:pt x="19" y="19"/>
                      </a:lnTo>
                      <a:lnTo>
                        <a:pt x="19" y="21"/>
                      </a:lnTo>
                      <a:lnTo>
                        <a:pt x="6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94" name="Freeform 143"/>
                <p:cNvSpPr>
                  <a:spLocks noChangeAspect="1"/>
                </p:cNvSpPr>
                <p:nvPr/>
              </p:nvSpPr>
              <p:spPr bwMode="gray">
                <a:xfrm>
                  <a:off x="1254" y="787"/>
                  <a:ext cx="36" cy="19"/>
                </a:xfrm>
                <a:custGeom>
                  <a:avLst/>
                  <a:gdLst>
                    <a:gd name="T0" fmla="*/ 8 w 39"/>
                    <a:gd name="T1" fmla="*/ 12 h 16"/>
                    <a:gd name="T2" fmla="*/ 6 w 39"/>
                    <a:gd name="T3" fmla="*/ 12 h 16"/>
                    <a:gd name="T4" fmla="*/ 2 w 39"/>
                    <a:gd name="T5" fmla="*/ 12 h 16"/>
                    <a:gd name="T6" fmla="*/ 0 w 39"/>
                    <a:gd name="T7" fmla="*/ 12 h 16"/>
                    <a:gd name="T8" fmla="*/ 4 w 39"/>
                    <a:gd name="T9" fmla="*/ 10 h 16"/>
                    <a:gd name="T10" fmla="*/ 8 w 39"/>
                    <a:gd name="T11" fmla="*/ 10 h 16"/>
                    <a:gd name="T12" fmla="*/ 16 w 39"/>
                    <a:gd name="T13" fmla="*/ 6 h 16"/>
                    <a:gd name="T14" fmla="*/ 18 w 39"/>
                    <a:gd name="T15" fmla="*/ 4 h 16"/>
                    <a:gd name="T16" fmla="*/ 25 w 39"/>
                    <a:gd name="T17" fmla="*/ 4 h 16"/>
                    <a:gd name="T18" fmla="*/ 23 w 39"/>
                    <a:gd name="T19" fmla="*/ 2 h 16"/>
                    <a:gd name="T20" fmla="*/ 29 w 39"/>
                    <a:gd name="T21" fmla="*/ 0 h 16"/>
                    <a:gd name="T22" fmla="*/ 31 w 39"/>
                    <a:gd name="T23" fmla="*/ 2 h 16"/>
                    <a:gd name="T24" fmla="*/ 33 w 39"/>
                    <a:gd name="T25" fmla="*/ 6 h 16"/>
                    <a:gd name="T26" fmla="*/ 33 w 39"/>
                    <a:gd name="T27" fmla="*/ 12 h 16"/>
                    <a:gd name="T28" fmla="*/ 39 w 39"/>
                    <a:gd name="T29" fmla="*/ 12 h 16"/>
                    <a:gd name="T30" fmla="*/ 37 w 39"/>
                    <a:gd name="T31" fmla="*/ 12 h 16"/>
                    <a:gd name="T32" fmla="*/ 23 w 39"/>
                    <a:gd name="T33" fmla="*/ 16 h 16"/>
                    <a:gd name="T34" fmla="*/ 18 w 39"/>
                    <a:gd name="T35" fmla="*/ 16 h 16"/>
                    <a:gd name="T36" fmla="*/ 12 w 39"/>
                    <a:gd name="T37" fmla="*/ 14 h 16"/>
                    <a:gd name="T38" fmla="*/ 8 w 39"/>
                    <a:gd name="T39" fmla="*/ 12 h 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9"/>
                    <a:gd name="T61" fmla="*/ 0 h 16"/>
                    <a:gd name="T62" fmla="*/ 39 w 39"/>
                    <a:gd name="T63" fmla="*/ 16 h 1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9" h="16">
                      <a:moveTo>
                        <a:pt x="8" y="12"/>
                      </a:moveTo>
                      <a:lnTo>
                        <a:pt x="6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4" y="10"/>
                      </a:lnTo>
                      <a:lnTo>
                        <a:pt x="8" y="10"/>
                      </a:lnTo>
                      <a:lnTo>
                        <a:pt x="16" y="6"/>
                      </a:lnTo>
                      <a:lnTo>
                        <a:pt x="18" y="4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9" y="0"/>
                      </a:lnTo>
                      <a:lnTo>
                        <a:pt x="31" y="2"/>
                      </a:lnTo>
                      <a:lnTo>
                        <a:pt x="33" y="6"/>
                      </a:lnTo>
                      <a:lnTo>
                        <a:pt x="33" y="12"/>
                      </a:lnTo>
                      <a:lnTo>
                        <a:pt x="39" y="12"/>
                      </a:lnTo>
                      <a:lnTo>
                        <a:pt x="37" y="12"/>
                      </a:lnTo>
                      <a:lnTo>
                        <a:pt x="23" y="16"/>
                      </a:lnTo>
                      <a:lnTo>
                        <a:pt x="18" y="16"/>
                      </a:lnTo>
                      <a:lnTo>
                        <a:pt x="12" y="14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95" name="Freeform 144"/>
                <p:cNvSpPr>
                  <a:spLocks noChangeAspect="1"/>
                </p:cNvSpPr>
                <p:nvPr/>
              </p:nvSpPr>
              <p:spPr bwMode="gray">
                <a:xfrm>
                  <a:off x="1352" y="811"/>
                  <a:ext cx="3" cy="8"/>
                </a:xfrm>
                <a:custGeom>
                  <a:avLst/>
                  <a:gdLst>
                    <a:gd name="T0" fmla="*/ 4 w 4"/>
                    <a:gd name="T1" fmla="*/ 0 h 8"/>
                    <a:gd name="T2" fmla="*/ 4 w 4"/>
                    <a:gd name="T3" fmla="*/ 4 h 8"/>
                    <a:gd name="T4" fmla="*/ 0 w 4"/>
                    <a:gd name="T5" fmla="*/ 8 h 8"/>
                    <a:gd name="T6" fmla="*/ 0 w 4"/>
                    <a:gd name="T7" fmla="*/ 6 h 8"/>
                    <a:gd name="T8" fmla="*/ 2 w 4"/>
                    <a:gd name="T9" fmla="*/ 2 h 8"/>
                    <a:gd name="T10" fmla="*/ 4 w 4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8"/>
                    <a:gd name="T20" fmla="*/ 4 w 4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8">
                      <a:moveTo>
                        <a:pt x="4" y="0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96" name="Freeform 145"/>
                <p:cNvSpPr>
                  <a:spLocks noChangeAspect="1"/>
                </p:cNvSpPr>
                <p:nvPr/>
              </p:nvSpPr>
              <p:spPr bwMode="gray">
                <a:xfrm>
                  <a:off x="1355" y="840"/>
                  <a:ext cx="10" cy="7"/>
                </a:xfrm>
                <a:custGeom>
                  <a:avLst/>
                  <a:gdLst>
                    <a:gd name="T0" fmla="*/ 4 w 8"/>
                    <a:gd name="T1" fmla="*/ 6 h 6"/>
                    <a:gd name="T2" fmla="*/ 0 w 8"/>
                    <a:gd name="T3" fmla="*/ 6 h 6"/>
                    <a:gd name="T4" fmla="*/ 0 w 8"/>
                    <a:gd name="T5" fmla="*/ 2 h 6"/>
                    <a:gd name="T6" fmla="*/ 0 w 8"/>
                    <a:gd name="T7" fmla="*/ 0 h 6"/>
                    <a:gd name="T8" fmla="*/ 4 w 8"/>
                    <a:gd name="T9" fmla="*/ 2 h 6"/>
                    <a:gd name="T10" fmla="*/ 6 w 8"/>
                    <a:gd name="T11" fmla="*/ 4 h 6"/>
                    <a:gd name="T12" fmla="*/ 8 w 8"/>
                    <a:gd name="T13" fmla="*/ 4 h 6"/>
                    <a:gd name="T14" fmla="*/ 8 w 8"/>
                    <a:gd name="T15" fmla="*/ 6 h 6"/>
                    <a:gd name="T16" fmla="*/ 4 w 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6"/>
                    <a:gd name="T29" fmla="*/ 8 w 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6">
                      <a:moveTo>
                        <a:pt x="4" y="6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97" name="Freeform 146"/>
                <p:cNvSpPr>
                  <a:spLocks noChangeAspect="1"/>
                </p:cNvSpPr>
                <p:nvPr/>
              </p:nvSpPr>
              <p:spPr bwMode="gray">
                <a:xfrm>
                  <a:off x="1432" y="811"/>
                  <a:ext cx="22" cy="12"/>
                </a:xfrm>
                <a:custGeom>
                  <a:avLst/>
                  <a:gdLst>
                    <a:gd name="T0" fmla="*/ 0 w 24"/>
                    <a:gd name="T1" fmla="*/ 12 h 12"/>
                    <a:gd name="T2" fmla="*/ 10 w 24"/>
                    <a:gd name="T3" fmla="*/ 12 h 12"/>
                    <a:gd name="T4" fmla="*/ 20 w 24"/>
                    <a:gd name="T5" fmla="*/ 10 h 12"/>
                    <a:gd name="T6" fmla="*/ 24 w 24"/>
                    <a:gd name="T7" fmla="*/ 2 h 12"/>
                    <a:gd name="T8" fmla="*/ 22 w 24"/>
                    <a:gd name="T9" fmla="*/ 0 h 12"/>
                    <a:gd name="T10" fmla="*/ 18 w 24"/>
                    <a:gd name="T11" fmla="*/ 0 h 12"/>
                    <a:gd name="T12" fmla="*/ 16 w 24"/>
                    <a:gd name="T13" fmla="*/ 0 h 12"/>
                    <a:gd name="T14" fmla="*/ 8 w 24"/>
                    <a:gd name="T15" fmla="*/ 2 h 12"/>
                    <a:gd name="T16" fmla="*/ 0 w 24"/>
                    <a:gd name="T17" fmla="*/ 8 h 12"/>
                    <a:gd name="T18" fmla="*/ 0 w 24"/>
                    <a:gd name="T19" fmla="*/ 12 h 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"/>
                    <a:gd name="T31" fmla="*/ 0 h 12"/>
                    <a:gd name="T32" fmla="*/ 24 w 24"/>
                    <a:gd name="T33" fmla="*/ 12 h 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" h="12">
                      <a:moveTo>
                        <a:pt x="0" y="12"/>
                      </a:moveTo>
                      <a:lnTo>
                        <a:pt x="10" y="12"/>
                      </a:lnTo>
                      <a:lnTo>
                        <a:pt x="20" y="10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8" y="2"/>
                      </a:lnTo>
                      <a:lnTo>
                        <a:pt x="0" y="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98" name="Freeform 147"/>
                <p:cNvSpPr>
                  <a:spLocks noChangeAspect="1"/>
                </p:cNvSpPr>
                <p:nvPr/>
              </p:nvSpPr>
              <p:spPr bwMode="gray">
                <a:xfrm>
                  <a:off x="1457" y="812"/>
                  <a:ext cx="9" cy="7"/>
                </a:xfrm>
                <a:custGeom>
                  <a:avLst/>
                  <a:gdLst>
                    <a:gd name="T0" fmla="*/ 0 w 11"/>
                    <a:gd name="T1" fmla="*/ 4 h 6"/>
                    <a:gd name="T2" fmla="*/ 0 w 11"/>
                    <a:gd name="T3" fmla="*/ 2 h 6"/>
                    <a:gd name="T4" fmla="*/ 7 w 11"/>
                    <a:gd name="T5" fmla="*/ 0 h 6"/>
                    <a:gd name="T6" fmla="*/ 9 w 11"/>
                    <a:gd name="T7" fmla="*/ 0 h 6"/>
                    <a:gd name="T8" fmla="*/ 11 w 11"/>
                    <a:gd name="T9" fmla="*/ 2 h 6"/>
                    <a:gd name="T10" fmla="*/ 9 w 11"/>
                    <a:gd name="T11" fmla="*/ 6 h 6"/>
                    <a:gd name="T12" fmla="*/ 5 w 11"/>
                    <a:gd name="T13" fmla="*/ 4 h 6"/>
                    <a:gd name="T14" fmla="*/ 0 w 11"/>
                    <a:gd name="T15" fmla="*/ 4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"/>
                    <a:gd name="T25" fmla="*/ 0 h 6"/>
                    <a:gd name="T26" fmla="*/ 11 w 11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" h="6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9" y="6"/>
                      </a:lnTo>
                      <a:lnTo>
                        <a:pt x="5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599" name="Freeform 148"/>
                <p:cNvSpPr>
                  <a:spLocks noChangeAspect="1"/>
                </p:cNvSpPr>
                <p:nvPr/>
              </p:nvSpPr>
              <p:spPr bwMode="gray">
                <a:xfrm>
                  <a:off x="1423" y="794"/>
                  <a:ext cx="14" cy="9"/>
                </a:xfrm>
                <a:custGeom>
                  <a:avLst/>
                  <a:gdLst>
                    <a:gd name="T0" fmla="*/ 0 w 15"/>
                    <a:gd name="T1" fmla="*/ 8 h 8"/>
                    <a:gd name="T2" fmla="*/ 5 w 15"/>
                    <a:gd name="T3" fmla="*/ 8 h 8"/>
                    <a:gd name="T4" fmla="*/ 9 w 15"/>
                    <a:gd name="T5" fmla="*/ 4 h 8"/>
                    <a:gd name="T6" fmla="*/ 15 w 15"/>
                    <a:gd name="T7" fmla="*/ 2 h 8"/>
                    <a:gd name="T8" fmla="*/ 15 w 15"/>
                    <a:gd name="T9" fmla="*/ 2 h 8"/>
                    <a:gd name="T10" fmla="*/ 13 w 15"/>
                    <a:gd name="T11" fmla="*/ 0 h 8"/>
                    <a:gd name="T12" fmla="*/ 7 w 15"/>
                    <a:gd name="T13" fmla="*/ 4 h 8"/>
                    <a:gd name="T14" fmla="*/ 0 w 15"/>
                    <a:gd name="T15" fmla="*/ 6 h 8"/>
                    <a:gd name="T16" fmla="*/ 0 w 1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8"/>
                    <a:gd name="T29" fmla="*/ 15 w 1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8">
                      <a:moveTo>
                        <a:pt x="0" y="8"/>
                      </a:moveTo>
                      <a:lnTo>
                        <a:pt x="5" y="8"/>
                      </a:lnTo>
                      <a:lnTo>
                        <a:pt x="9" y="4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7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00" name="Freeform 149"/>
                <p:cNvSpPr>
                  <a:spLocks noChangeAspect="1"/>
                </p:cNvSpPr>
                <p:nvPr/>
              </p:nvSpPr>
              <p:spPr bwMode="gray">
                <a:xfrm>
                  <a:off x="1359" y="734"/>
                  <a:ext cx="206" cy="168"/>
                </a:xfrm>
                <a:custGeom>
                  <a:avLst/>
                  <a:gdLst>
                    <a:gd name="T0" fmla="*/ 99 w 221"/>
                    <a:gd name="T1" fmla="*/ 58 h 149"/>
                    <a:gd name="T2" fmla="*/ 101 w 221"/>
                    <a:gd name="T3" fmla="*/ 50 h 149"/>
                    <a:gd name="T4" fmla="*/ 87 w 221"/>
                    <a:gd name="T5" fmla="*/ 41 h 149"/>
                    <a:gd name="T6" fmla="*/ 64 w 221"/>
                    <a:gd name="T7" fmla="*/ 45 h 149"/>
                    <a:gd name="T8" fmla="*/ 37 w 221"/>
                    <a:gd name="T9" fmla="*/ 45 h 149"/>
                    <a:gd name="T10" fmla="*/ 23 w 221"/>
                    <a:gd name="T11" fmla="*/ 41 h 149"/>
                    <a:gd name="T12" fmla="*/ 0 w 221"/>
                    <a:gd name="T13" fmla="*/ 35 h 149"/>
                    <a:gd name="T14" fmla="*/ 19 w 221"/>
                    <a:gd name="T15" fmla="*/ 33 h 149"/>
                    <a:gd name="T16" fmla="*/ 6 w 221"/>
                    <a:gd name="T17" fmla="*/ 25 h 149"/>
                    <a:gd name="T18" fmla="*/ 60 w 221"/>
                    <a:gd name="T19" fmla="*/ 0 h 149"/>
                    <a:gd name="T20" fmla="*/ 42 w 221"/>
                    <a:gd name="T21" fmla="*/ 23 h 149"/>
                    <a:gd name="T22" fmla="*/ 42 w 221"/>
                    <a:gd name="T23" fmla="*/ 35 h 149"/>
                    <a:gd name="T24" fmla="*/ 54 w 221"/>
                    <a:gd name="T25" fmla="*/ 19 h 149"/>
                    <a:gd name="T26" fmla="*/ 56 w 221"/>
                    <a:gd name="T27" fmla="*/ 10 h 149"/>
                    <a:gd name="T28" fmla="*/ 70 w 221"/>
                    <a:gd name="T29" fmla="*/ 6 h 149"/>
                    <a:gd name="T30" fmla="*/ 103 w 221"/>
                    <a:gd name="T31" fmla="*/ 8 h 149"/>
                    <a:gd name="T32" fmla="*/ 83 w 221"/>
                    <a:gd name="T33" fmla="*/ 23 h 149"/>
                    <a:gd name="T34" fmla="*/ 103 w 221"/>
                    <a:gd name="T35" fmla="*/ 17 h 149"/>
                    <a:gd name="T36" fmla="*/ 110 w 221"/>
                    <a:gd name="T37" fmla="*/ 25 h 149"/>
                    <a:gd name="T38" fmla="*/ 116 w 221"/>
                    <a:gd name="T39" fmla="*/ 17 h 149"/>
                    <a:gd name="T40" fmla="*/ 134 w 221"/>
                    <a:gd name="T41" fmla="*/ 21 h 149"/>
                    <a:gd name="T42" fmla="*/ 147 w 221"/>
                    <a:gd name="T43" fmla="*/ 23 h 149"/>
                    <a:gd name="T44" fmla="*/ 145 w 221"/>
                    <a:gd name="T45" fmla="*/ 31 h 149"/>
                    <a:gd name="T46" fmla="*/ 165 w 221"/>
                    <a:gd name="T47" fmla="*/ 27 h 149"/>
                    <a:gd name="T48" fmla="*/ 159 w 221"/>
                    <a:gd name="T49" fmla="*/ 35 h 149"/>
                    <a:gd name="T50" fmla="*/ 171 w 221"/>
                    <a:gd name="T51" fmla="*/ 33 h 149"/>
                    <a:gd name="T52" fmla="*/ 180 w 221"/>
                    <a:gd name="T53" fmla="*/ 37 h 149"/>
                    <a:gd name="T54" fmla="*/ 169 w 221"/>
                    <a:gd name="T55" fmla="*/ 48 h 149"/>
                    <a:gd name="T56" fmla="*/ 178 w 221"/>
                    <a:gd name="T57" fmla="*/ 50 h 149"/>
                    <a:gd name="T58" fmla="*/ 174 w 221"/>
                    <a:gd name="T59" fmla="*/ 58 h 149"/>
                    <a:gd name="T60" fmla="*/ 184 w 221"/>
                    <a:gd name="T61" fmla="*/ 70 h 149"/>
                    <a:gd name="T62" fmla="*/ 202 w 221"/>
                    <a:gd name="T63" fmla="*/ 78 h 149"/>
                    <a:gd name="T64" fmla="*/ 215 w 221"/>
                    <a:gd name="T65" fmla="*/ 87 h 149"/>
                    <a:gd name="T66" fmla="*/ 194 w 221"/>
                    <a:gd name="T67" fmla="*/ 99 h 149"/>
                    <a:gd name="T68" fmla="*/ 178 w 221"/>
                    <a:gd name="T69" fmla="*/ 105 h 149"/>
                    <a:gd name="T70" fmla="*/ 178 w 221"/>
                    <a:gd name="T71" fmla="*/ 89 h 149"/>
                    <a:gd name="T72" fmla="*/ 159 w 221"/>
                    <a:gd name="T73" fmla="*/ 93 h 149"/>
                    <a:gd name="T74" fmla="*/ 155 w 221"/>
                    <a:gd name="T75" fmla="*/ 107 h 149"/>
                    <a:gd name="T76" fmla="*/ 169 w 221"/>
                    <a:gd name="T77" fmla="*/ 116 h 149"/>
                    <a:gd name="T78" fmla="*/ 163 w 221"/>
                    <a:gd name="T79" fmla="*/ 124 h 149"/>
                    <a:gd name="T80" fmla="*/ 157 w 221"/>
                    <a:gd name="T81" fmla="*/ 134 h 149"/>
                    <a:gd name="T82" fmla="*/ 143 w 221"/>
                    <a:gd name="T83" fmla="*/ 132 h 149"/>
                    <a:gd name="T84" fmla="*/ 132 w 221"/>
                    <a:gd name="T85" fmla="*/ 124 h 149"/>
                    <a:gd name="T86" fmla="*/ 136 w 221"/>
                    <a:gd name="T87" fmla="*/ 134 h 149"/>
                    <a:gd name="T88" fmla="*/ 143 w 221"/>
                    <a:gd name="T89" fmla="*/ 149 h 149"/>
                    <a:gd name="T90" fmla="*/ 105 w 221"/>
                    <a:gd name="T91" fmla="*/ 136 h 149"/>
                    <a:gd name="T92" fmla="*/ 99 w 221"/>
                    <a:gd name="T93" fmla="*/ 124 h 149"/>
                    <a:gd name="T94" fmla="*/ 87 w 221"/>
                    <a:gd name="T95" fmla="*/ 111 h 149"/>
                    <a:gd name="T96" fmla="*/ 72 w 221"/>
                    <a:gd name="T97" fmla="*/ 114 h 149"/>
                    <a:gd name="T98" fmla="*/ 46 w 221"/>
                    <a:gd name="T99" fmla="*/ 116 h 149"/>
                    <a:gd name="T100" fmla="*/ 66 w 221"/>
                    <a:gd name="T101" fmla="*/ 101 h 149"/>
                    <a:gd name="T102" fmla="*/ 95 w 221"/>
                    <a:gd name="T103" fmla="*/ 101 h 149"/>
                    <a:gd name="T104" fmla="*/ 122 w 221"/>
                    <a:gd name="T105" fmla="*/ 78 h 149"/>
                    <a:gd name="T106" fmla="*/ 120 w 221"/>
                    <a:gd name="T107" fmla="*/ 64 h 14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1"/>
                    <a:gd name="T163" fmla="*/ 0 h 149"/>
                    <a:gd name="T164" fmla="*/ 221 w 221"/>
                    <a:gd name="T165" fmla="*/ 149 h 14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1" h="149">
                      <a:moveTo>
                        <a:pt x="114" y="58"/>
                      </a:moveTo>
                      <a:lnTo>
                        <a:pt x="110" y="58"/>
                      </a:lnTo>
                      <a:lnTo>
                        <a:pt x="105" y="60"/>
                      </a:lnTo>
                      <a:lnTo>
                        <a:pt x="95" y="62"/>
                      </a:lnTo>
                      <a:lnTo>
                        <a:pt x="97" y="58"/>
                      </a:lnTo>
                      <a:lnTo>
                        <a:pt x="99" y="58"/>
                      </a:lnTo>
                      <a:lnTo>
                        <a:pt x="108" y="56"/>
                      </a:lnTo>
                      <a:lnTo>
                        <a:pt x="108" y="54"/>
                      </a:lnTo>
                      <a:lnTo>
                        <a:pt x="103" y="54"/>
                      </a:lnTo>
                      <a:lnTo>
                        <a:pt x="103" y="52"/>
                      </a:lnTo>
                      <a:lnTo>
                        <a:pt x="108" y="50"/>
                      </a:lnTo>
                      <a:lnTo>
                        <a:pt x="101" y="50"/>
                      </a:lnTo>
                      <a:lnTo>
                        <a:pt x="101" y="48"/>
                      </a:lnTo>
                      <a:lnTo>
                        <a:pt x="95" y="50"/>
                      </a:lnTo>
                      <a:lnTo>
                        <a:pt x="99" y="43"/>
                      </a:lnTo>
                      <a:lnTo>
                        <a:pt x="93" y="43"/>
                      </a:lnTo>
                      <a:lnTo>
                        <a:pt x="89" y="41"/>
                      </a:lnTo>
                      <a:lnTo>
                        <a:pt x="87" y="41"/>
                      </a:lnTo>
                      <a:lnTo>
                        <a:pt x="89" y="43"/>
                      </a:lnTo>
                      <a:lnTo>
                        <a:pt x="87" y="48"/>
                      </a:lnTo>
                      <a:lnTo>
                        <a:pt x="79" y="48"/>
                      </a:lnTo>
                      <a:lnTo>
                        <a:pt x="77" y="45"/>
                      </a:lnTo>
                      <a:lnTo>
                        <a:pt x="70" y="45"/>
                      </a:lnTo>
                      <a:lnTo>
                        <a:pt x="64" y="45"/>
                      </a:lnTo>
                      <a:lnTo>
                        <a:pt x="66" y="48"/>
                      </a:lnTo>
                      <a:lnTo>
                        <a:pt x="58" y="45"/>
                      </a:lnTo>
                      <a:lnTo>
                        <a:pt x="54" y="48"/>
                      </a:lnTo>
                      <a:lnTo>
                        <a:pt x="50" y="45"/>
                      </a:lnTo>
                      <a:lnTo>
                        <a:pt x="39" y="48"/>
                      </a:lnTo>
                      <a:lnTo>
                        <a:pt x="37" y="45"/>
                      </a:lnTo>
                      <a:lnTo>
                        <a:pt x="33" y="45"/>
                      </a:lnTo>
                      <a:lnTo>
                        <a:pt x="27" y="45"/>
                      </a:lnTo>
                      <a:lnTo>
                        <a:pt x="25" y="45"/>
                      </a:lnTo>
                      <a:lnTo>
                        <a:pt x="21" y="43"/>
                      </a:lnTo>
                      <a:lnTo>
                        <a:pt x="23" y="41"/>
                      </a:lnTo>
                      <a:lnTo>
                        <a:pt x="19" y="43"/>
                      </a:lnTo>
                      <a:lnTo>
                        <a:pt x="17" y="41"/>
                      </a:lnTo>
                      <a:lnTo>
                        <a:pt x="15" y="43"/>
                      </a:lnTo>
                      <a:lnTo>
                        <a:pt x="6" y="43"/>
                      </a:lnTo>
                      <a:lnTo>
                        <a:pt x="2" y="39"/>
                      </a:lnTo>
                      <a:lnTo>
                        <a:pt x="0" y="35"/>
                      </a:lnTo>
                      <a:lnTo>
                        <a:pt x="2" y="33"/>
                      </a:lnTo>
                      <a:lnTo>
                        <a:pt x="13" y="33"/>
                      </a:lnTo>
                      <a:lnTo>
                        <a:pt x="13" y="37"/>
                      </a:lnTo>
                      <a:lnTo>
                        <a:pt x="17" y="35"/>
                      </a:lnTo>
                      <a:lnTo>
                        <a:pt x="23" y="33"/>
                      </a:lnTo>
                      <a:lnTo>
                        <a:pt x="19" y="33"/>
                      </a:lnTo>
                      <a:lnTo>
                        <a:pt x="17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6" y="25"/>
                      </a:lnTo>
                      <a:lnTo>
                        <a:pt x="13" y="21"/>
                      </a:lnTo>
                      <a:lnTo>
                        <a:pt x="15" y="17"/>
                      </a:lnTo>
                      <a:lnTo>
                        <a:pt x="25" y="12"/>
                      </a:lnTo>
                      <a:lnTo>
                        <a:pt x="29" y="8"/>
                      </a:lnTo>
                      <a:lnTo>
                        <a:pt x="44" y="4"/>
                      </a:lnTo>
                      <a:lnTo>
                        <a:pt x="60" y="0"/>
                      </a:lnTo>
                      <a:lnTo>
                        <a:pt x="70" y="2"/>
                      </a:lnTo>
                      <a:lnTo>
                        <a:pt x="58" y="6"/>
                      </a:lnTo>
                      <a:lnTo>
                        <a:pt x="46" y="15"/>
                      </a:lnTo>
                      <a:lnTo>
                        <a:pt x="46" y="19"/>
                      </a:lnTo>
                      <a:lnTo>
                        <a:pt x="42" y="23"/>
                      </a:lnTo>
                      <a:lnTo>
                        <a:pt x="44" y="27"/>
                      </a:lnTo>
                      <a:lnTo>
                        <a:pt x="42" y="29"/>
                      </a:lnTo>
                      <a:lnTo>
                        <a:pt x="35" y="31"/>
                      </a:lnTo>
                      <a:lnTo>
                        <a:pt x="29" y="35"/>
                      </a:lnTo>
                      <a:lnTo>
                        <a:pt x="42" y="31"/>
                      </a:lnTo>
                      <a:lnTo>
                        <a:pt x="42" y="35"/>
                      </a:lnTo>
                      <a:lnTo>
                        <a:pt x="46" y="31"/>
                      </a:lnTo>
                      <a:lnTo>
                        <a:pt x="50" y="29"/>
                      </a:lnTo>
                      <a:lnTo>
                        <a:pt x="50" y="27"/>
                      </a:lnTo>
                      <a:lnTo>
                        <a:pt x="48" y="25"/>
                      </a:lnTo>
                      <a:lnTo>
                        <a:pt x="50" y="19"/>
                      </a:lnTo>
                      <a:lnTo>
                        <a:pt x="54" y="19"/>
                      </a:lnTo>
                      <a:lnTo>
                        <a:pt x="56" y="21"/>
                      </a:lnTo>
                      <a:lnTo>
                        <a:pt x="58" y="21"/>
                      </a:lnTo>
                      <a:lnTo>
                        <a:pt x="58" y="19"/>
                      </a:lnTo>
                      <a:lnTo>
                        <a:pt x="60" y="17"/>
                      </a:lnTo>
                      <a:lnTo>
                        <a:pt x="54" y="17"/>
                      </a:lnTo>
                      <a:lnTo>
                        <a:pt x="56" y="10"/>
                      </a:lnTo>
                      <a:lnTo>
                        <a:pt x="60" y="10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70" y="10"/>
                      </a:lnTo>
                      <a:lnTo>
                        <a:pt x="66" y="6"/>
                      </a:lnTo>
                      <a:lnTo>
                        <a:pt x="70" y="6"/>
                      </a:lnTo>
                      <a:lnTo>
                        <a:pt x="79" y="6"/>
                      </a:lnTo>
                      <a:lnTo>
                        <a:pt x="83" y="4"/>
                      </a:lnTo>
                      <a:lnTo>
                        <a:pt x="91" y="2"/>
                      </a:lnTo>
                      <a:lnTo>
                        <a:pt x="101" y="2"/>
                      </a:lnTo>
                      <a:lnTo>
                        <a:pt x="99" y="6"/>
                      </a:lnTo>
                      <a:lnTo>
                        <a:pt x="103" y="8"/>
                      </a:lnTo>
                      <a:lnTo>
                        <a:pt x="101" y="12"/>
                      </a:lnTo>
                      <a:lnTo>
                        <a:pt x="95" y="17"/>
                      </a:lnTo>
                      <a:lnTo>
                        <a:pt x="93" y="19"/>
                      </a:lnTo>
                      <a:lnTo>
                        <a:pt x="89" y="19"/>
                      </a:lnTo>
                      <a:lnTo>
                        <a:pt x="87" y="21"/>
                      </a:lnTo>
                      <a:lnTo>
                        <a:pt x="83" y="23"/>
                      </a:lnTo>
                      <a:lnTo>
                        <a:pt x="89" y="25"/>
                      </a:lnTo>
                      <a:lnTo>
                        <a:pt x="93" y="23"/>
                      </a:lnTo>
                      <a:lnTo>
                        <a:pt x="95" y="21"/>
                      </a:lnTo>
                      <a:lnTo>
                        <a:pt x="99" y="21"/>
                      </a:lnTo>
                      <a:lnTo>
                        <a:pt x="101" y="17"/>
                      </a:lnTo>
                      <a:lnTo>
                        <a:pt x="103" y="17"/>
                      </a:lnTo>
                      <a:lnTo>
                        <a:pt x="105" y="19"/>
                      </a:lnTo>
                      <a:lnTo>
                        <a:pt x="103" y="23"/>
                      </a:lnTo>
                      <a:lnTo>
                        <a:pt x="108" y="23"/>
                      </a:lnTo>
                      <a:lnTo>
                        <a:pt x="108" y="19"/>
                      </a:lnTo>
                      <a:lnTo>
                        <a:pt x="110" y="19"/>
                      </a:lnTo>
                      <a:lnTo>
                        <a:pt x="110" y="25"/>
                      </a:lnTo>
                      <a:lnTo>
                        <a:pt x="114" y="25"/>
                      </a:lnTo>
                      <a:lnTo>
                        <a:pt x="112" y="19"/>
                      </a:lnTo>
                      <a:lnTo>
                        <a:pt x="118" y="21"/>
                      </a:lnTo>
                      <a:lnTo>
                        <a:pt x="122" y="19"/>
                      </a:lnTo>
                      <a:lnTo>
                        <a:pt x="116" y="17"/>
                      </a:lnTo>
                      <a:lnTo>
                        <a:pt x="126" y="12"/>
                      </a:lnTo>
                      <a:lnTo>
                        <a:pt x="134" y="15"/>
                      </a:lnTo>
                      <a:lnTo>
                        <a:pt x="138" y="15"/>
                      </a:lnTo>
                      <a:lnTo>
                        <a:pt x="143" y="17"/>
                      </a:lnTo>
                      <a:lnTo>
                        <a:pt x="143" y="19"/>
                      </a:lnTo>
                      <a:lnTo>
                        <a:pt x="134" y="21"/>
                      </a:lnTo>
                      <a:lnTo>
                        <a:pt x="126" y="25"/>
                      </a:lnTo>
                      <a:lnTo>
                        <a:pt x="128" y="27"/>
                      </a:lnTo>
                      <a:lnTo>
                        <a:pt x="136" y="23"/>
                      </a:lnTo>
                      <a:lnTo>
                        <a:pt x="138" y="21"/>
                      </a:lnTo>
                      <a:lnTo>
                        <a:pt x="147" y="21"/>
                      </a:lnTo>
                      <a:lnTo>
                        <a:pt x="147" y="23"/>
                      </a:lnTo>
                      <a:lnTo>
                        <a:pt x="136" y="27"/>
                      </a:lnTo>
                      <a:lnTo>
                        <a:pt x="134" y="29"/>
                      </a:lnTo>
                      <a:lnTo>
                        <a:pt x="138" y="29"/>
                      </a:lnTo>
                      <a:lnTo>
                        <a:pt x="145" y="27"/>
                      </a:lnTo>
                      <a:lnTo>
                        <a:pt x="143" y="31"/>
                      </a:lnTo>
                      <a:lnTo>
                        <a:pt x="145" y="31"/>
                      </a:lnTo>
                      <a:lnTo>
                        <a:pt x="147" y="29"/>
                      </a:lnTo>
                      <a:lnTo>
                        <a:pt x="151" y="31"/>
                      </a:lnTo>
                      <a:lnTo>
                        <a:pt x="153" y="25"/>
                      </a:lnTo>
                      <a:lnTo>
                        <a:pt x="161" y="25"/>
                      </a:lnTo>
                      <a:lnTo>
                        <a:pt x="161" y="27"/>
                      </a:lnTo>
                      <a:lnTo>
                        <a:pt x="165" y="27"/>
                      </a:lnTo>
                      <a:lnTo>
                        <a:pt x="169" y="29"/>
                      </a:lnTo>
                      <a:lnTo>
                        <a:pt x="169" y="31"/>
                      </a:lnTo>
                      <a:lnTo>
                        <a:pt x="163" y="33"/>
                      </a:lnTo>
                      <a:lnTo>
                        <a:pt x="159" y="33"/>
                      </a:lnTo>
                      <a:lnTo>
                        <a:pt x="151" y="37"/>
                      </a:lnTo>
                      <a:lnTo>
                        <a:pt x="159" y="35"/>
                      </a:lnTo>
                      <a:lnTo>
                        <a:pt x="153" y="43"/>
                      </a:lnTo>
                      <a:lnTo>
                        <a:pt x="159" y="39"/>
                      </a:lnTo>
                      <a:lnTo>
                        <a:pt x="155" y="43"/>
                      </a:lnTo>
                      <a:lnTo>
                        <a:pt x="163" y="39"/>
                      </a:lnTo>
                      <a:lnTo>
                        <a:pt x="165" y="35"/>
                      </a:lnTo>
                      <a:lnTo>
                        <a:pt x="171" y="33"/>
                      </a:lnTo>
                      <a:lnTo>
                        <a:pt x="171" y="35"/>
                      </a:lnTo>
                      <a:lnTo>
                        <a:pt x="165" y="39"/>
                      </a:lnTo>
                      <a:lnTo>
                        <a:pt x="171" y="39"/>
                      </a:lnTo>
                      <a:lnTo>
                        <a:pt x="165" y="43"/>
                      </a:lnTo>
                      <a:lnTo>
                        <a:pt x="174" y="41"/>
                      </a:lnTo>
                      <a:lnTo>
                        <a:pt x="180" y="37"/>
                      </a:lnTo>
                      <a:lnTo>
                        <a:pt x="182" y="39"/>
                      </a:lnTo>
                      <a:lnTo>
                        <a:pt x="176" y="43"/>
                      </a:lnTo>
                      <a:lnTo>
                        <a:pt x="167" y="45"/>
                      </a:lnTo>
                      <a:lnTo>
                        <a:pt x="174" y="45"/>
                      </a:lnTo>
                      <a:lnTo>
                        <a:pt x="174" y="48"/>
                      </a:lnTo>
                      <a:lnTo>
                        <a:pt x="169" y="48"/>
                      </a:lnTo>
                      <a:lnTo>
                        <a:pt x="178" y="48"/>
                      </a:lnTo>
                      <a:lnTo>
                        <a:pt x="180" y="45"/>
                      </a:lnTo>
                      <a:lnTo>
                        <a:pt x="186" y="43"/>
                      </a:lnTo>
                      <a:lnTo>
                        <a:pt x="190" y="45"/>
                      </a:lnTo>
                      <a:lnTo>
                        <a:pt x="190" y="48"/>
                      </a:lnTo>
                      <a:lnTo>
                        <a:pt x="178" y="50"/>
                      </a:lnTo>
                      <a:lnTo>
                        <a:pt x="182" y="52"/>
                      </a:lnTo>
                      <a:lnTo>
                        <a:pt x="192" y="52"/>
                      </a:lnTo>
                      <a:lnTo>
                        <a:pt x="192" y="54"/>
                      </a:lnTo>
                      <a:lnTo>
                        <a:pt x="182" y="56"/>
                      </a:lnTo>
                      <a:lnTo>
                        <a:pt x="174" y="54"/>
                      </a:lnTo>
                      <a:lnTo>
                        <a:pt x="174" y="58"/>
                      </a:lnTo>
                      <a:lnTo>
                        <a:pt x="178" y="58"/>
                      </a:lnTo>
                      <a:lnTo>
                        <a:pt x="178" y="62"/>
                      </a:lnTo>
                      <a:lnTo>
                        <a:pt x="167" y="62"/>
                      </a:lnTo>
                      <a:lnTo>
                        <a:pt x="178" y="66"/>
                      </a:lnTo>
                      <a:lnTo>
                        <a:pt x="184" y="68"/>
                      </a:lnTo>
                      <a:lnTo>
                        <a:pt x="184" y="70"/>
                      </a:lnTo>
                      <a:lnTo>
                        <a:pt x="194" y="70"/>
                      </a:lnTo>
                      <a:lnTo>
                        <a:pt x="194" y="72"/>
                      </a:lnTo>
                      <a:lnTo>
                        <a:pt x="198" y="72"/>
                      </a:lnTo>
                      <a:lnTo>
                        <a:pt x="198" y="76"/>
                      </a:lnTo>
                      <a:lnTo>
                        <a:pt x="194" y="81"/>
                      </a:lnTo>
                      <a:lnTo>
                        <a:pt x="202" y="78"/>
                      </a:lnTo>
                      <a:lnTo>
                        <a:pt x="200" y="83"/>
                      </a:lnTo>
                      <a:lnTo>
                        <a:pt x="207" y="81"/>
                      </a:lnTo>
                      <a:lnTo>
                        <a:pt x="209" y="83"/>
                      </a:lnTo>
                      <a:lnTo>
                        <a:pt x="215" y="83"/>
                      </a:lnTo>
                      <a:lnTo>
                        <a:pt x="221" y="85"/>
                      </a:lnTo>
                      <a:lnTo>
                        <a:pt x="215" y="87"/>
                      </a:lnTo>
                      <a:lnTo>
                        <a:pt x="215" y="89"/>
                      </a:lnTo>
                      <a:lnTo>
                        <a:pt x="207" y="91"/>
                      </a:lnTo>
                      <a:lnTo>
                        <a:pt x="202" y="93"/>
                      </a:lnTo>
                      <a:lnTo>
                        <a:pt x="207" y="93"/>
                      </a:lnTo>
                      <a:lnTo>
                        <a:pt x="202" y="97"/>
                      </a:lnTo>
                      <a:lnTo>
                        <a:pt x="194" y="99"/>
                      </a:lnTo>
                      <a:lnTo>
                        <a:pt x="190" y="97"/>
                      </a:lnTo>
                      <a:lnTo>
                        <a:pt x="188" y="103"/>
                      </a:lnTo>
                      <a:lnTo>
                        <a:pt x="186" y="107"/>
                      </a:lnTo>
                      <a:lnTo>
                        <a:pt x="182" y="107"/>
                      </a:lnTo>
                      <a:lnTo>
                        <a:pt x="180" y="103"/>
                      </a:lnTo>
                      <a:lnTo>
                        <a:pt x="178" y="105"/>
                      </a:lnTo>
                      <a:lnTo>
                        <a:pt x="174" y="99"/>
                      </a:lnTo>
                      <a:lnTo>
                        <a:pt x="178" y="97"/>
                      </a:lnTo>
                      <a:lnTo>
                        <a:pt x="176" y="95"/>
                      </a:lnTo>
                      <a:lnTo>
                        <a:pt x="186" y="91"/>
                      </a:lnTo>
                      <a:lnTo>
                        <a:pt x="174" y="95"/>
                      </a:lnTo>
                      <a:lnTo>
                        <a:pt x="178" y="89"/>
                      </a:lnTo>
                      <a:lnTo>
                        <a:pt x="171" y="91"/>
                      </a:lnTo>
                      <a:lnTo>
                        <a:pt x="167" y="91"/>
                      </a:lnTo>
                      <a:lnTo>
                        <a:pt x="167" y="87"/>
                      </a:lnTo>
                      <a:lnTo>
                        <a:pt x="163" y="89"/>
                      </a:lnTo>
                      <a:lnTo>
                        <a:pt x="159" y="89"/>
                      </a:lnTo>
                      <a:lnTo>
                        <a:pt x="159" y="93"/>
                      </a:lnTo>
                      <a:lnTo>
                        <a:pt x="155" y="95"/>
                      </a:lnTo>
                      <a:lnTo>
                        <a:pt x="151" y="91"/>
                      </a:lnTo>
                      <a:lnTo>
                        <a:pt x="149" y="95"/>
                      </a:lnTo>
                      <a:lnTo>
                        <a:pt x="151" y="99"/>
                      </a:lnTo>
                      <a:lnTo>
                        <a:pt x="155" y="99"/>
                      </a:lnTo>
                      <a:lnTo>
                        <a:pt x="155" y="107"/>
                      </a:lnTo>
                      <a:lnTo>
                        <a:pt x="159" y="107"/>
                      </a:lnTo>
                      <a:lnTo>
                        <a:pt x="163" y="109"/>
                      </a:lnTo>
                      <a:lnTo>
                        <a:pt x="163" y="111"/>
                      </a:lnTo>
                      <a:lnTo>
                        <a:pt x="169" y="111"/>
                      </a:lnTo>
                      <a:lnTo>
                        <a:pt x="167" y="114"/>
                      </a:lnTo>
                      <a:lnTo>
                        <a:pt x="169" y="116"/>
                      </a:lnTo>
                      <a:lnTo>
                        <a:pt x="165" y="118"/>
                      </a:lnTo>
                      <a:lnTo>
                        <a:pt x="167" y="122"/>
                      </a:lnTo>
                      <a:lnTo>
                        <a:pt x="167" y="126"/>
                      </a:lnTo>
                      <a:lnTo>
                        <a:pt x="165" y="126"/>
                      </a:lnTo>
                      <a:lnTo>
                        <a:pt x="163" y="128"/>
                      </a:lnTo>
                      <a:lnTo>
                        <a:pt x="163" y="124"/>
                      </a:lnTo>
                      <a:lnTo>
                        <a:pt x="161" y="128"/>
                      </a:lnTo>
                      <a:lnTo>
                        <a:pt x="161" y="132"/>
                      </a:lnTo>
                      <a:lnTo>
                        <a:pt x="161" y="136"/>
                      </a:lnTo>
                      <a:lnTo>
                        <a:pt x="159" y="136"/>
                      </a:lnTo>
                      <a:lnTo>
                        <a:pt x="159" y="134"/>
                      </a:lnTo>
                      <a:lnTo>
                        <a:pt x="157" y="134"/>
                      </a:lnTo>
                      <a:lnTo>
                        <a:pt x="157" y="140"/>
                      </a:lnTo>
                      <a:lnTo>
                        <a:pt x="155" y="140"/>
                      </a:lnTo>
                      <a:lnTo>
                        <a:pt x="155" y="136"/>
                      </a:lnTo>
                      <a:lnTo>
                        <a:pt x="151" y="134"/>
                      </a:lnTo>
                      <a:lnTo>
                        <a:pt x="147" y="132"/>
                      </a:lnTo>
                      <a:lnTo>
                        <a:pt x="143" y="132"/>
                      </a:lnTo>
                      <a:lnTo>
                        <a:pt x="143" y="128"/>
                      </a:lnTo>
                      <a:lnTo>
                        <a:pt x="141" y="130"/>
                      </a:lnTo>
                      <a:lnTo>
                        <a:pt x="138" y="128"/>
                      </a:lnTo>
                      <a:lnTo>
                        <a:pt x="136" y="124"/>
                      </a:lnTo>
                      <a:lnTo>
                        <a:pt x="134" y="126"/>
                      </a:lnTo>
                      <a:lnTo>
                        <a:pt x="132" y="124"/>
                      </a:lnTo>
                      <a:lnTo>
                        <a:pt x="124" y="124"/>
                      </a:lnTo>
                      <a:lnTo>
                        <a:pt x="128" y="126"/>
                      </a:lnTo>
                      <a:lnTo>
                        <a:pt x="128" y="130"/>
                      </a:lnTo>
                      <a:lnTo>
                        <a:pt x="130" y="128"/>
                      </a:lnTo>
                      <a:lnTo>
                        <a:pt x="130" y="132"/>
                      </a:lnTo>
                      <a:lnTo>
                        <a:pt x="136" y="134"/>
                      </a:lnTo>
                      <a:lnTo>
                        <a:pt x="138" y="136"/>
                      </a:lnTo>
                      <a:lnTo>
                        <a:pt x="141" y="140"/>
                      </a:lnTo>
                      <a:lnTo>
                        <a:pt x="145" y="142"/>
                      </a:lnTo>
                      <a:lnTo>
                        <a:pt x="141" y="142"/>
                      </a:lnTo>
                      <a:lnTo>
                        <a:pt x="141" y="147"/>
                      </a:lnTo>
                      <a:lnTo>
                        <a:pt x="143" y="149"/>
                      </a:lnTo>
                      <a:lnTo>
                        <a:pt x="136" y="147"/>
                      </a:lnTo>
                      <a:lnTo>
                        <a:pt x="130" y="142"/>
                      </a:lnTo>
                      <a:lnTo>
                        <a:pt x="118" y="142"/>
                      </a:lnTo>
                      <a:lnTo>
                        <a:pt x="110" y="136"/>
                      </a:lnTo>
                      <a:lnTo>
                        <a:pt x="110" y="134"/>
                      </a:lnTo>
                      <a:lnTo>
                        <a:pt x="105" y="136"/>
                      </a:lnTo>
                      <a:lnTo>
                        <a:pt x="103" y="136"/>
                      </a:lnTo>
                      <a:lnTo>
                        <a:pt x="99" y="134"/>
                      </a:lnTo>
                      <a:lnTo>
                        <a:pt x="99" y="132"/>
                      </a:lnTo>
                      <a:lnTo>
                        <a:pt x="95" y="130"/>
                      </a:lnTo>
                      <a:lnTo>
                        <a:pt x="95" y="128"/>
                      </a:lnTo>
                      <a:lnTo>
                        <a:pt x="99" y="124"/>
                      </a:lnTo>
                      <a:lnTo>
                        <a:pt x="95" y="124"/>
                      </a:lnTo>
                      <a:lnTo>
                        <a:pt x="91" y="124"/>
                      </a:lnTo>
                      <a:lnTo>
                        <a:pt x="91" y="120"/>
                      </a:lnTo>
                      <a:lnTo>
                        <a:pt x="89" y="116"/>
                      </a:lnTo>
                      <a:lnTo>
                        <a:pt x="89" y="111"/>
                      </a:lnTo>
                      <a:lnTo>
                        <a:pt x="87" y="111"/>
                      </a:lnTo>
                      <a:lnTo>
                        <a:pt x="85" y="116"/>
                      </a:lnTo>
                      <a:lnTo>
                        <a:pt x="83" y="109"/>
                      </a:lnTo>
                      <a:lnTo>
                        <a:pt x="81" y="111"/>
                      </a:lnTo>
                      <a:lnTo>
                        <a:pt x="77" y="109"/>
                      </a:lnTo>
                      <a:lnTo>
                        <a:pt x="79" y="114"/>
                      </a:lnTo>
                      <a:lnTo>
                        <a:pt x="72" y="114"/>
                      </a:lnTo>
                      <a:lnTo>
                        <a:pt x="68" y="111"/>
                      </a:lnTo>
                      <a:lnTo>
                        <a:pt x="66" y="114"/>
                      </a:lnTo>
                      <a:lnTo>
                        <a:pt x="64" y="114"/>
                      </a:lnTo>
                      <a:lnTo>
                        <a:pt x="52" y="118"/>
                      </a:lnTo>
                      <a:lnTo>
                        <a:pt x="48" y="114"/>
                      </a:lnTo>
                      <a:lnTo>
                        <a:pt x="46" y="116"/>
                      </a:lnTo>
                      <a:lnTo>
                        <a:pt x="44" y="114"/>
                      </a:lnTo>
                      <a:lnTo>
                        <a:pt x="44" y="107"/>
                      </a:lnTo>
                      <a:lnTo>
                        <a:pt x="48" y="105"/>
                      </a:lnTo>
                      <a:lnTo>
                        <a:pt x="54" y="105"/>
                      </a:lnTo>
                      <a:lnTo>
                        <a:pt x="56" y="101"/>
                      </a:lnTo>
                      <a:lnTo>
                        <a:pt x="66" y="101"/>
                      </a:lnTo>
                      <a:lnTo>
                        <a:pt x="72" y="105"/>
                      </a:lnTo>
                      <a:lnTo>
                        <a:pt x="72" y="103"/>
                      </a:lnTo>
                      <a:lnTo>
                        <a:pt x="79" y="103"/>
                      </a:lnTo>
                      <a:lnTo>
                        <a:pt x="83" y="101"/>
                      </a:lnTo>
                      <a:lnTo>
                        <a:pt x="89" y="101"/>
                      </a:lnTo>
                      <a:lnTo>
                        <a:pt x="95" y="101"/>
                      </a:lnTo>
                      <a:lnTo>
                        <a:pt x="95" y="97"/>
                      </a:lnTo>
                      <a:lnTo>
                        <a:pt x="93" y="95"/>
                      </a:lnTo>
                      <a:lnTo>
                        <a:pt x="93" y="93"/>
                      </a:lnTo>
                      <a:lnTo>
                        <a:pt x="105" y="87"/>
                      </a:lnTo>
                      <a:lnTo>
                        <a:pt x="116" y="81"/>
                      </a:lnTo>
                      <a:lnTo>
                        <a:pt x="122" y="78"/>
                      </a:lnTo>
                      <a:lnTo>
                        <a:pt x="124" y="74"/>
                      </a:lnTo>
                      <a:lnTo>
                        <a:pt x="122" y="70"/>
                      </a:lnTo>
                      <a:lnTo>
                        <a:pt x="126" y="66"/>
                      </a:lnTo>
                      <a:lnTo>
                        <a:pt x="120" y="66"/>
                      </a:lnTo>
                      <a:lnTo>
                        <a:pt x="118" y="66"/>
                      </a:lnTo>
                      <a:lnTo>
                        <a:pt x="120" y="64"/>
                      </a:lnTo>
                      <a:lnTo>
                        <a:pt x="120" y="62"/>
                      </a:lnTo>
                      <a:lnTo>
                        <a:pt x="116" y="66"/>
                      </a:lnTo>
                      <a:lnTo>
                        <a:pt x="114" y="64"/>
                      </a:lnTo>
                      <a:lnTo>
                        <a:pt x="114" y="5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01" name="Freeform 150"/>
                <p:cNvSpPr>
                  <a:spLocks noChangeAspect="1"/>
                </p:cNvSpPr>
                <p:nvPr/>
              </p:nvSpPr>
              <p:spPr bwMode="gray">
                <a:xfrm>
                  <a:off x="1454" y="734"/>
                  <a:ext cx="37" cy="19"/>
                </a:xfrm>
                <a:custGeom>
                  <a:avLst/>
                  <a:gdLst>
                    <a:gd name="T0" fmla="*/ 38 w 38"/>
                    <a:gd name="T1" fmla="*/ 10 h 15"/>
                    <a:gd name="T2" fmla="*/ 35 w 38"/>
                    <a:gd name="T3" fmla="*/ 12 h 15"/>
                    <a:gd name="T4" fmla="*/ 27 w 38"/>
                    <a:gd name="T5" fmla="*/ 10 h 15"/>
                    <a:gd name="T6" fmla="*/ 17 w 38"/>
                    <a:gd name="T7" fmla="*/ 10 h 15"/>
                    <a:gd name="T8" fmla="*/ 9 w 38"/>
                    <a:gd name="T9" fmla="*/ 15 h 15"/>
                    <a:gd name="T10" fmla="*/ 5 w 38"/>
                    <a:gd name="T11" fmla="*/ 15 h 15"/>
                    <a:gd name="T12" fmla="*/ 0 w 38"/>
                    <a:gd name="T13" fmla="*/ 10 h 15"/>
                    <a:gd name="T14" fmla="*/ 5 w 38"/>
                    <a:gd name="T15" fmla="*/ 8 h 15"/>
                    <a:gd name="T16" fmla="*/ 0 w 38"/>
                    <a:gd name="T17" fmla="*/ 6 h 15"/>
                    <a:gd name="T18" fmla="*/ 0 w 38"/>
                    <a:gd name="T19" fmla="*/ 4 h 15"/>
                    <a:gd name="T20" fmla="*/ 9 w 38"/>
                    <a:gd name="T21" fmla="*/ 0 h 15"/>
                    <a:gd name="T22" fmla="*/ 19 w 38"/>
                    <a:gd name="T23" fmla="*/ 4 h 15"/>
                    <a:gd name="T24" fmla="*/ 29 w 38"/>
                    <a:gd name="T25" fmla="*/ 2 h 15"/>
                    <a:gd name="T26" fmla="*/ 31 w 38"/>
                    <a:gd name="T27" fmla="*/ 4 h 15"/>
                    <a:gd name="T28" fmla="*/ 35 w 38"/>
                    <a:gd name="T29" fmla="*/ 6 h 15"/>
                    <a:gd name="T30" fmla="*/ 38 w 38"/>
                    <a:gd name="T31" fmla="*/ 8 h 15"/>
                    <a:gd name="T32" fmla="*/ 38 w 38"/>
                    <a:gd name="T33" fmla="*/ 1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15"/>
                    <a:gd name="T53" fmla="*/ 38 w 38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15">
                      <a:moveTo>
                        <a:pt x="38" y="10"/>
                      </a:moveTo>
                      <a:lnTo>
                        <a:pt x="35" y="12"/>
                      </a:lnTo>
                      <a:lnTo>
                        <a:pt x="27" y="10"/>
                      </a:lnTo>
                      <a:lnTo>
                        <a:pt x="17" y="10"/>
                      </a:lnTo>
                      <a:lnTo>
                        <a:pt x="9" y="15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9" y="0"/>
                      </a:lnTo>
                      <a:lnTo>
                        <a:pt x="19" y="4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5" y="6"/>
                      </a:lnTo>
                      <a:lnTo>
                        <a:pt x="38" y="8"/>
                      </a:lnTo>
                      <a:lnTo>
                        <a:pt x="38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02" name="Freeform 151"/>
                <p:cNvSpPr>
                  <a:spLocks noChangeAspect="1"/>
                </p:cNvSpPr>
                <p:nvPr/>
              </p:nvSpPr>
              <p:spPr bwMode="gray">
                <a:xfrm>
                  <a:off x="1309" y="846"/>
                  <a:ext cx="64" cy="37"/>
                </a:xfrm>
                <a:custGeom>
                  <a:avLst/>
                  <a:gdLst>
                    <a:gd name="T0" fmla="*/ 51 w 68"/>
                    <a:gd name="T1" fmla="*/ 10 h 35"/>
                    <a:gd name="T2" fmla="*/ 49 w 68"/>
                    <a:gd name="T3" fmla="*/ 8 h 35"/>
                    <a:gd name="T4" fmla="*/ 45 w 68"/>
                    <a:gd name="T5" fmla="*/ 6 h 35"/>
                    <a:gd name="T6" fmla="*/ 43 w 68"/>
                    <a:gd name="T7" fmla="*/ 6 h 35"/>
                    <a:gd name="T8" fmla="*/ 37 w 68"/>
                    <a:gd name="T9" fmla="*/ 8 h 35"/>
                    <a:gd name="T10" fmla="*/ 39 w 68"/>
                    <a:gd name="T11" fmla="*/ 4 h 35"/>
                    <a:gd name="T12" fmla="*/ 39 w 68"/>
                    <a:gd name="T13" fmla="*/ 2 h 35"/>
                    <a:gd name="T14" fmla="*/ 39 w 68"/>
                    <a:gd name="T15" fmla="*/ 0 h 35"/>
                    <a:gd name="T16" fmla="*/ 29 w 68"/>
                    <a:gd name="T17" fmla="*/ 2 h 35"/>
                    <a:gd name="T18" fmla="*/ 26 w 68"/>
                    <a:gd name="T19" fmla="*/ 8 h 35"/>
                    <a:gd name="T20" fmla="*/ 18 w 68"/>
                    <a:gd name="T21" fmla="*/ 14 h 35"/>
                    <a:gd name="T22" fmla="*/ 16 w 68"/>
                    <a:gd name="T23" fmla="*/ 19 h 35"/>
                    <a:gd name="T24" fmla="*/ 6 w 68"/>
                    <a:gd name="T25" fmla="*/ 23 h 35"/>
                    <a:gd name="T26" fmla="*/ 0 w 68"/>
                    <a:gd name="T27" fmla="*/ 29 h 35"/>
                    <a:gd name="T28" fmla="*/ 4 w 68"/>
                    <a:gd name="T29" fmla="*/ 29 h 35"/>
                    <a:gd name="T30" fmla="*/ 8 w 68"/>
                    <a:gd name="T31" fmla="*/ 27 h 35"/>
                    <a:gd name="T32" fmla="*/ 16 w 68"/>
                    <a:gd name="T33" fmla="*/ 27 h 35"/>
                    <a:gd name="T34" fmla="*/ 12 w 68"/>
                    <a:gd name="T35" fmla="*/ 35 h 35"/>
                    <a:gd name="T36" fmla="*/ 18 w 68"/>
                    <a:gd name="T37" fmla="*/ 33 h 35"/>
                    <a:gd name="T38" fmla="*/ 22 w 68"/>
                    <a:gd name="T39" fmla="*/ 31 h 35"/>
                    <a:gd name="T40" fmla="*/ 26 w 68"/>
                    <a:gd name="T41" fmla="*/ 27 h 35"/>
                    <a:gd name="T42" fmla="*/ 37 w 68"/>
                    <a:gd name="T43" fmla="*/ 25 h 35"/>
                    <a:gd name="T44" fmla="*/ 39 w 68"/>
                    <a:gd name="T45" fmla="*/ 21 h 35"/>
                    <a:gd name="T46" fmla="*/ 45 w 68"/>
                    <a:gd name="T47" fmla="*/ 21 h 35"/>
                    <a:gd name="T48" fmla="*/ 43 w 68"/>
                    <a:gd name="T49" fmla="*/ 23 h 35"/>
                    <a:gd name="T50" fmla="*/ 47 w 68"/>
                    <a:gd name="T51" fmla="*/ 23 h 35"/>
                    <a:gd name="T52" fmla="*/ 47 w 68"/>
                    <a:gd name="T53" fmla="*/ 27 h 35"/>
                    <a:gd name="T54" fmla="*/ 55 w 68"/>
                    <a:gd name="T55" fmla="*/ 27 h 35"/>
                    <a:gd name="T56" fmla="*/ 57 w 68"/>
                    <a:gd name="T57" fmla="*/ 29 h 35"/>
                    <a:gd name="T58" fmla="*/ 62 w 68"/>
                    <a:gd name="T59" fmla="*/ 27 h 35"/>
                    <a:gd name="T60" fmla="*/ 68 w 68"/>
                    <a:gd name="T61" fmla="*/ 27 h 35"/>
                    <a:gd name="T62" fmla="*/ 66 w 68"/>
                    <a:gd name="T63" fmla="*/ 23 h 35"/>
                    <a:gd name="T64" fmla="*/ 66 w 68"/>
                    <a:gd name="T65" fmla="*/ 23 h 35"/>
                    <a:gd name="T66" fmla="*/ 62 w 68"/>
                    <a:gd name="T67" fmla="*/ 21 h 35"/>
                    <a:gd name="T68" fmla="*/ 55 w 68"/>
                    <a:gd name="T69" fmla="*/ 23 h 35"/>
                    <a:gd name="T70" fmla="*/ 59 w 68"/>
                    <a:gd name="T71" fmla="*/ 19 h 35"/>
                    <a:gd name="T72" fmla="*/ 59 w 68"/>
                    <a:gd name="T73" fmla="*/ 14 h 35"/>
                    <a:gd name="T74" fmla="*/ 57 w 68"/>
                    <a:gd name="T75" fmla="*/ 12 h 35"/>
                    <a:gd name="T76" fmla="*/ 51 w 68"/>
                    <a:gd name="T77" fmla="*/ 10 h 3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8"/>
                    <a:gd name="T118" fmla="*/ 0 h 35"/>
                    <a:gd name="T119" fmla="*/ 68 w 68"/>
                    <a:gd name="T120" fmla="*/ 35 h 3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8" h="35">
                      <a:moveTo>
                        <a:pt x="51" y="10"/>
                      </a:moveTo>
                      <a:lnTo>
                        <a:pt x="49" y="8"/>
                      </a:lnTo>
                      <a:lnTo>
                        <a:pt x="45" y="6"/>
                      </a:lnTo>
                      <a:lnTo>
                        <a:pt x="43" y="6"/>
                      </a:lnTo>
                      <a:lnTo>
                        <a:pt x="37" y="8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29" y="2"/>
                      </a:lnTo>
                      <a:lnTo>
                        <a:pt x="26" y="8"/>
                      </a:lnTo>
                      <a:lnTo>
                        <a:pt x="18" y="14"/>
                      </a:lnTo>
                      <a:lnTo>
                        <a:pt x="16" y="19"/>
                      </a:lnTo>
                      <a:lnTo>
                        <a:pt x="6" y="23"/>
                      </a:lnTo>
                      <a:lnTo>
                        <a:pt x="0" y="29"/>
                      </a:lnTo>
                      <a:lnTo>
                        <a:pt x="4" y="29"/>
                      </a:lnTo>
                      <a:lnTo>
                        <a:pt x="8" y="27"/>
                      </a:lnTo>
                      <a:lnTo>
                        <a:pt x="16" y="27"/>
                      </a:lnTo>
                      <a:lnTo>
                        <a:pt x="12" y="35"/>
                      </a:lnTo>
                      <a:lnTo>
                        <a:pt x="18" y="33"/>
                      </a:lnTo>
                      <a:lnTo>
                        <a:pt x="22" y="31"/>
                      </a:lnTo>
                      <a:lnTo>
                        <a:pt x="26" y="27"/>
                      </a:lnTo>
                      <a:lnTo>
                        <a:pt x="37" y="25"/>
                      </a:lnTo>
                      <a:lnTo>
                        <a:pt x="39" y="21"/>
                      </a:lnTo>
                      <a:lnTo>
                        <a:pt x="45" y="21"/>
                      </a:lnTo>
                      <a:lnTo>
                        <a:pt x="43" y="23"/>
                      </a:lnTo>
                      <a:lnTo>
                        <a:pt x="47" y="23"/>
                      </a:lnTo>
                      <a:lnTo>
                        <a:pt x="47" y="27"/>
                      </a:lnTo>
                      <a:lnTo>
                        <a:pt x="55" y="27"/>
                      </a:lnTo>
                      <a:lnTo>
                        <a:pt x="57" y="29"/>
                      </a:lnTo>
                      <a:lnTo>
                        <a:pt x="62" y="27"/>
                      </a:lnTo>
                      <a:lnTo>
                        <a:pt x="68" y="27"/>
                      </a:lnTo>
                      <a:lnTo>
                        <a:pt x="66" y="23"/>
                      </a:lnTo>
                      <a:lnTo>
                        <a:pt x="62" y="21"/>
                      </a:lnTo>
                      <a:lnTo>
                        <a:pt x="55" y="23"/>
                      </a:lnTo>
                      <a:lnTo>
                        <a:pt x="59" y="19"/>
                      </a:lnTo>
                      <a:lnTo>
                        <a:pt x="59" y="14"/>
                      </a:lnTo>
                      <a:lnTo>
                        <a:pt x="57" y="12"/>
                      </a:lnTo>
                      <a:lnTo>
                        <a:pt x="51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03" name="Freeform 152"/>
                <p:cNvSpPr>
                  <a:spLocks noChangeAspect="1"/>
                </p:cNvSpPr>
                <p:nvPr/>
              </p:nvSpPr>
              <p:spPr bwMode="gray">
                <a:xfrm>
                  <a:off x="1326" y="883"/>
                  <a:ext cx="26" cy="14"/>
                </a:xfrm>
                <a:custGeom>
                  <a:avLst/>
                  <a:gdLst>
                    <a:gd name="T0" fmla="*/ 13 w 27"/>
                    <a:gd name="T1" fmla="*/ 2 h 12"/>
                    <a:gd name="T2" fmla="*/ 15 w 27"/>
                    <a:gd name="T3" fmla="*/ 2 h 12"/>
                    <a:gd name="T4" fmla="*/ 23 w 27"/>
                    <a:gd name="T5" fmla="*/ 0 h 12"/>
                    <a:gd name="T6" fmla="*/ 27 w 27"/>
                    <a:gd name="T7" fmla="*/ 2 h 12"/>
                    <a:gd name="T8" fmla="*/ 27 w 27"/>
                    <a:gd name="T9" fmla="*/ 2 h 12"/>
                    <a:gd name="T10" fmla="*/ 19 w 27"/>
                    <a:gd name="T11" fmla="*/ 6 h 12"/>
                    <a:gd name="T12" fmla="*/ 15 w 27"/>
                    <a:gd name="T13" fmla="*/ 8 h 12"/>
                    <a:gd name="T14" fmla="*/ 8 w 27"/>
                    <a:gd name="T15" fmla="*/ 10 h 12"/>
                    <a:gd name="T16" fmla="*/ 6 w 27"/>
                    <a:gd name="T17" fmla="*/ 10 h 12"/>
                    <a:gd name="T18" fmla="*/ 0 w 27"/>
                    <a:gd name="T19" fmla="*/ 12 h 12"/>
                    <a:gd name="T20" fmla="*/ 2 w 27"/>
                    <a:gd name="T21" fmla="*/ 8 h 12"/>
                    <a:gd name="T22" fmla="*/ 11 w 27"/>
                    <a:gd name="T23" fmla="*/ 4 h 12"/>
                    <a:gd name="T24" fmla="*/ 13 w 27"/>
                    <a:gd name="T25" fmla="*/ 2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"/>
                    <a:gd name="T40" fmla="*/ 0 h 12"/>
                    <a:gd name="T41" fmla="*/ 27 w 27"/>
                    <a:gd name="T42" fmla="*/ 12 h 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" h="12">
                      <a:moveTo>
                        <a:pt x="13" y="2"/>
                      </a:moveTo>
                      <a:lnTo>
                        <a:pt x="15" y="2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19" y="6"/>
                      </a:lnTo>
                      <a:lnTo>
                        <a:pt x="15" y="8"/>
                      </a:lnTo>
                      <a:lnTo>
                        <a:pt x="8" y="10"/>
                      </a:lnTo>
                      <a:lnTo>
                        <a:pt x="6" y="10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11" y="4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04" name="Freeform 153"/>
                <p:cNvSpPr>
                  <a:spLocks noChangeAspect="1"/>
                </p:cNvSpPr>
                <p:nvPr/>
              </p:nvSpPr>
              <p:spPr bwMode="gray">
                <a:xfrm>
                  <a:off x="1355" y="892"/>
                  <a:ext cx="14" cy="10"/>
                </a:xfrm>
                <a:custGeom>
                  <a:avLst/>
                  <a:gdLst>
                    <a:gd name="T0" fmla="*/ 2 w 15"/>
                    <a:gd name="T1" fmla="*/ 9 h 9"/>
                    <a:gd name="T2" fmla="*/ 0 w 15"/>
                    <a:gd name="T3" fmla="*/ 9 h 9"/>
                    <a:gd name="T4" fmla="*/ 2 w 15"/>
                    <a:gd name="T5" fmla="*/ 4 h 9"/>
                    <a:gd name="T6" fmla="*/ 8 w 15"/>
                    <a:gd name="T7" fmla="*/ 0 h 9"/>
                    <a:gd name="T8" fmla="*/ 13 w 15"/>
                    <a:gd name="T9" fmla="*/ 0 h 9"/>
                    <a:gd name="T10" fmla="*/ 15 w 15"/>
                    <a:gd name="T11" fmla="*/ 2 h 9"/>
                    <a:gd name="T12" fmla="*/ 13 w 15"/>
                    <a:gd name="T13" fmla="*/ 2 h 9"/>
                    <a:gd name="T14" fmla="*/ 6 w 15"/>
                    <a:gd name="T15" fmla="*/ 9 h 9"/>
                    <a:gd name="T16" fmla="*/ 2 w 15"/>
                    <a:gd name="T17" fmla="*/ 9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9"/>
                    <a:gd name="T29" fmla="*/ 15 w 15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9">
                      <a:moveTo>
                        <a:pt x="2" y="9"/>
                      </a:move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6" y="9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05" name="Freeform 154"/>
                <p:cNvSpPr>
                  <a:spLocks noChangeAspect="1"/>
                </p:cNvSpPr>
                <p:nvPr/>
              </p:nvSpPr>
              <p:spPr bwMode="gray">
                <a:xfrm>
                  <a:off x="1415" y="889"/>
                  <a:ext cx="8" cy="0"/>
                </a:xfrm>
                <a:custGeom>
                  <a:avLst/>
                  <a:gdLst>
                    <a:gd name="T0" fmla="*/ 8 w 8"/>
                    <a:gd name="T1" fmla="*/ 0 h 2"/>
                    <a:gd name="T2" fmla="*/ 8 w 8"/>
                    <a:gd name="T3" fmla="*/ 2 h 2"/>
                    <a:gd name="T4" fmla="*/ 4 w 8"/>
                    <a:gd name="T5" fmla="*/ 2 h 2"/>
                    <a:gd name="T6" fmla="*/ 0 w 8"/>
                    <a:gd name="T7" fmla="*/ 0 h 2"/>
                    <a:gd name="T8" fmla="*/ 8 w 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8" y="0"/>
                      </a:moveTo>
                      <a:lnTo>
                        <a:pt x="8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06" name="Freeform 155"/>
                <p:cNvSpPr>
                  <a:spLocks noChangeAspect="1"/>
                </p:cNvSpPr>
                <p:nvPr/>
              </p:nvSpPr>
              <p:spPr bwMode="gray">
                <a:xfrm>
                  <a:off x="1311" y="977"/>
                  <a:ext cx="10" cy="8"/>
                </a:xfrm>
                <a:custGeom>
                  <a:avLst/>
                  <a:gdLst>
                    <a:gd name="T0" fmla="*/ 10 w 10"/>
                    <a:gd name="T1" fmla="*/ 0 h 6"/>
                    <a:gd name="T2" fmla="*/ 8 w 10"/>
                    <a:gd name="T3" fmla="*/ 2 h 6"/>
                    <a:gd name="T4" fmla="*/ 2 w 10"/>
                    <a:gd name="T5" fmla="*/ 4 h 6"/>
                    <a:gd name="T6" fmla="*/ 0 w 10"/>
                    <a:gd name="T7" fmla="*/ 6 h 6"/>
                    <a:gd name="T8" fmla="*/ 10 w 10"/>
                    <a:gd name="T9" fmla="*/ 2 h 6"/>
                    <a:gd name="T10" fmla="*/ 10 w 10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6"/>
                    <a:gd name="T20" fmla="*/ 10 w 10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6">
                      <a:moveTo>
                        <a:pt x="10" y="0"/>
                      </a:moveTo>
                      <a:lnTo>
                        <a:pt x="8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0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07" name="Freeform 156"/>
                <p:cNvSpPr>
                  <a:spLocks noChangeAspect="1"/>
                </p:cNvSpPr>
                <p:nvPr/>
              </p:nvSpPr>
              <p:spPr bwMode="gray">
                <a:xfrm>
                  <a:off x="1314" y="977"/>
                  <a:ext cx="12" cy="14"/>
                </a:xfrm>
                <a:custGeom>
                  <a:avLst/>
                  <a:gdLst>
                    <a:gd name="T0" fmla="*/ 4 w 14"/>
                    <a:gd name="T1" fmla="*/ 10 h 12"/>
                    <a:gd name="T2" fmla="*/ 0 w 14"/>
                    <a:gd name="T3" fmla="*/ 12 h 12"/>
                    <a:gd name="T4" fmla="*/ 0 w 14"/>
                    <a:gd name="T5" fmla="*/ 10 h 12"/>
                    <a:gd name="T6" fmla="*/ 4 w 14"/>
                    <a:gd name="T7" fmla="*/ 6 h 12"/>
                    <a:gd name="T8" fmla="*/ 10 w 14"/>
                    <a:gd name="T9" fmla="*/ 4 h 12"/>
                    <a:gd name="T10" fmla="*/ 12 w 14"/>
                    <a:gd name="T11" fmla="*/ 0 h 12"/>
                    <a:gd name="T12" fmla="*/ 14 w 14"/>
                    <a:gd name="T13" fmla="*/ 2 h 12"/>
                    <a:gd name="T14" fmla="*/ 14 w 14"/>
                    <a:gd name="T15" fmla="*/ 6 h 12"/>
                    <a:gd name="T16" fmla="*/ 10 w 14"/>
                    <a:gd name="T17" fmla="*/ 12 h 12"/>
                    <a:gd name="T18" fmla="*/ 12 w 14"/>
                    <a:gd name="T19" fmla="*/ 6 h 12"/>
                    <a:gd name="T20" fmla="*/ 8 w 14"/>
                    <a:gd name="T21" fmla="*/ 6 h 12"/>
                    <a:gd name="T22" fmla="*/ 4 w 14"/>
                    <a:gd name="T23" fmla="*/ 10 h 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12"/>
                    <a:gd name="T38" fmla="*/ 14 w 14"/>
                    <a:gd name="T39" fmla="*/ 12 h 1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12">
                      <a:moveTo>
                        <a:pt x="4" y="10"/>
                      </a:move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4" y="6"/>
                      </a:lnTo>
                      <a:lnTo>
                        <a:pt x="10" y="4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4" y="6"/>
                      </a:lnTo>
                      <a:lnTo>
                        <a:pt x="10" y="12"/>
                      </a:lnTo>
                      <a:lnTo>
                        <a:pt x="12" y="6"/>
                      </a:lnTo>
                      <a:lnTo>
                        <a:pt x="8" y="6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08" name="Freeform 157"/>
                <p:cNvSpPr>
                  <a:spLocks noChangeAspect="1"/>
                </p:cNvSpPr>
                <p:nvPr/>
              </p:nvSpPr>
              <p:spPr bwMode="gray">
                <a:xfrm>
                  <a:off x="1470" y="1054"/>
                  <a:ext cx="68" cy="76"/>
                </a:xfrm>
                <a:custGeom>
                  <a:avLst/>
                  <a:gdLst>
                    <a:gd name="T0" fmla="*/ 64 w 74"/>
                    <a:gd name="T1" fmla="*/ 2 h 68"/>
                    <a:gd name="T2" fmla="*/ 56 w 74"/>
                    <a:gd name="T3" fmla="*/ 4 h 68"/>
                    <a:gd name="T4" fmla="*/ 54 w 74"/>
                    <a:gd name="T5" fmla="*/ 10 h 68"/>
                    <a:gd name="T6" fmla="*/ 49 w 74"/>
                    <a:gd name="T7" fmla="*/ 14 h 68"/>
                    <a:gd name="T8" fmla="*/ 39 w 74"/>
                    <a:gd name="T9" fmla="*/ 24 h 68"/>
                    <a:gd name="T10" fmla="*/ 49 w 74"/>
                    <a:gd name="T11" fmla="*/ 22 h 68"/>
                    <a:gd name="T12" fmla="*/ 47 w 74"/>
                    <a:gd name="T13" fmla="*/ 26 h 68"/>
                    <a:gd name="T14" fmla="*/ 54 w 74"/>
                    <a:gd name="T15" fmla="*/ 29 h 68"/>
                    <a:gd name="T16" fmla="*/ 60 w 74"/>
                    <a:gd name="T17" fmla="*/ 29 h 68"/>
                    <a:gd name="T18" fmla="*/ 64 w 74"/>
                    <a:gd name="T19" fmla="*/ 29 h 68"/>
                    <a:gd name="T20" fmla="*/ 72 w 74"/>
                    <a:gd name="T21" fmla="*/ 33 h 68"/>
                    <a:gd name="T22" fmla="*/ 60 w 74"/>
                    <a:gd name="T23" fmla="*/ 37 h 68"/>
                    <a:gd name="T24" fmla="*/ 60 w 74"/>
                    <a:gd name="T25" fmla="*/ 39 h 68"/>
                    <a:gd name="T26" fmla="*/ 60 w 74"/>
                    <a:gd name="T27" fmla="*/ 43 h 68"/>
                    <a:gd name="T28" fmla="*/ 70 w 74"/>
                    <a:gd name="T29" fmla="*/ 41 h 68"/>
                    <a:gd name="T30" fmla="*/ 70 w 74"/>
                    <a:gd name="T31" fmla="*/ 45 h 68"/>
                    <a:gd name="T32" fmla="*/ 62 w 74"/>
                    <a:gd name="T33" fmla="*/ 49 h 68"/>
                    <a:gd name="T34" fmla="*/ 66 w 74"/>
                    <a:gd name="T35" fmla="*/ 51 h 68"/>
                    <a:gd name="T36" fmla="*/ 74 w 74"/>
                    <a:gd name="T37" fmla="*/ 47 h 68"/>
                    <a:gd name="T38" fmla="*/ 68 w 74"/>
                    <a:gd name="T39" fmla="*/ 57 h 68"/>
                    <a:gd name="T40" fmla="*/ 74 w 74"/>
                    <a:gd name="T41" fmla="*/ 57 h 68"/>
                    <a:gd name="T42" fmla="*/ 64 w 74"/>
                    <a:gd name="T43" fmla="*/ 68 h 68"/>
                    <a:gd name="T44" fmla="*/ 60 w 74"/>
                    <a:gd name="T45" fmla="*/ 66 h 68"/>
                    <a:gd name="T46" fmla="*/ 54 w 74"/>
                    <a:gd name="T47" fmla="*/ 66 h 68"/>
                    <a:gd name="T48" fmla="*/ 54 w 74"/>
                    <a:gd name="T49" fmla="*/ 64 h 68"/>
                    <a:gd name="T50" fmla="*/ 62 w 74"/>
                    <a:gd name="T51" fmla="*/ 53 h 68"/>
                    <a:gd name="T52" fmla="*/ 56 w 74"/>
                    <a:gd name="T53" fmla="*/ 55 h 68"/>
                    <a:gd name="T54" fmla="*/ 43 w 74"/>
                    <a:gd name="T55" fmla="*/ 62 h 68"/>
                    <a:gd name="T56" fmla="*/ 35 w 74"/>
                    <a:gd name="T57" fmla="*/ 66 h 68"/>
                    <a:gd name="T58" fmla="*/ 39 w 74"/>
                    <a:gd name="T59" fmla="*/ 62 h 68"/>
                    <a:gd name="T60" fmla="*/ 47 w 74"/>
                    <a:gd name="T61" fmla="*/ 55 h 68"/>
                    <a:gd name="T62" fmla="*/ 43 w 74"/>
                    <a:gd name="T63" fmla="*/ 53 h 68"/>
                    <a:gd name="T64" fmla="*/ 35 w 74"/>
                    <a:gd name="T65" fmla="*/ 55 h 68"/>
                    <a:gd name="T66" fmla="*/ 39 w 74"/>
                    <a:gd name="T67" fmla="*/ 51 h 68"/>
                    <a:gd name="T68" fmla="*/ 33 w 74"/>
                    <a:gd name="T69" fmla="*/ 53 h 68"/>
                    <a:gd name="T70" fmla="*/ 27 w 74"/>
                    <a:gd name="T71" fmla="*/ 53 h 68"/>
                    <a:gd name="T72" fmla="*/ 18 w 74"/>
                    <a:gd name="T73" fmla="*/ 55 h 68"/>
                    <a:gd name="T74" fmla="*/ 12 w 74"/>
                    <a:gd name="T75" fmla="*/ 53 h 68"/>
                    <a:gd name="T76" fmla="*/ 2 w 74"/>
                    <a:gd name="T77" fmla="*/ 55 h 68"/>
                    <a:gd name="T78" fmla="*/ 2 w 74"/>
                    <a:gd name="T79" fmla="*/ 51 h 68"/>
                    <a:gd name="T80" fmla="*/ 12 w 74"/>
                    <a:gd name="T81" fmla="*/ 41 h 68"/>
                    <a:gd name="T82" fmla="*/ 6 w 74"/>
                    <a:gd name="T83" fmla="*/ 41 h 68"/>
                    <a:gd name="T84" fmla="*/ 14 w 74"/>
                    <a:gd name="T85" fmla="*/ 39 h 68"/>
                    <a:gd name="T86" fmla="*/ 23 w 74"/>
                    <a:gd name="T87" fmla="*/ 35 h 68"/>
                    <a:gd name="T88" fmla="*/ 21 w 74"/>
                    <a:gd name="T89" fmla="*/ 31 h 68"/>
                    <a:gd name="T90" fmla="*/ 25 w 74"/>
                    <a:gd name="T91" fmla="*/ 26 h 68"/>
                    <a:gd name="T92" fmla="*/ 33 w 74"/>
                    <a:gd name="T93" fmla="*/ 18 h 68"/>
                    <a:gd name="T94" fmla="*/ 41 w 74"/>
                    <a:gd name="T95" fmla="*/ 10 h 68"/>
                    <a:gd name="T96" fmla="*/ 51 w 74"/>
                    <a:gd name="T97" fmla="*/ 2 h 68"/>
                    <a:gd name="T98" fmla="*/ 64 w 74"/>
                    <a:gd name="T99" fmla="*/ 0 h 6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4"/>
                    <a:gd name="T151" fmla="*/ 0 h 68"/>
                    <a:gd name="T152" fmla="*/ 74 w 74"/>
                    <a:gd name="T153" fmla="*/ 68 h 6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4" h="68">
                      <a:moveTo>
                        <a:pt x="64" y="0"/>
                      </a:moveTo>
                      <a:lnTo>
                        <a:pt x="64" y="2"/>
                      </a:lnTo>
                      <a:lnTo>
                        <a:pt x="60" y="2"/>
                      </a:lnTo>
                      <a:lnTo>
                        <a:pt x="56" y="4"/>
                      </a:lnTo>
                      <a:lnTo>
                        <a:pt x="58" y="6"/>
                      </a:lnTo>
                      <a:lnTo>
                        <a:pt x="54" y="10"/>
                      </a:lnTo>
                      <a:lnTo>
                        <a:pt x="51" y="10"/>
                      </a:lnTo>
                      <a:lnTo>
                        <a:pt x="49" y="14"/>
                      </a:lnTo>
                      <a:lnTo>
                        <a:pt x="41" y="22"/>
                      </a:lnTo>
                      <a:lnTo>
                        <a:pt x="39" y="24"/>
                      </a:lnTo>
                      <a:lnTo>
                        <a:pt x="47" y="20"/>
                      </a:lnTo>
                      <a:lnTo>
                        <a:pt x="49" y="22"/>
                      </a:lnTo>
                      <a:lnTo>
                        <a:pt x="54" y="22"/>
                      </a:lnTo>
                      <a:lnTo>
                        <a:pt x="47" y="26"/>
                      </a:lnTo>
                      <a:lnTo>
                        <a:pt x="49" y="29"/>
                      </a:lnTo>
                      <a:lnTo>
                        <a:pt x="54" y="29"/>
                      </a:lnTo>
                      <a:lnTo>
                        <a:pt x="54" y="33"/>
                      </a:lnTo>
                      <a:lnTo>
                        <a:pt x="60" y="29"/>
                      </a:lnTo>
                      <a:lnTo>
                        <a:pt x="62" y="26"/>
                      </a:lnTo>
                      <a:lnTo>
                        <a:pt x="64" y="29"/>
                      </a:lnTo>
                      <a:lnTo>
                        <a:pt x="70" y="31"/>
                      </a:lnTo>
                      <a:lnTo>
                        <a:pt x="72" y="33"/>
                      </a:lnTo>
                      <a:lnTo>
                        <a:pt x="64" y="39"/>
                      </a:lnTo>
                      <a:lnTo>
                        <a:pt x="60" y="37"/>
                      </a:lnTo>
                      <a:lnTo>
                        <a:pt x="54" y="39"/>
                      </a:lnTo>
                      <a:lnTo>
                        <a:pt x="60" y="39"/>
                      </a:lnTo>
                      <a:lnTo>
                        <a:pt x="66" y="41"/>
                      </a:lnTo>
                      <a:lnTo>
                        <a:pt x="60" y="43"/>
                      </a:lnTo>
                      <a:lnTo>
                        <a:pt x="64" y="43"/>
                      </a:lnTo>
                      <a:lnTo>
                        <a:pt x="70" y="41"/>
                      </a:lnTo>
                      <a:lnTo>
                        <a:pt x="74" y="41"/>
                      </a:lnTo>
                      <a:lnTo>
                        <a:pt x="70" y="45"/>
                      </a:lnTo>
                      <a:lnTo>
                        <a:pt x="62" y="47"/>
                      </a:lnTo>
                      <a:lnTo>
                        <a:pt x="62" y="49"/>
                      </a:lnTo>
                      <a:lnTo>
                        <a:pt x="64" y="51"/>
                      </a:lnTo>
                      <a:lnTo>
                        <a:pt x="66" y="51"/>
                      </a:lnTo>
                      <a:lnTo>
                        <a:pt x="70" y="47"/>
                      </a:lnTo>
                      <a:lnTo>
                        <a:pt x="74" y="47"/>
                      </a:lnTo>
                      <a:lnTo>
                        <a:pt x="68" y="53"/>
                      </a:lnTo>
                      <a:lnTo>
                        <a:pt x="68" y="57"/>
                      </a:lnTo>
                      <a:lnTo>
                        <a:pt x="74" y="53"/>
                      </a:lnTo>
                      <a:lnTo>
                        <a:pt x="74" y="57"/>
                      </a:lnTo>
                      <a:lnTo>
                        <a:pt x="70" y="59"/>
                      </a:lnTo>
                      <a:lnTo>
                        <a:pt x="64" y="68"/>
                      </a:lnTo>
                      <a:lnTo>
                        <a:pt x="62" y="68"/>
                      </a:lnTo>
                      <a:lnTo>
                        <a:pt x="60" y="66"/>
                      </a:lnTo>
                      <a:lnTo>
                        <a:pt x="62" y="64"/>
                      </a:lnTo>
                      <a:lnTo>
                        <a:pt x="54" y="66"/>
                      </a:lnTo>
                      <a:lnTo>
                        <a:pt x="51" y="66"/>
                      </a:lnTo>
                      <a:lnTo>
                        <a:pt x="54" y="64"/>
                      </a:lnTo>
                      <a:lnTo>
                        <a:pt x="62" y="57"/>
                      </a:lnTo>
                      <a:lnTo>
                        <a:pt x="62" y="53"/>
                      </a:lnTo>
                      <a:lnTo>
                        <a:pt x="58" y="51"/>
                      </a:lnTo>
                      <a:lnTo>
                        <a:pt x="56" y="55"/>
                      </a:lnTo>
                      <a:lnTo>
                        <a:pt x="45" y="59"/>
                      </a:lnTo>
                      <a:lnTo>
                        <a:pt x="43" y="62"/>
                      </a:lnTo>
                      <a:lnTo>
                        <a:pt x="41" y="66"/>
                      </a:lnTo>
                      <a:lnTo>
                        <a:pt x="35" y="66"/>
                      </a:lnTo>
                      <a:lnTo>
                        <a:pt x="33" y="64"/>
                      </a:lnTo>
                      <a:lnTo>
                        <a:pt x="39" y="62"/>
                      </a:lnTo>
                      <a:lnTo>
                        <a:pt x="43" y="57"/>
                      </a:lnTo>
                      <a:lnTo>
                        <a:pt x="47" y="55"/>
                      </a:lnTo>
                      <a:lnTo>
                        <a:pt x="49" y="51"/>
                      </a:lnTo>
                      <a:lnTo>
                        <a:pt x="43" y="53"/>
                      </a:lnTo>
                      <a:lnTo>
                        <a:pt x="41" y="57"/>
                      </a:lnTo>
                      <a:lnTo>
                        <a:pt x="35" y="55"/>
                      </a:lnTo>
                      <a:lnTo>
                        <a:pt x="39" y="55"/>
                      </a:lnTo>
                      <a:lnTo>
                        <a:pt x="39" y="51"/>
                      </a:lnTo>
                      <a:lnTo>
                        <a:pt x="35" y="51"/>
                      </a:lnTo>
                      <a:lnTo>
                        <a:pt x="33" y="53"/>
                      </a:lnTo>
                      <a:lnTo>
                        <a:pt x="31" y="53"/>
                      </a:lnTo>
                      <a:lnTo>
                        <a:pt x="27" y="53"/>
                      </a:lnTo>
                      <a:lnTo>
                        <a:pt x="23" y="53"/>
                      </a:lnTo>
                      <a:lnTo>
                        <a:pt x="18" y="55"/>
                      </a:lnTo>
                      <a:lnTo>
                        <a:pt x="14" y="55"/>
                      </a:lnTo>
                      <a:lnTo>
                        <a:pt x="12" y="53"/>
                      </a:lnTo>
                      <a:lnTo>
                        <a:pt x="10" y="53"/>
                      </a:lnTo>
                      <a:lnTo>
                        <a:pt x="2" y="55"/>
                      </a:lnTo>
                      <a:lnTo>
                        <a:pt x="0" y="53"/>
                      </a:lnTo>
                      <a:lnTo>
                        <a:pt x="2" y="51"/>
                      </a:lnTo>
                      <a:lnTo>
                        <a:pt x="16" y="41"/>
                      </a:lnTo>
                      <a:lnTo>
                        <a:pt x="12" y="41"/>
                      </a:lnTo>
                      <a:lnTo>
                        <a:pt x="6" y="43"/>
                      </a:lnTo>
                      <a:lnTo>
                        <a:pt x="6" y="41"/>
                      </a:lnTo>
                      <a:lnTo>
                        <a:pt x="10" y="39"/>
                      </a:lnTo>
                      <a:lnTo>
                        <a:pt x="14" y="39"/>
                      </a:lnTo>
                      <a:lnTo>
                        <a:pt x="16" y="33"/>
                      </a:lnTo>
                      <a:lnTo>
                        <a:pt x="23" y="35"/>
                      </a:lnTo>
                      <a:lnTo>
                        <a:pt x="25" y="33"/>
                      </a:lnTo>
                      <a:lnTo>
                        <a:pt x="21" y="31"/>
                      </a:lnTo>
                      <a:lnTo>
                        <a:pt x="25" y="26"/>
                      </a:lnTo>
                      <a:lnTo>
                        <a:pt x="31" y="22"/>
                      </a:lnTo>
                      <a:lnTo>
                        <a:pt x="33" y="18"/>
                      </a:lnTo>
                      <a:lnTo>
                        <a:pt x="37" y="14"/>
                      </a:lnTo>
                      <a:lnTo>
                        <a:pt x="41" y="10"/>
                      </a:lnTo>
                      <a:lnTo>
                        <a:pt x="45" y="6"/>
                      </a:lnTo>
                      <a:lnTo>
                        <a:pt x="51" y="2"/>
                      </a:lnTo>
                      <a:lnTo>
                        <a:pt x="60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09" name="Freeform 158"/>
                <p:cNvSpPr>
                  <a:spLocks noChangeAspect="1"/>
                </p:cNvSpPr>
                <p:nvPr/>
              </p:nvSpPr>
              <p:spPr bwMode="gray">
                <a:xfrm>
                  <a:off x="3432" y="1461"/>
                  <a:ext cx="17" cy="53"/>
                </a:xfrm>
                <a:custGeom>
                  <a:avLst/>
                  <a:gdLst>
                    <a:gd name="T0" fmla="*/ 10 w 19"/>
                    <a:gd name="T1" fmla="*/ 47 h 47"/>
                    <a:gd name="T2" fmla="*/ 14 w 19"/>
                    <a:gd name="T3" fmla="*/ 47 h 47"/>
                    <a:gd name="T4" fmla="*/ 14 w 19"/>
                    <a:gd name="T5" fmla="*/ 47 h 47"/>
                    <a:gd name="T6" fmla="*/ 12 w 19"/>
                    <a:gd name="T7" fmla="*/ 45 h 47"/>
                    <a:gd name="T8" fmla="*/ 12 w 19"/>
                    <a:gd name="T9" fmla="*/ 39 h 47"/>
                    <a:gd name="T10" fmla="*/ 14 w 19"/>
                    <a:gd name="T11" fmla="*/ 37 h 47"/>
                    <a:gd name="T12" fmla="*/ 19 w 19"/>
                    <a:gd name="T13" fmla="*/ 31 h 47"/>
                    <a:gd name="T14" fmla="*/ 16 w 19"/>
                    <a:gd name="T15" fmla="*/ 25 h 47"/>
                    <a:gd name="T16" fmla="*/ 19 w 19"/>
                    <a:gd name="T17" fmla="*/ 12 h 47"/>
                    <a:gd name="T18" fmla="*/ 16 w 19"/>
                    <a:gd name="T19" fmla="*/ 8 h 47"/>
                    <a:gd name="T20" fmla="*/ 19 w 19"/>
                    <a:gd name="T21" fmla="*/ 4 h 47"/>
                    <a:gd name="T22" fmla="*/ 16 w 19"/>
                    <a:gd name="T23" fmla="*/ 2 h 47"/>
                    <a:gd name="T24" fmla="*/ 12 w 19"/>
                    <a:gd name="T25" fmla="*/ 0 h 47"/>
                    <a:gd name="T26" fmla="*/ 6 w 19"/>
                    <a:gd name="T27" fmla="*/ 4 h 47"/>
                    <a:gd name="T28" fmla="*/ 6 w 19"/>
                    <a:gd name="T29" fmla="*/ 8 h 47"/>
                    <a:gd name="T30" fmla="*/ 4 w 19"/>
                    <a:gd name="T31" fmla="*/ 12 h 47"/>
                    <a:gd name="T32" fmla="*/ 0 w 19"/>
                    <a:gd name="T33" fmla="*/ 27 h 47"/>
                    <a:gd name="T34" fmla="*/ 2 w 19"/>
                    <a:gd name="T35" fmla="*/ 33 h 47"/>
                    <a:gd name="T36" fmla="*/ 4 w 19"/>
                    <a:gd name="T37" fmla="*/ 39 h 47"/>
                    <a:gd name="T38" fmla="*/ 6 w 19"/>
                    <a:gd name="T39" fmla="*/ 41 h 47"/>
                    <a:gd name="T40" fmla="*/ 10 w 19"/>
                    <a:gd name="T41" fmla="*/ 47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"/>
                    <a:gd name="T64" fmla="*/ 0 h 47"/>
                    <a:gd name="T65" fmla="*/ 19 w 19"/>
                    <a:gd name="T66" fmla="*/ 47 h 4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" h="47">
                      <a:moveTo>
                        <a:pt x="10" y="47"/>
                      </a:moveTo>
                      <a:lnTo>
                        <a:pt x="14" y="47"/>
                      </a:lnTo>
                      <a:lnTo>
                        <a:pt x="12" y="45"/>
                      </a:lnTo>
                      <a:lnTo>
                        <a:pt x="12" y="39"/>
                      </a:lnTo>
                      <a:lnTo>
                        <a:pt x="14" y="37"/>
                      </a:lnTo>
                      <a:lnTo>
                        <a:pt x="19" y="31"/>
                      </a:lnTo>
                      <a:lnTo>
                        <a:pt x="16" y="25"/>
                      </a:lnTo>
                      <a:lnTo>
                        <a:pt x="19" y="12"/>
                      </a:lnTo>
                      <a:lnTo>
                        <a:pt x="16" y="8"/>
                      </a:lnTo>
                      <a:lnTo>
                        <a:pt x="19" y="4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6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4" y="39"/>
                      </a:lnTo>
                      <a:lnTo>
                        <a:pt x="6" y="41"/>
                      </a:lnTo>
                      <a:lnTo>
                        <a:pt x="10" y="4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10" name="Freeform 159"/>
                <p:cNvSpPr>
                  <a:spLocks noChangeAspect="1"/>
                </p:cNvSpPr>
                <p:nvPr/>
              </p:nvSpPr>
              <p:spPr bwMode="gray">
                <a:xfrm>
                  <a:off x="2196" y="787"/>
                  <a:ext cx="108" cy="199"/>
                </a:xfrm>
                <a:custGeom>
                  <a:avLst/>
                  <a:gdLst>
                    <a:gd name="T0" fmla="*/ 115 w 119"/>
                    <a:gd name="T1" fmla="*/ 29 h 177"/>
                    <a:gd name="T2" fmla="*/ 113 w 119"/>
                    <a:gd name="T3" fmla="*/ 22 h 177"/>
                    <a:gd name="T4" fmla="*/ 111 w 119"/>
                    <a:gd name="T5" fmla="*/ 14 h 177"/>
                    <a:gd name="T6" fmla="*/ 99 w 119"/>
                    <a:gd name="T7" fmla="*/ 8 h 177"/>
                    <a:gd name="T8" fmla="*/ 84 w 119"/>
                    <a:gd name="T9" fmla="*/ 0 h 177"/>
                    <a:gd name="T10" fmla="*/ 78 w 119"/>
                    <a:gd name="T11" fmla="*/ 8 h 177"/>
                    <a:gd name="T12" fmla="*/ 68 w 119"/>
                    <a:gd name="T13" fmla="*/ 6 h 177"/>
                    <a:gd name="T14" fmla="*/ 61 w 119"/>
                    <a:gd name="T15" fmla="*/ 12 h 177"/>
                    <a:gd name="T16" fmla="*/ 53 w 119"/>
                    <a:gd name="T17" fmla="*/ 12 h 177"/>
                    <a:gd name="T18" fmla="*/ 43 w 119"/>
                    <a:gd name="T19" fmla="*/ 22 h 177"/>
                    <a:gd name="T20" fmla="*/ 37 w 119"/>
                    <a:gd name="T21" fmla="*/ 33 h 177"/>
                    <a:gd name="T22" fmla="*/ 28 w 119"/>
                    <a:gd name="T23" fmla="*/ 35 h 177"/>
                    <a:gd name="T24" fmla="*/ 22 w 119"/>
                    <a:gd name="T25" fmla="*/ 55 h 177"/>
                    <a:gd name="T26" fmla="*/ 22 w 119"/>
                    <a:gd name="T27" fmla="*/ 62 h 177"/>
                    <a:gd name="T28" fmla="*/ 6 w 119"/>
                    <a:gd name="T29" fmla="*/ 68 h 177"/>
                    <a:gd name="T30" fmla="*/ 6 w 119"/>
                    <a:gd name="T31" fmla="*/ 91 h 177"/>
                    <a:gd name="T32" fmla="*/ 8 w 119"/>
                    <a:gd name="T33" fmla="*/ 99 h 177"/>
                    <a:gd name="T34" fmla="*/ 8 w 119"/>
                    <a:gd name="T35" fmla="*/ 115 h 177"/>
                    <a:gd name="T36" fmla="*/ 2 w 119"/>
                    <a:gd name="T37" fmla="*/ 119 h 177"/>
                    <a:gd name="T38" fmla="*/ 0 w 119"/>
                    <a:gd name="T39" fmla="*/ 130 h 177"/>
                    <a:gd name="T40" fmla="*/ 4 w 119"/>
                    <a:gd name="T41" fmla="*/ 142 h 177"/>
                    <a:gd name="T42" fmla="*/ 6 w 119"/>
                    <a:gd name="T43" fmla="*/ 150 h 177"/>
                    <a:gd name="T44" fmla="*/ 16 w 119"/>
                    <a:gd name="T45" fmla="*/ 159 h 177"/>
                    <a:gd name="T46" fmla="*/ 14 w 119"/>
                    <a:gd name="T47" fmla="*/ 163 h 177"/>
                    <a:gd name="T48" fmla="*/ 12 w 119"/>
                    <a:gd name="T49" fmla="*/ 165 h 177"/>
                    <a:gd name="T50" fmla="*/ 16 w 119"/>
                    <a:gd name="T51" fmla="*/ 173 h 177"/>
                    <a:gd name="T52" fmla="*/ 26 w 119"/>
                    <a:gd name="T53" fmla="*/ 175 h 177"/>
                    <a:gd name="T54" fmla="*/ 33 w 119"/>
                    <a:gd name="T55" fmla="*/ 173 h 177"/>
                    <a:gd name="T56" fmla="*/ 35 w 119"/>
                    <a:gd name="T57" fmla="*/ 167 h 177"/>
                    <a:gd name="T58" fmla="*/ 45 w 119"/>
                    <a:gd name="T59" fmla="*/ 165 h 177"/>
                    <a:gd name="T60" fmla="*/ 53 w 119"/>
                    <a:gd name="T61" fmla="*/ 150 h 177"/>
                    <a:gd name="T62" fmla="*/ 55 w 119"/>
                    <a:gd name="T63" fmla="*/ 136 h 177"/>
                    <a:gd name="T64" fmla="*/ 66 w 119"/>
                    <a:gd name="T65" fmla="*/ 128 h 177"/>
                    <a:gd name="T66" fmla="*/ 68 w 119"/>
                    <a:gd name="T67" fmla="*/ 126 h 177"/>
                    <a:gd name="T68" fmla="*/ 57 w 119"/>
                    <a:gd name="T69" fmla="*/ 124 h 177"/>
                    <a:gd name="T70" fmla="*/ 53 w 119"/>
                    <a:gd name="T71" fmla="*/ 119 h 177"/>
                    <a:gd name="T72" fmla="*/ 63 w 119"/>
                    <a:gd name="T73" fmla="*/ 121 h 177"/>
                    <a:gd name="T74" fmla="*/ 74 w 119"/>
                    <a:gd name="T75" fmla="*/ 121 h 177"/>
                    <a:gd name="T76" fmla="*/ 72 w 119"/>
                    <a:gd name="T77" fmla="*/ 111 h 177"/>
                    <a:gd name="T78" fmla="*/ 61 w 119"/>
                    <a:gd name="T79" fmla="*/ 107 h 177"/>
                    <a:gd name="T80" fmla="*/ 57 w 119"/>
                    <a:gd name="T81" fmla="*/ 95 h 177"/>
                    <a:gd name="T82" fmla="*/ 59 w 119"/>
                    <a:gd name="T83" fmla="*/ 88 h 177"/>
                    <a:gd name="T84" fmla="*/ 57 w 119"/>
                    <a:gd name="T85" fmla="*/ 82 h 177"/>
                    <a:gd name="T86" fmla="*/ 68 w 119"/>
                    <a:gd name="T87" fmla="*/ 76 h 177"/>
                    <a:gd name="T88" fmla="*/ 76 w 119"/>
                    <a:gd name="T89" fmla="*/ 70 h 177"/>
                    <a:gd name="T90" fmla="*/ 90 w 119"/>
                    <a:gd name="T91" fmla="*/ 64 h 177"/>
                    <a:gd name="T92" fmla="*/ 96 w 119"/>
                    <a:gd name="T93" fmla="*/ 58 h 177"/>
                    <a:gd name="T94" fmla="*/ 92 w 119"/>
                    <a:gd name="T95" fmla="*/ 53 h 177"/>
                    <a:gd name="T96" fmla="*/ 94 w 119"/>
                    <a:gd name="T97" fmla="*/ 47 h 177"/>
                    <a:gd name="T98" fmla="*/ 103 w 119"/>
                    <a:gd name="T99" fmla="*/ 45 h 177"/>
                    <a:gd name="T100" fmla="*/ 109 w 119"/>
                    <a:gd name="T101" fmla="*/ 41 h 177"/>
                    <a:gd name="T102" fmla="*/ 119 w 119"/>
                    <a:gd name="T103" fmla="*/ 39 h 17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19"/>
                    <a:gd name="T157" fmla="*/ 0 h 177"/>
                    <a:gd name="T158" fmla="*/ 119 w 119"/>
                    <a:gd name="T159" fmla="*/ 177 h 17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19" h="177">
                      <a:moveTo>
                        <a:pt x="115" y="35"/>
                      </a:moveTo>
                      <a:lnTo>
                        <a:pt x="115" y="29"/>
                      </a:lnTo>
                      <a:lnTo>
                        <a:pt x="113" y="25"/>
                      </a:lnTo>
                      <a:lnTo>
                        <a:pt x="113" y="22"/>
                      </a:lnTo>
                      <a:lnTo>
                        <a:pt x="111" y="20"/>
                      </a:lnTo>
                      <a:lnTo>
                        <a:pt x="111" y="14"/>
                      </a:lnTo>
                      <a:lnTo>
                        <a:pt x="103" y="10"/>
                      </a:lnTo>
                      <a:lnTo>
                        <a:pt x="99" y="8"/>
                      </a:lnTo>
                      <a:lnTo>
                        <a:pt x="88" y="4"/>
                      </a:lnTo>
                      <a:lnTo>
                        <a:pt x="84" y="0"/>
                      </a:lnTo>
                      <a:lnTo>
                        <a:pt x="80" y="0"/>
                      </a:lnTo>
                      <a:lnTo>
                        <a:pt x="78" y="8"/>
                      </a:lnTo>
                      <a:lnTo>
                        <a:pt x="74" y="8"/>
                      </a:lnTo>
                      <a:lnTo>
                        <a:pt x="68" y="6"/>
                      </a:lnTo>
                      <a:lnTo>
                        <a:pt x="59" y="6"/>
                      </a:lnTo>
                      <a:lnTo>
                        <a:pt x="61" y="12"/>
                      </a:lnTo>
                      <a:lnTo>
                        <a:pt x="57" y="14"/>
                      </a:lnTo>
                      <a:lnTo>
                        <a:pt x="53" y="12"/>
                      </a:lnTo>
                      <a:lnTo>
                        <a:pt x="49" y="14"/>
                      </a:lnTo>
                      <a:lnTo>
                        <a:pt x="43" y="22"/>
                      </a:lnTo>
                      <a:lnTo>
                        <a:pt x="43" y="25"/>
                      </a:lnTo>
                      <a:lnTo>
                        <a:pt x="37" y="33"/>
                      </a:lnTo>
                      <a:lnTo>
                        <a:pt x="35" y="35"/>
                      </a:lnTo>
                      <a:lnTo>
                        <a:pt x="28" y="35"/>
                      </a:lnTo>
                      <a:lnTo>
                        <a:pt x="26" y="45"/>
                      </a:lnTo>
                      <a:lnTo>
                        <a:pt x="22" y="55"/>
                      </a:lnTo>
                      <a:lnTo>
                        <a:pt x="24" y="58"/>
                      </a:lnTo>
                      <a:lnTo>
                        <a:pt x="22" y="62"/>
                      </a:lnTo>
                      <a:lnTo>
                        <a:pt x="12" y="62"/>
                      </a:lnTo>
                      <a:lnTo>
                        <a:pt x="6" y="68"/>
                      </a:lnTo>
                      <a:lnTo>
                        <a:pt x="4" y="76"/>
                      </a:lnTo>
                      <a:lnTo>
                        <a:pt x="6" y="91"/>
                      </a:lnTo>
                      <a:lnTo>
                        <a:pt x="10" y="97"/>
                      </a:lnTo>
                      <a:lnTo>
                        <a:pt x="8" y="99"/>
                      </a:lnTo>
                      <a:lnTo>
                        <a:pt x="10" y="105"/>
                      </a:lnTo>
                      <a:lnTo>
                        <a:pt x="8" y="115"/>
                      </a:lnTo>
                      <a:lnTo>
                        <a:pt x="4" y="115"/>
                      </a:lnTo>
                      <a:lnTo>
                        <a:pt x="2" y="119"/>
                      </a:lnTo>
                      <a:lnTo>
                        <a:pt x="2" y="128"/>
                      </a:lnTo>
                      <a:lnTo>
                        <a:pt x="0" y="130"/>
                      </a:lnTo>
                      <a:lnTo>
                        <a:pt x="0" y="138"/>
                      </a:lnTo>
                      <a:lnTo>
                        <a:pt x="4" y="142"/>
                      </a:lnTo>
                      <a:lnTo>
                        <a:pt x="4" y="146"/>
                      </a:lnTo>
                      <a:lnTo>
                        <a:pt x="6" y="150"/>
                      </a:lnTo>
                      <a:lnTo>
                        <a:pt x="8" y="150"/>
                      </a:lnTo>
                      <a:lnTo>
                        <a:pt x="16" y="159"/>
                      </a:lnTo>
                      <a:lnTo>
                        <a:pt x="16" y="163"/>
                      </a:lnTo>
                      <a:lnTo>
                        <a:pt x="14" y="163"/>
                      </a:lnTo>
                      <a:lnTo>
                        <a:pt x="14" y="165"/>
                      </a:lnTo>
                      <a:lnTo>
                        <a:pt x="12" y="165"/>
                      </a:lnTo>
                      <a:lnTo>
                        <a:pt x="14" y="167"/>
                      </a:lnTo>
                      <a:lnTo>
                        <a:pt x="16" y="173"/>
                      </a:lnTo>
                      <a:lnTo>
                        <a:pt x="16" y="177"/>
                      </a:lnTo>
                      <a:lnTo>
                        <a:pt x="26" y="175"/>
                      </a:lnTo>
                      <a:lnTo>
                        <a:pt x="30" y="175"/>
                      </a:lnTo>
                      <a:lnTo>
                        <a:pt x="33" y="173"/>
                      </a:lnTo>
                      <a:lnTo>
                        <a:pt x="30" y="171"/>
                      </a:lnTo>
                      <a:lnTo>
                        <a:pt x="35" y="167"/>
                      </a:lnTo>
                      <a:lnTo>
                        <a:pt x="37" y="165"/>
                      </a:lnTo>
                      <a:lnTo>
                        <a:pt x="45" y="165"/>
                      </a:lnTo>
                      <a:lnTo>
                        <a:pt x="51" y="157"/>
                      </a:lnTo>
                      <a:lnTo>
                        <a:pt x="53" y="150"/>
                      </a:lnTo>
                      <a:lnTo>
                        <a:pt x="55" y="144"/>
                      </a:lnTo>
                      <a:lnTo>
                        <a:pt x="55" y="136"/>
                      </a:lnTo>
                      <a:lnTo>
                        <a:pt x="61" y="130"/>
                      </a:lnTo>
                      <a:lnTo>
                        <a:pt x="66" y="128"/>
                      </a:lnTo>
                      <a:lnTo>
                        <a:pt x="66" y="126"/>
                      </a:lnTo>
                      <a:lnTo>
                        <a:pt x="68" y="126"/>
                      </a:lnTo>
                      <a:lnTo>
                        <a:pt x="63" y="126"/>
                      </a:lnTo>
                      <a:lnTo>
                        <a:pt x="57" y="124"/>
                      </a:lnTo>
                      <a:lnTo>
                        <a:pt x="51" y="121"/>
                      </a:lnTo>
                      <a:lnTo>
                        <a:pt x="53" y="119"/>
                      </a:lnTo>
                      <a:lnTo>
                        <a:pt x="59" y="121"/>
                      </a:lnTo>
                      <a:lnTo>
                        <a:pt x="63" y="121"/>
                      </a:lnTo>
                      <a:lnTo>
                        <a:pt x="68" y="124"/>
                      </a:lnTo>
                      <a:lnTo>
                        <a:pt x="74" y="121"/>
                      </a:lnTo>
                      <a:lnTo>
                        <a:pt x="76" y="117"/>
                      </a:lnTo>
                      <a:lnTo>
                        <a:pt x="72" y="111"/>
                      </a:lnTo>
                      <a:lnTo>
                        <a:pt x="66" y="109"/>
                      </a:lnTo>
                      <a:lnTo>
                        <a:pt x="61" y="107"/>
                      </a:lnTo>
                      <a:lnTo>
                        <a:pt x="55" y="99"/>
                      </a:lnTo>
                      <a:lnTo>
                        <a:pt x="57" y="95"/>
                      </a:lnTo>
                      <a:lnTo>
                        <a:pt x="59" y="95"/>
                      </a:lnTo>
                      <a:lnTo>
                        <a:pt x="59" y="88"/>
                      </a:lnTo>
                      <a:lnTo>
                        <a:pt x="61" y="86"/>
                      </a:lnTo>
                      <a:lnTo>
                        <a:pt x="57" y="82"/>
                      </a:lnTo>
                      <a:lnTo>
                        <a:pt x="63" y="80"/>
                      </a:lnTo>
                      <a:lnTo>
                        <a:pt x="68" y="76"/>
                      </a:lnTo>
                      <a:lnTo>
                        <a:pt x="74" y="72"/>
                      </a:lnTo>
                      <a:lnTo>
                        <a:pt x="76" y="70"/>
                      </a:lnTo>
                      <a:lnTo>
                        <a:pt x="84" y="68"/>
                      </a:lnTo>
                      <a:lnTo>
                        <a:pt x="90" y="64"/>
                      </a:lnTo>
                      <a:lnTo>
                        <a:pt x="92" y="62"/>
                      </a:lnTo>
                      <a:lnTo>
                        <a:pt x="96" y="58"/>
                      </a:lnTo>
                      <a:lnTo>
                        <a:pt x="94" y="55"/>
                      </a:lnTo>
                      <a:lnTo>
                        <a:pt x="92" y="53"/>
                      </a:lnTo>
                      <a:lnTo>
                        <a:pt x="94" y="51"/>
                      </a:lnTo>
                      <a:lnTo>
                        <a:pt x="94" y="47"/>
                      </a:lnTo>
                      <a:lnTo>
                        <a:pt x="99" y="45"/>
                      </a:lnTo>
                      <a:lnTo>
                        <a:pt x="103" y="45"/>
                      </a:lnTo>
                      <a:lnTo>
                        <a:pt x="103" y="41"/>
                      </a:lnTo>
                      <a:lnTo>
                        <a:pt x="109" y="41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5" y="3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11" name="Freeform 160"/>
                <p:cNvSpPr>
                  <a:spLocks noChangeAspect="1"/>
                </p:cNvSpPr>
                <p:nvPr/>
              </p:nvSpPr>
              <p:spPr bwMode="gray">
                <a:xfrm>
                  <a:off x="2273" y="771"/>
                  <a:ext cx="101" cy="147"/>
                </a:xfrm>
                <a:custGeom>
                  <a:avLst/>
                  <a:gdLst>
                    <a:gd name="T0" fmla="*/ 95 w 109"/>
                    <a:gd name="T1" fmla="*/ 112 h 130"/>
                    <a:gd name="T2" fmla="*/ 107 w 109"/>
                    <a:gd name="T3" fmla="*/ 93 h 130"/>
                    <a:gd name="T4" fmla="*/ 97 w 109"/>
                    <a:gd name="T5" fmla="*/ 81 h 130"/>
                    <a:gd name="T6" fmla="*/ 93 w 109"/>
                    <a:gd name="T7" fmla="*/ 71 h 130"/>
                    <a:gd name="T8" fmla="*/ 91 w 109"/>
                    <a:gd name="T9" fmla="*/ 64 h 130"/>
                    <a:gd name="T10" fmla="*/ 89 w 109"/>
                    <a:gd name="T11" fmla="*/ 58 h 130"/>
                    <a:gd name="T12" fmla="*/ 81 w 109"/>
                    <a:gd name="T13" fmla="*/ 40 h 130"/>
                    <a:gd name="T14" fmla="*/ 85 w 109"/>
                    <a:gd name="T15" fmla="*/ 29 h 130"/>
                    <a:gd name="T16" fmla="*/ 74 w 109"/>
                    <a:gd name="T17" fmla="*/ 25 h 130"/>
                    <a:gd name="T18" fmla="*/ 72 w 109"/>
                    <a:gd name="T19" fmla="*/ 15 h 130"/>
                    <a:gd name="T20" fmla="*/ 74 w 109"/>
                    <a:gd name="T21" fmla="*/ 13 h 130"/>
                    <a:gd name="T22" fmla="*/ 74 w 109"/>
                    <a:gd name="T23" fmla="*/ 7 h 130"/>
                    <a:gd name="T24" fmla="*/ 62 w 109"/>
                    <a:gd name="T25" fmla="*/ 0 h 130"/>
                    <a:gd name="T26" fmla="*/ 52 w 109"/>
                    <a:gd name="T27" fmla="*/ 2 h 130"/>
                    <a:gd name="T28" fmla="*/ 45 w 109"/>
                    <a:gd name="T29" fmla="*/ 15 h 130"/>
                    <a:gd name="T30" fmla="*/ 39 w 109"/>
                    <a:gd name="T31" fmla="*/ 19 h 130"/>
                    <a:gd name="T32" fmla="*/ 27 w 109"/>
                    <a:gd name="T33" fmla="*/ 19 h 130"/>
                    <a:gd name="T34" fmla="*/ 4 w 109"/>
                    <a:gd name="T35" fmla="*/ 9 h 130"/>
                    <a:gd name="T36" fmla="*/ 2 w 109"/>
                    <a:gd name="T37" fmla="*/ 13 h 130"/>
                    <a:gd name="T38" fmla="*/ 4 w 109"/>
                    <a:gd name="T39" fmla="*/ 17 h 130"/>
                    <a:gd name="T40" fmla="*/ 19 w 109"/>
                    <a:gd name="T41" fmla="*/ 23 h 130"/>
                    <a:gd name="T42" fmla="*/ 27 w 109"/>
                    <a:gd name="T43" fmla="*/ 33 h 130"/>
                    <a:gd name="T44" fmla="*/ 29 w 109"/>
                    <a:gd name="T45" fmla="*/ 38 h 130"/>
                    <a:gd name="T46" fmla="*/ 31 w 109"/>
                    <a:gd name="T47" fmla="*/ 48 h 130"/>
                    <a:gd name="T48" fmla="*/ 35 w 109"/>
                    <a:gd name="T49" fmla="*/ 54 h 130"/>
                    <a:gd name="T50" fmla="*/ 48 w 109"/>
                    <a:gd name="T51" fmla="*/ 58 h 130"/>
                    <a:gd name="T52" fmla="*/ 50 w 109"/>
                    <a:gd name="T53" fmla="*/ 64 h 130"/>
                    <a:gd name="T54" fmla="*/ 45 w 109"/>
                    <a:gd name="T55" fmla="*/ 64 h 130"/>
                    <a:gd name="T56" fmla="*/ 39 w 109"/>
                    <a:gd name="T57" fmla="*/ 68 h 130"/>
                    <a:gd name="T58" fmla="*/ 33 w 109"/>
                    <a:gd name="T59" fmla="*/ 75 h 130"/>
                    <a:gd name="T60" fmla="*/ 23 w 109"/>
                    <a:gd name="T61" fmla="*/ 85 h 130"/>
                    <a:gd name="T62" fmla="*/ 17 w 109"/>
                    <a:gd name="T63" fmla="*/ 87 h 130"/>
                    <a:gd name="T64" fmla="*/ 10 w 109"/>
                    <a:gd name="T65" fmla="*/ 93 h 130"/>
                    <a:gd name="T66" fmla="*/ 12 w 109"/>
                    <a:gd name="T67" fmla="*/ 106 h 130"/>
                    <a:gd name="T68" fmla="*/ 15 w 109"/>
                    <a:gd name="T69" fmla="*/ 120 h 130"/>
                    <a:gd name="T70" fmla="*/ 21 w 109"/>
                    <a:gd name="T71" fmla="*/ 122 h 130"/>
                    <a:gd name="T72" fmla="*/ 31 w 109"/>
                    <a:gd name="T73" fmla="*/ 124 h 130"/>
                    <a:gd name="T74" fmla="*/ 29 w 109"/>
                    <a:gd name="T75" fmla="*/ 130 h 130"/>
                    <a:gd name="T76" fmla="*/ 37 w 109"/>
                    <a:gd name="T77" fmla="*/ 130 h 130"/>
                    <a:gd name="T78" fmla="*/ 45 w 109"/>
                    <a:gd name="T79" fmla="*/ 128 h 130"/>
                    <a:gd name="T80" fmla="*/ 58 w 109"/>
                    <a:gd name="T81" fmla="*/ 124 h 130"/>
                    <a:gd name="T82" fmla="*/ 66 w 109"/>
                    <a:gd name="T83" fmla="*/ 124 h 130"/>
                    <a:gd name="T84" fmla="*/ 76 w 109"/>
                    <a:gd name="T85" fmla="*/ 122 h 130"/>
                    <a:gd name="T86" fmla="*/ 83 w 109"/>
                    <a:gd name="T87" fmla="*/ 118 h 1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9"/>
                    <a:gd name="T133" fmla="*/ 0 h 130"/>
                    <a:gd name="T134" fmla="*/ 109 w 109"/>
                    <a:gd name="T135" fmla="*/ 130 h 1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9" h="130">
                      <a:moveTo>
                        <a:pt x="89" y="116"/>
                      </a:moveTo>
                      <a:lnTo>
                        <a:pt x="95" y="112"/>
                      </a:lnTo>
                      <a:lnTo>
                        <a:pt x="103" y="99"/>
                      </a:lnTo>
                      <a:lnTo>
                        <a:pt x="107" y="93"/>
                      </a:lnTo>
                      <a:lnTo>
                        <a:pt x="109" y="87"/>
                      </a:lnTo>
                      <a:lnTo>
                        <a:pt x="97" y="81"/>
                      </a:lnTo>
                      <a:lnTo>
                        <a:pt x="99" y="75"/>
                      </a:lnTo>
                      <a:lnTo>
                        <a:pt x="93" y="71"/>
                      </a:lnTo>
                      <a:lnTo>
                        <a:pt x="93" y="66"/>
                      </a:lnTo>
                      <a:lnTo>
                        <a:pt x="91" y="64"/>
                      </a:lnTo>
                      <a:lnTo>
                        <a:pt x="91" y="58"/>
                      </a:lnTo>
                      <a:lnTo>
                        <a:pt x="89" y="58"/>
                      </a:lnTo>
                      <a:lnTo>
                        <a:pt x="93" y="52"/>
                      </a:lnTo>
                      <a:lnTo>
                        <a:pt x="81" y="40"/>
                      </a:lnTo>
                      <a:lnTo>
                        <a:pt x="85" y="33"/>
                      </a:lnTo>
                      <a:lnTo>
                        <a:pt x="85" y="29"/>
                      </a:lnTo>
                      <a:lnTo>
                        <a:pt x="78" y="25"/>
                      </a:lnTo>
                      <a:lnTo>
                        <a:pt x="74" y="25"/>
                      </a:lnTo>
                      <a:lnTo>
                        <a:pt x="72" y="21"/>
                      </a:lnTo>
                      <a:lnTo>
                        <a:pt x="72" y="15"/>
                      </a:lnTo>
                      <a:lnTo>
                        <a:pt x="74" y="15"/>
                      </a:lnTo>
                      <a:lnTo>
                        <a:pt x="74" y="13"/>
                      </a:lnTo>
                      <a:lnTo>
                        <a:pt x="76" y="9"/>
                      </a:lnTo>
                      <a:lnTo>
                        <a:pt x="74" y="7"/>
                      </a:lnTo>
                      <a:lnTo>
                        <a:pt x="66" y="5"/>
                      </a:lnTo>
                      <a:lnTo>
                        <a:pt x="62" y="0"/>
                      </a:lnTo>
                      <a:lnTo>
                        <a:pt x="58" y="5"/>
                      </a:lnTo>
                      <a:lnTo>
                        <a:pt x="52" y="2"/>
                      </a:lnTo>
                      <a:lnTo>
                        <a:pt x="43" y="9"/>
                      </a:lnTo>
                      <a:lnTo>
                        <a:pt x="45" y="15"/>
                      </a:lnTo>
                      <a:lnTo>
                        <a:pt x="41" y="17"/>
                      </a:lnTo>
                      <a:lnTo>
                        <a:pt x="39" y="19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15" y="19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4" y="17"/>
                      </a:lnTo>
                      <a:lnTo>
                        <a:pt x="15" y="21"/>
                      </a:lnTo>
                      <a:lnTo>
                        <a:pt x="19" y="23"/>
                      </a:lnTo>
                      <a:lnTo>
                        <a:pt x="27" y="27"/>
                      </a:lnTo>
                      <a:lnTo>
                        <a:pt x="27" y="33"/>
                      </a:lnTo>
                      <a:lnTo>
                        <a:pt x="29" y="35"/>
                      </a:lnTo>
                      <a:lnTo>
                        <a:pt x="29" y="38"/>
                      </a:lnTo>
                      <a:lnTo>
                        <a:pt x="31" y="42"/>
                      </a:lnTo>
                      <a:lnTo>
                        <a:pt x="31" y="48"/>
                      </a:lnTo>
                      <a:lnTo>
                        <a:pt x="35" y="52"/>
                      </a:lnTo>
                      <a:lnTo>
                        <a:pt x="35" y="54"/>
                      </a:lnTo>
                      <a:lnTo>
                        <a:pt x="39" y="54"/>
                      </a:lnTo>
                      <a:lnTo>
                        <a:pt x="48" y="58"/>
                      </a:lnTo>
                      <a:lnTo>
                        <a:pt x="48" y="62"/>
                      </a:lnTo>
                      <a:lnTo>
                        <a:pt x="50" y="64"/>
                      </a:lnTo>
                      <a:lnTo>
                        <a:pt x="48" y="66"/>
                      </a:lnTo>
                      <a:lnTo>
                        <a:pt x="45" y="64"/>
                      </a:lnTo>
                      <a:lnTo>
                        <a:pt x="39" y="66"/>
                      </a:lnTo>
                      <a:lnTo>
                        <a:pt x="39" y="68"/>
                      </a:lnTo>
                      <a:lnTo>
                        <a:pt x="35" y="73"/>
                      </a:lnTo>
                      <a:lnTo>
                        <a:pt x="33" y="75"/>
                      </a:lnTo>
                      <a:lnTo>
                        <a:pt x="23" y="83"/>
                      </a:lnTo>
                      <a:lnTo>
                        <a:pt x="23" y="85"/>
                      </a:lnTo>
                      <a:lnTo>
                        <a:pt x="19" y="87"/>
                      </a:lnTo>
                      <a:lnTo>
                        <a:pt x="17" y="87"/>
                      </a:lnTo>
                      <a:lnTo>
                        <a:pt x="12" y="89"/>
                      </a:lnTo>
                      <a:lnTo>
                        <a:pt x="10" y="93"/>
                      </a:lnTo>
                      <a:lnTo>
                        <a:pt x="10" y="97"/>
                      </a:lnTo>
                      <a:lnTo>
                        <a:pt x="12" y="106"/>
                      </a:lnTo>
                      <a:lnTo>
                        <a:pt x="12" y="114"/>
                      </a:lnTo>
                      <a:lnTo>
                        <a:pt x="15" y="120"/>
                      </a:lnTo>
                      <a:lnTo>
                        <a:pt x="17" y="122"/>
                      </a:lnTo>
                      <a:lnTo>
                        <a:pt x="21" y="122"/>
                      </a:lnTo>
                      <a:lnTo>
                        <a:pt x="25" y="126"/>
                      </a:lnTo>
                      <a:lnTo>
                        <a:pt x="31" y="124"/>
                      </a:lnTo>
                      <a:lnTo>
                        <a:pt x="29" y="128"/>
                      </a:lnTo>
                      <a:lnTo>
                        <a:pt x="29" y="130"/>
                      </a:lnTo>
                      <a:lnTo>
                        <a:pt x="33" y="130"/>
                      </a:lnTo>
                      <a:lnTo>
                        <a:pt x="37" y="130"/>
                      </a:lnTo>
                      <a:lnTo>
                        <a:pt x="41" y="128"/>
                      </a:lnTo>
                      <a:lnTo>
                        <a:pt x="45" y="128"/>
                      </a:lnTo>
                      <a:lnTo>
                        <a:pt x="50" y="126"/>
                      </a:lnTo>
                      <a:lnTo>
                        <a:pt x="58" y="124"/>
                      </a:lnTo>
                      <a:lnTo>
                        <a:pt x="60" y="124"/>
                      </a:lnTo>
                      <a:lnTo>
                        <a:pt x="66" y="124"/>
                      </a:lnTo>
                      <a:lnTo>
                        <a:pt x="72" y="122"/>
                      </a:lnTo>
                      <a:lnTo>
                        <a:pt x="76" y="122"/>
                      </a:lnTo>
                      <a:lnTo>
                        <a:pt x="81" y="122"/>
                      </a:lnTo>
                      <a:lnTo>
                        <a:pt x="83" y="118"/>
                      </a:lnTo>
                      <a:lnTo>
                        <a:pt x="89" y="11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12" name="Freeform 161"/>
                <p:cNvSpPr>
                  <a:spLocks noChangeAspect="1"/>
                </p:cNvSpPr>
                <p:nvPr/>
              </p:nvSpPr>
              <p:spPr bwMode="gray">
                <a:xfrm>
                  <a:off x="2288" y="1095"/>
                  <a:ext cx="100" cy="71"/>
                </a:xfrm>
                <a:custGeom>
                  <a:avLst/>
                  <a:gdLst>
                    <a:gd name="T0" fmla="*/ 99 w 107"/>
                    <a:gd name="T1" fmla="*/ 41 h 62"/>
                    <a:gd name="T2" fmla="*/ 94 w 107"/>
                    <a:gd name="T3" fmla="*/ 41 h 62"/>
                    <a:gd name="T4" fmla="*/ 90 w 107"/>
                    <a:gd name="T5" fmla="*/ 41 h 62"/>
                    <a:gd name="T6" fmla="*/ 88 w 107"/>
                    <a:gd name="T7" fmla="*/ 39 h 62"/>
                    <a:gd name="T8" fmla="*/ 86 w 107"/>
                    <a:gd name="T9" fmla="*/ 33 h 62"/>
                    <a:gd name="T10" fmla="*/ 90 w 107"/>
                    <a:gd name="T11" fmla="*/ 23 h 62"/>
                    <a:gd name="T12" fmla="*/ 84 w 107"/>
                    <a:gd name="T13" fmla="*/ 17 h 62"/>
                    <a:gd name="T14" fmla="*/ 80 w 107"/>
                    <a:gd name="T15" fmla="*/ 12 h 62"/>
                    <a:gd name="T16" fmla="*/ 76 w 107"/>
                    <a:gd name="T17" fmla="*/ 8 h 62"/>
                    <a:gd name="T18" fmla="*/ 74 w 107"/>
                    <a:gd name="T19" fmla="*/ 4 h 62"/>
                    <a:gd name="T20" fmla="*/ 70 w 107"/>
                    <a:gd name="T21" fmla="*/ 0 h 62"/>
                    <a:gd name="T22" fmla="*/ 64 w 107"/>
                    <a:gd name="T23" fmla="*/ 2 h 62"/>
                    <a:gd name="T24" fmla="*/ 61 w 107"/>
                    <a:gd name="T25" fmla="*/ 4 h 62"/>
                    <a:gd name="T26" fmla="*/ 53 w 107"/>
                    <a:gd name="T27" fmla="*/ 4 h 62"/>
                    <a:gd name="T28" fmla="*/ 51 w 107"/>
                    <a:gd name="T29" fmla="*/ 6 h 62"/>
                    <a:gd name="T30" fmla="*/ 45 w 107"/>
                    <a:gd name="T31" fmla="*/ 4 h 62"/>
                    <a:gd name="T32" fmla="*/ 37 w 107"/>
                    <a:gd name="T33" fmla="*/ 4 h 62"/>
                    <a:gd name="T34" fmla="*/ 35 w 107"/>
                    <a:gd name="T35" fmla="*/ 2 h 62"/>
                    <a:gd name="T36" fmla="*/ 26 w 107"/>
                    <a:gd name="T37" fmla="*/ 4 h 62"/>
                    <a:gd name="T38" fmla="*/ 24 w 107"/>
                    <a:gd name="T39" fmla="*/ 6 h 62"/>
                    <a:gd name="T40" fmla="*/ 20 w 107"/>
                    <a:gd name="T41" fmla="*/ 8 h 62"/>
                    <a:gd name="T42" fmla="*/ 12 w 107"/>
                    <a:gd name="T43" fmla="*/ 21 h 62"/>
                    <a:gd name="T44" fmla="*/ 8 w 107"/>
                    <a:gd name="T45" fmla="*/ 29 h 62"/>
                    <a:gd name="T46" fmla="*/ 0 w 107"/>
                    <a:gd name="T47" fmla="*/ 29 h 62"/>
                    <a:gd name="T48" fmla="*/ 6 w 107"/>
                    <a:gd name="T49" fmla="*/ 35 h 62"/>
                    <a:gd name="T50" fmla="*/ 6 w 107"/>
                    <a:gd name="T51" fmla="*/ 39 h 62"/>
                    <a:gd name="T52" fmla="*/ 14 w 107"/>
                    <a:gd name="T53" fmla="*/ 43 h 62"/>
                    <a:gd name="T54" fmla="*/ 14 w 107"/>
                    <a:gd name="T55" fmla="*/ 48 h 62"/>
                    <a:gd name="T56" fmla="*/ 22 w 107"/>
                    <a:gd name="T57" fmla="*/ 52 h 62"/>
                    <a:gd name="T58" fmla="*/ 24 w 107"/>
                    <a:gd name="T59" fmla="*/ 50 h 62"/>
                    <a:gd name="T60" fmla="*/ 28 w 107"/>
                    <a:gd name="T61" fmla="*/ 52 h 62"/>
                    <a:gd name="T62" fmla="*/ 26 w 107"/>
                    <a:gd name="T63" fmla="*/ 54 h 62"/>
                    <a:gd name="T64" fmla="*/ 26 w 107"/>
                    <a:gd name="T65" fmla="*/ 56 h 62"/>
                    <a:gd name="T66" fmla="*/ 26 w 107"/>
                    <a:gd name="T67" fmla="*/ 60 h 62"/>
                    <a:gd name="T68" fmla="*/ 31 w 107"/>
                    <a:gd name="T69" fmla="*/ 62 h 62"/>
                    <a:gd name="T70" fmla="*/ 41 w 107"/>
                    <a:gd name="T71" fmla="*/ 62 h 62"/>
                    <a:gd name="T72" fmla="*/ 49 w 107"/>
                    <a:gd name="T73" fmla="*/ 62 h 62"/>
                    <a:gd name="T74" fmla="*/ 61 w 107"/>
                    <a:gd name="T75" fmla="*/ 62 h 62"/>
                    <a:gd name="T76" fmla="*/ 70 w 107"/>
                    <a:gd name="T77" fmla="*/ 58 h 62"/>
                    <a:gd name="T78" fmla="*/ 78 w 107"/>
                    <a:gd name="T79" fmla="*/ 58 h 62"/>
                    <a:gd name="T80" fmla="*/ 88 w 107"/>
                    <a:gd name="T81" fmla="*/ 60 h 62"/>
                    <a:gd name="T82" fmla="*/ 94 w 107"/>
                    <a:gd name="T83" fmla="*/ 62 h 62"/>
                    <a:gd name="T84" fmla="*/ 94 w 107"/>
                    <a:gd name="T85" fmla="*/ 60 h 62"/>
                    <a:gd name="T86" fmla="*/ 99 w 107"/>
                    <a:gd name="T87" fmla="*/ 54 h 62"/>
                    <a:gd name="T88" fmla="*/ 94 w 107"/>
                    <a:gd name="T89" fmla="*/ 52 h 62"/>
                    <a:gd name="T90" fmla="*/ 99 w 107"/>
                    <a:gd name="T91" fmla="*/ 45 h 62"/>
                    <a:gd name="T92" fmla="*/ 101 w 107"/>
                    <a:gd name="T93" fmla="*/ 48 h 62"/>
                    <a:gd name="T94" fmla="*/ 99 w 107"/>
                    <a:gd name="T95" fmla="*/ 54 h 62"/>
                    <a:gd name="T96" fmla="*/ 101 w 107"/>
                    <a:gd name="T97" fmla="*/ 52 h 62"/>
                    <a:gd name="T98" fmla="*/ 107 w 107"/>
                    <a:gd name="T99" fmla="*/ 48 h 62"/>
                    <a:gd name="T100" fmla="*/ 107 w 107"/>
                    <a:gd name="T101" fmla="*/ 43 h 62"/>
                    <a:gd name="T102" fmla="*/ 103 w 107"/>
                    <a:gd name="T103" fmla="*/ 41 h 62"/>
                    <a:gd name="T104" fmla="*/ 99 w 107"/>
                    <a:gd name="T105" fmla="*/ 41 h 6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7"/>
                    <a:gd name="T160" fmla="*/ 0 h 62"/>
                    <a:gd name="T161" fmla="*/ 107 w 107"/>
                    <a:gd name="T162" fmla="*/ 62 h 6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7" h="62">
                      <a:moveTo>
                        <a:pt x="99" y="41"/>
                      </a:moveTo>
                      <a:lnTo>
                        <a:pt x="94" y="41"/>
                      </a:lnTo>
                      <a:lnTo>
                        <a:pt x="90" y="41"/>
                      </a:lnTo>
                      <a:lnTo>
                        <a:pt x="88" y="39"/>
                      </a:lnTo>
                      <a:lnTo>
                        <a:pt x="86" y="33"/>
                      </a:lnTo>
                      <a:lnTo>
                        <a:pt x="90" y="23"/>
                      </a:lnTo>
                      <a:lnTo>
                        <a:pt x="84" y="17"/>
                      </a:lnTo>
                      <a:lnTo>
                        <a:pt x="80" y="12"/>
                      </a:lnTo>
                      <a:lnTo>
                        <a:pt x="76" y="8"/>
                      </a:lnTo>
                      <a:lnTo>
                        <a:pt x="74" y="4"/>
                      </a:lnTo>
                      <a:lnTo>
                        <a:pt x="70" y="0"/>
                      </a:lnTo>
                      <a:lnTo>
                        <a:pt x="64" y="2"/>
                      </a:lnTo>
                      <a:lnTo>
                        <a:pt x="61" y="4"/>
                      </a:lnTo>
                      <a:lnTo>
                        <a:pt x="53" y="4"/>
                      </a:lnTo>
                      <a:lnTo>
                        <a:pt x="51" y="6"/>
                      </a:lnTo>
                      <a:lnTo>
                        <a:pt x="45" y="4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26" y="4"/>
                      </a:lnTo>
                      <a:lnTo>
                        <a:pt x="24" y="6"/>
                      </a:lnTo>
                      <a:lnTo>
                        <a:pt x="20" y="8"/>
                      </a:lnTo>
                      <a:lnTo>
                        <a:pt x="12" y="21"/>
                      </a:lnTo>
                      <a:lnTo>
                        <a:pt x="8" y="29"/>
                      </a:lnTo>
                      <a:lnTo>
                        <a:pt x="0" y="29"/>
                      </a:lnTo>
                      <a:lnTo>
                        <a:pt x="6" y="35"/>
                      </a:lnTo>
                      <a:lnTo>
                        <a:pt x="6" y="39"/>
                      </a:lnTo>
                      <a:lnTo>
                        <a:pt x="14" y="43"/>
                      </a:lnTo>
                      <a:lnTo>
                        <a:pt x="14" y="48"/>
                      </a:lnTo>
                      <a:lnTo>
                        <a:pt x="22" y="52"/>
                      </a:lnTo>
                      <a:lnTo>
                        <a:pt x="24" y="50"/>
                      </a:lnTo>
                      <a:lnTo>
                        <a:pt x="28" y="52"/>
                      </a:lnTo>
                      <a:lnTo>
                        <a:pt x="26" y="54"/>
                      </a:lnTo>
                      <a:lnTo>
                        <a:pt x="26" y="56"/>
                      </a:lnTo>
                      <a:lnTo>
                        <a:pt x="26" y="60"/>
                      </a:lnTo>
                      <a:lnTo>
                        <a:pt x="31" y="62"/>
                      </a:lnTo>
                      <a:lnTo>
                        <a:pt x="41" y="62"/>
                      </a:lnTo>
                      <a:lnTo>
                        <a:pt x="49" y="62"/>
                      </a:lnTo>
                      <a:lnTo>
                        <a:pt x="61" y="62"/>
                      </a:lnTo>
                      <a:lnTo>
                        <a:pt x="70" y="58"/>
                      </a:lnTo>
                      <a:lnTo>
                        <a:pt x="78" y="58"/>
                      </a:lnTo>
                      <a:lnTo>
                        <a:pt x="88" y="60"/>
                      </a:lnTo>
                      <a:lnTo>
                        <a:pt x="94" y="62"/>
                      </a:lnTo>
                      <a:lnTo>
                        <a:pt x="94" y="60"/>
                      </a:lnTo>
                      <a:lnTo>
                        <a:pt x="99" y="54"/>
                      </a:lnTo>
                      <a:lnTo>
                        <a:pt x="94" y="52"/>
                      </a:lnTo>
                      <a:lnTo>
                        <a:pt x="99" y="45"/>
                      </a:lnTo>
                      <a:lnTo>
                        <a:pt x="101" y="48"/>
                      </a:lnTo>
                      <a:lnTo>
                        <a:pt x="99" y="54"/>
                      </a:lnTo>
                      <a:lnTo>
                        <a:pt x="101" y="52"/>
                      </a:lnTo>
                      <a:lnTo>
                        <a:pt x="107" y="48"/>
                      </a:lnTo>
                      <a:lnTo>
                        <a:pt x="107" y="43"/>
                      </a:lnTo>
                      <a:lnTo>
                        <a:pt x="103" y="41"/>
                      </a:lnTo>
                      <a:lnTo>
                        <a:pt x="99" y="4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13" name="Freeform 162"/>
                <p:cNvSpPr>
                  <a:spLocks noChangeAspect="1"/>
                </p:cNvSpPr>
                <p:nvPr/>
              </p:nvSpPr>
              <p:spPr bwMode="gray">
                <a:xfrm>
                  <a:off x="2222" y="993"/>
                  <a:ext cx="101" cy="89"/>
                </a:xfrm>
                <a:custGeom>
                  <a:avLst/>
                  <a:gdLst>
                    <a:gd name="T0" fmla="*/ 5 w 110"/>
                    <a:gd name="T1" fmla="*/ 31 h 79"/>
                    <a:gd name="T2" fmla="*/ 5 w 110"/>
                    <a:gd name="T3" fmla="*/ 42 h 79"/>
                    <a:gd name="T4" fmla="*/ 7 w 110"/>
                    <a:gd name="T5" fmla="*/ 54 h 79"/>
                    <a:gd name="T6" fmla="*/ 13 w 110"/>
                    <a:gd name="T7" fmla="*/ 56 h 79"/>
                    <a:gd name="T8" fmla="*/ 27 w 110"/>
                    <a:gd name="T9" fmla="*/ 64 h 79"/>
                    <a:gd name="T10" fmla="*/ 40 w 110"/>
                    <a:gd name="T11" fmla="*/ 62 h 79"/>
                    <a:gd name="T12" fmla="*/ 48 w 110"/>
                    <a:gd name="T13" fmla="*/ 66 h 79"/>
                    <a:gd name="T14" fmla="*/ 52 w 110"/>
                    <a:gd name="T15" fmla="*/ 75 h 79"/>
                    <a:gd name="T16" fmla="*/ 62 w 110"/>
                    <a:gd name="T17" fmla="*/ 75 h 79"/>
                    <a:gd name="T18" fmla="*/ 71 w 110"/>
                    <a:gd name="T19" fmla="*/ 75 h 79"/>
                    <a:gd name="T20" fmla="*/ 85 w 110"/>
                    <a:gd name="T21" fmla="*/ 75 h 79"/>
                    <a:gd name="T22" fmla="*/ 93 w 110"/>
                    <a:gd name="T23" fmla="*/ 79 h 79"/>
                    <a:gd name="T24" fmla="*/ 93 w 110"/>
                    <a:gd name="T25" fmla="*/ 73 h 79"/>
                    <a:gd name="T26" fmla="*/ 108 w 110"/>
                    <a:gd name="T27" fmla="*/ 62 h 79"/>
                    <a:gd name="T28" fmla="*/ 104 w 110"/>
                    <a:gd name="T29" fmla="*/ 48 h 79"/>
                    <a:gd name="T30" fmla="*/ 104 w 110"/>
                    <a:gd name="T31" fmla="*/ 37 h 79"/>
                    <a:gd name="T32" fmla="*/ 102 w 110"/>
                    <a:gd name="T33" fmla="*/ 29 h 79"/>
                    <a:gd name="T34" fmla="*/ 95 w 110"/>
                    <a:gd name="T35" fmla="*/ 17 h 79"/>
                    <a:gd name="T36" fmla="*/ 89 w 110"/>
                    <a:gd name="T37" fmla="*/ 7 h 79"/>
                    <a:gd name="T38" fmla="*/ 71 w 110"/>
                    <a:gd name="T39" fmla="*/ 9 h 79"/>
                    <a:gd name="T40" fmla="*/ 56 w 110"/>
                    <a:gd name="T41" fmla="*/ 11 h 79"/>
                    <a:gd name="T42" fmla="*/ 54 w 110"/>
                    <a:gd name="T43" fmla="*/ 11 h 79"/>
                    <a:gd name="T44" fmla="*/ 60 w 110"/>
                    <a:gd name="T45" fmla="*/ 4 h 79"/>
                    <a:gd name="T46" fmla="*/ 50 w 110"/>
                    <a:gd name="T47" fmla="*/ 9 h 79"/>
                    <a:gd name="T48" fmla="*/ 46 w 110"/>
                    <a:gd name="T49" fmla="*/ 4 h 79"/>
                    <a:gd name="T50" fmla="*/ 48 w 110"/>
                    <a:gd name="T51" fmla="*/ 2 h 79"/>
                    <a:gd name="T52" fmla="*/ 38 w 110"/>
                    <a:gd name="T53" fmla="*/ 0 h 79"/>
                    <a:gd name="T54" fmla="*/ 23 w 110"/>
                    <a:gd name="T55" fmla="*/ 4 h 79"/>
                    <a:gd name="T56" fmla="*/ 15 w 110"/>
                    <a:gd name="T57" fmla="*/ 9 h 79"/>
                    <a:gd name="T58" fmla="*/ 5 w 110"/>
                    <a:gd name="T59" fmla="*/ 11 h 79"/>
                    <a:gd name="T60" fmla="*/ 3 w 110"/>
                    <a:gd name="T61" fmla="*/ 15 h 79"/>
                    <a:gd name="T62" fmla="*/ 3 w 110"/>
                    <a:gd name="T63" fmla="*/ 21 h 7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0"/>
                    <a:gd name="T97" fmla="*/ 0 h 79"/>
                    <a:gd name="T98" fmla="*/ 110 w 110"/>
                    <a:gd name="T99" fmla="*/ 79 h 7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0" h="79">
                      <a:moveTo>
                        <a:pt x="0" y="27"/>
                      </a:moveTo>
                      <a:lnTo>
                        <a:pt x="5" y="31"/>
                      </a:lnTo>
                      <a:lnTo>
                        <a:pt x="7" y="37"/>
                      </a:lnTo>
                      <a:lnTo>
                        <a:pt x="5" y="42"/>
                      </a:lnTo>
                      <a:lnTo>
                        <a:pt x="11" y="46"/>
                      </a:lnTo>
                      <a:lnTo>
                        <a:pt x="7" y="54"/>
                      </a:lnTo>
                      <a:lnTo>
                        <a:pt x="13" y="54"/>
                      </a:lnTo>
                      <a:lnTo>
                        <a:pt x="13" y="56"/>
                      </a:lnTo>
                      <a:lnTo>
                        <a:pt x="21" y="58"/>
                      </a:lnTo>
                      <a:lnTo>
                        <a:pt x="27" y="64"/>
                      </a:lnTo>
                      <a:lnTo>
                        <a:pt x="31" y="62"/>
                      </a:lnTo>
                      <a:lnTo>
                        <a:pt x="40" y="62"/>
                      </a:lnTo>
                      <a:lnTo>
                        <a:pt x="40" y="64"/>
                      </a:lnTo>
                      <a:lnTo>
                        <a:pt x="48" y="66"/>
                      </a:lnTo>
                      <a:lnTo>
                        <a:pt x="52" y="73"/>
                      </a:lnTo>
                      <a:lnTo>
                        <a:pt x="52" y="75"/>
                      </a:lnTo>
                      <a:lnTo>
                        <a:pt x="60" y="73"/>
                      </a:lnTo>
                      <a:lnTo>
                        <a:pt x="62" y="75"/>
                      </a:lnTo>
                      <a:lnTo>
                        <a:pt x="66" y="77"/>
                      </a:lnTo>
                      <a:lnTo>
                        <a:pt x="71" y="75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7"/>
                      </a:lnTo>
                      <a:lnTo>
                        <a:pt x="93" y="79"/>
                      </a:lnTo>
                      <a:lnTo>
                        <a:pt x="93" y="75"/>
                      </a:lnTo>
                      <a:lnTo>
                        <a:pt x="93" y="73"/>
                      </a:lnTo>
                      <a:lnTo>
                        <a:pt x="102" y="62"/>
                      </a:lnTo>
                      <a:lnTo>
                        <a:pt x="108" y="62"/>
                      </a:lnTo>
                      <a:lnTo>
                        <a:pt x="110" y="58"/>
                      </a:lnTo>
                      <a:lnTo>
                        <a:pt x="104" y="48"/>
                      </a:lnTo>
                      <a:lnTo>
                        <a:pt x="104" y="46"/>
                      </a:lnTo>
                      <a:lnTo>
                        <a:pt x="104" y="37"/>
                      </a:lnTo>
                      <a:lnTo>
                        <a:pt x="99" y="35"/>
                      </a:lnTo>
                      <a:lnTo>
                        <a:pt x="102" y="29"/>
                      </a:lnTo>
                      <a:lnTo>
                        <a:pt x="102" y="21"/>
                      </a:lnTo>
                      <a:lnTo>
                        <a:pt x="95" y="17"/>
                      </a:lnTo>
                      <a:lnTo>
                        <a:pt x="95" y="11"/>
                      </a:lnTo>
                      <a:lnTo>
                        <a:pt x="89" y="7"/>
                      </a:lnTo>
                      <a:lnTo>
                        <a:pt x="81" y="9"/>
                      </a:lnTo>
                      <a:lnTo>
                        <a:pt x="71" y="9"/>
                      </a:lnTo>
                      <a:lnTo>
                        <a:pt x="62" y="7"/>
                      </a:lnTo>
                      <a:lnTo>
                        <a:pt x="56" y="11"/>
                      </a:lnTo>
                      <a:lnTo>
                        <a:pt x="54" y="11"/>
                      </a:lnTo>
                      <a:lnTo>
                        <a:pt x="60" y="4"/>
                      </a:lnTo>
                      <a:lnTo>
                        <a:pt x="54" y="9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6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38" y="0"/>
                      </a:lnTo>
                      <a:lnTo>
                        <a:pt x="31" y="4"/>
                      </a:lnTo>
                      <a:lnTo>
                        <a:pt x="23" y="4"/>
                      </a:lnTo>
                      <a:lnTo>
                        <a:pt x="21" y="9"/>
                      </a:lnTo>
                      <a:lnTo>
                        <a:pt x="15" y="9"/>
                      </a:lnTo>
                      <a:lnTo>
                        <a:pt x="11" y="11"/>
                      </a:lnTo>
                      <a:lnTo>
                        <a:pt x="5" y="11"/>
                      </a:lnTo>
                      <a:lnTo>
                        <a:pt x="3" y="15"/>
                      </a:lnTo>
                      <a:lnTo>
                        <a:pt x="0" y="17"/>
                      </a:lnTo>
                      <a:lnTo>
                        <a:pt x="3" y="21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14" name="Freeform 163"/>
                <p:cNvSpPr>
                  <a:spLocks noChangeAspect="1"/>
                </p:cNvSpPr>
                <p:nvPr/>
              </p:nvSpPr>
              <p:spPr bwMode="gray">
                <a:xfrm>
                  <a:off x="3551" y="1139"/>
                  <a:ext cx="62" cy="60"/>
                </a:xfrm>
                <a:custGeom>
                  <a:avLst/>
                  <a:gdLst>
                    <a:gd name="T0" fmla="*/ 8 w 66"/>
                    <a:gd name="T1" fmla="*/ 33 h 54"/>
                    <a:gd name="T2" fmla="*/ 4 w 66"/>
                    <a:gd name="T3" fmla="*/ 31 h 54"/>
                    <a:gd name="T4" fmla="*/ 4 w 66"/>
                    <a:gd name="T5" fmla="*/ 29 h 54"/>
                    <a:gd name="T6" fmla="*/ 8 w 66"/>
                    <a:gd name="T7" fmla="*/ 31 h 54"/>
                    <a:gd name="T8" fmla="*/ 14 w 66"/>
                    <a:gd name="T9" fmla="*/ 31 h 54"/>
                    <a:gd name="T10" fmla="*/ 16 w 66"/>
                    <a:gd name="T11" fmla="*/ 29 h 54"/>
                    <a:gd name="T12" fmla="*/ 12 w 66"/>
                    <a:gd name="T13" fmla="*/ 25 h 54"/>
                    <a:gd name="T14" fmla="*/ 12 w 66"/>
                    <a:gd name="T15" fmla="*/ 21 h 54"/>
                    <a:gd name="T16" fmla="*/ 12 w 66"/>
                    <a:gd name="T17" fmla="*/ 17 h 54"/>
                    <a:gd name="T18" fmla="*/ 10 w 66"/>
                    <a:gd name="T19" fmla="*/ 13 h 54"/>
                    <a:gd name="T20" fmla="*/ 6 w 66"/>
                    <a:gd name="T21" fmla="*/ 6 h 54"/>
                    <a:gd name="T22" fmla="*/ 0 w 66"/>
                    <a:gd name="T23" fmla="*/ 2 h 54"/>
                    <a:gd name="T24" fmla="*/ 2 w 66"/>
                    <a:gd name="T25" fmla="*/ 0 h 54"/>
                    <a:gd name="T26" fmla="*/ 4 w 66"/>
                    <a:gd name="T27" fmla="*/ 0 h 54"/>
                    <a:gd name="T28" fmla="*/ 14 w 66"/>
                    <a:gd name="T29" fmla="*/ 6 h 54"/>
                    <a:gd name="T30" fmla="*/ 27 w 66"/>
                    <a:gd name="T31" fmla="*/ 15 h 54"/>
                    <a:gd name="T32" fmla="*/ 37 w 66"/>
                    <a:gd name="T33" fmla="*/ 19 h 54"/>
                    <a:gd name="T34" fmla="*/ 43 w 66"/>
                    <a:gd name="T35" fmla="*/ 17 h 54"/>
                    <a:gd name="T36" fmla="*/ 47 w 66"/>
                    <a:gd name="T37" fmla="*/ 21 h 54"/>
                    <a:gd name="T38" fmla="*/ 51 w 66"/>
                    <a:gd name="T39" fmla="*/ 21 h 54"/>
                    <a:gd name="T40" fmla="*/ 54 w 66"/>
                    <a:gd name="T41" fmla="*/ 17 h 54"/>
                    <a:gd name="T42" fmla="*/ 54 w 66"/>
                    <a:gd name="T43" fmla="*/ 17 h 54"/>
                    <a:gd name="T44" fmla="*/ 56 w 66"/>
                    <a:gd name="T45" fmla="*/ 23 h 54"/>
                    <a:gd name="T46" fmla="*/ 58 w 66"/>
                    <a:gd name="T47" fmla="*/ 25 h 54"/>
                    <a:gd name="T48" fmla="*/ 60 w 66"/>
                    <a:gd name="T49" fmla="*/ 29 h 54"/>
                    <a:gd name="T50" fmla="*/ 64 w 66"/>
                    <a:gd name="T51" fmla="*/ 31 h 54"/>
                    <a:gd name="T52" fmla="*/ 64 w 66"/>
                    <a:gd name="T53" fmla="*/ 29 h 54"/>
                    <a:gd name="T54" fmla="*/ 66 w 66"/>
                    <a:gd name="T55" fmla="*/ 29 h 54"/>
                    <a:gd name="T56" fmla="*/ 66 w 66"/>
                    <a:gd name="T57" fmla="*/ 33 h 54"/>
                    <a:gd name="T58" fmla="*/ 64 w 66"/>
                    <a:gd name="T59" fmla="*/ 33 h 54"/>
                    <a:gd name="T60" fmla="*/ 60 w 66"/>
                    <a:gd name="T61" fmla="*/ 33 h 54"/>
                    <a:gd name="T62" fmla="*/ 60 w 66"/>
                    <a:gd name="T63" fmla="*/ 35 h 54"/>
                    <a:gd name="T64" fmla="*/ 51 w 66"/>
                    <a:gd name="T65" fmla="*/ 35 h 54"/>
                    <a:gd name="T66" fmla="*/ 47 w 66"/>
                    <a:gd name="T67" fmla="*/ 42 h 54"/>
                    <a:gd name="T68" fmla="*/ 51 w 66"/>
                    <a:gd name="T69" fmla="*/ 46 h 54"/>
                    <a:gd name="T70" fmla="*/ 49 w 66"/>
                    <a:gd name="T71" fmla="*/ 50 h 54"/>
                    <a:gd name="T72" fmla="*/ 43 w 66"/>
                    <a:gd name="T73" fmla="*/ 46 h 54"/>
                    <a:gd name="T74" fmla="*/ 37 w 66"/>
                    <a:gd name="T75" fmla="*/ 44 h 54"/>
                    <a:gd name="T76" fmla="*/ 35 w 66"/>
                    <a:gd name="T77" fmla="*/ 42 h 54"/>
                    <a:gd name="T78" fmla="*/ 25 w 66"/>
                    <a:gd name="T79" fmla="*/ 39 h 54"/>
                    <a:gd name="T80" fmla="*/ 23 w 66"/>
                    <a:gd name="T81" fmla="*/ 44 h 54"/>
                    <a:gd name="T82" fmla="*/ 21 w 66"/>
                    <a:gd name="T83" fmla="*/ 44 h 54"/>
                    <a:gd name="T84" fmla="*/ 12 w 66"/>
                    <a:gd name="T85" fmla="*/ 39 h 54"/>
                    <a:gd name="T86" fmla="*/ 14 w 66"/>
                    <a:gd name="T87" fmla="*/ 44 h 54"/>
                    <a:gd name="T88" fmla="*/ 23 w 66"/>
                    <a:gd name="T89" fmla="*/ 48 h 54"/>
                    <a:gd name="T90" fmla="*/ 25 w 66"/>
                    <a:gd name="T91" fmla="*/ 48 h 54"/>
                    <a:gd name="T92" fmla="*/ 25 w 66"/>
                    <a:gd name="T93" fmla="*/ 50 h 54"/>
                    <a:gd name="T94" fmla="*/ 25 w 66"/>
                    <a:gd name="T95" fmla="*/ 52 h 54"/>
                    <a:gd name="T96" fmla="*/ 23 w 66"/>
                    <a:gd name="T97" fmla="*/ 52 h 54"/>
                    <a:gd name="T98" fmla="*/ 16 w 66"/>
                    <a:gd name="T99" fmla="*/ 54 h 54"/>
                    <a:gd name="T100" fmla="*/ 14 w 66"/>
                    <a:gd name="T101" fmla="*/ 48 h 54"/>
                    <a:gd name="T102" fmla="*/ 10 w 66"/>
                    <a:gd name="T103" fmla="*/ 44 h 54"/>
                    <a:gd name="T104" fmla="*/ 8 w 66"/>
                    <a:gd name="T105" fmla="*/ 39 h 54"/>
                    <a:gd name="T106" fmla="*/ 10 w 66"/>
                    <a:gd name="T107" fmla="*/ 37 h 54"/>
                    <a:gd name="T108" fmla="*/ 8 w 66"/>
                    <a:gd name="T109" fmla="*/ 33 h 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6"/>
                    <a:gd name="T166" fmla="*/ 0 h 54"/>
                    <a:gd name="T167" fmla="*/ 66 w 66"/>
                    <a:gd name="T168" fmla="*/ 54 h 5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6" h="54">
                      <a:moveTo>
                        <a:pt x="8" y="33"/>
                      </a:moveTo>
                      <a:lnTo>
                        <a:pt x="4" y="31"/>
                      </a:lnTo>
                      <a:lnTo>
                        <a:pt x="4" y="29"/>
                      </a:lnTo>
                      <a:lnTo>
                        <a:pt x="8" y="31"/>
                      </a:lnTo>
                      <a:lnTo>
                        <a:pt x="14" y="31"/>
                      </a:lnTo>
                      <a:lnTo>
                        <a:pt x="16" y="29"/>
                      </a:lnTo>
                      <a:lnTo>
                        <a:pt x="12" y="25"/>
                      </a:lnTo>
                      <a:lnTo>
                        <a:pt x="12" y="21"/>
                      </a:lnTo>
                      <a:lnTo>
                        <a:pt x="12" y="17"/>
                      </a:lnTo>
                      <a:lnTo>
                        <a:pt x="10" y="13"/>
                      </a:lnTo>
                      <a:lnTo>
                        <a:pt x="6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14" y="6"/>
                      </a:lnTo>
                      <a:lnTo>
                        <a:pt x="27" y="15"/>
                      </a:lnTo>
                      <a:lnTo>
                        <a:pt x="37" y="19"/>
                      </a:lnTo>
                      <a:lnTo>
                        <a:pt x="43" y="17"/>
                      </a:lnTo>
                      <a:lnTo>
                        <a:pt x="47" y="21"/>
                      </a:lnTo>
                      <a:lnTo>
                        <a:pt x="51" y="21"/>
                      </a:lnTo>
                      <a:lnTo>
                        <a:pt x="54" y="17"/>
                      </a:lnTo>
                      <a:lnTo>
                        <a:pt x="56" y="23"/>
                      </a:lnTo>
                      <a:lnTo>
                        <a:pt x="58" y="25"/>
                      </a:lnTo>
                      <a:lnTo>
                        <a:pt x="60" y="29"/>
                      </a:lnTo>
                      <a:lnTo>
                        <a:pt x="64" y="31"/>
                      </a:lnTo>
                      <a:lnTo>
                        <a:pt x="64" y="29"/>
                      </a:lnTo>
                      <a:lnTo>
                        <a:pt x="66" y="29"/>
                      </a:lnTo>
                      <a:lnTo>
                        <a:pt x="66" y="33"/>
                      </a:lnTo>
                      <a:lnTo>
                        <a:pt x="64" y="33"/>
                      </a:lnTo>
                      <a:lnTo>
                        <a:pt x="60" y="33"/>
                      </a:lnTo>
                      <a:lnTo>
                        <a:pt x="60" y="35"/>
                      </a:lnTo>
                      <a:lnTo>
                        <a:pt x="51" y="35"/>
                      </a:lnTo>
                      <a:lnTo>
                        <a:pt x="47" y="42"/>
                      </a:lnTo>
                      <a:lnTo>
                        <a:pt x="51" y="46"/>
                      </a:lnTo>
                      <a:lnTo>
                        <a:pt x="49" y="50"/>
                      </a:lnTo>
                      <a:lnTo>
                        <a:pt x="43" y="46"/>
                      </a:lnTo>
                      <a:lnTo>
                        <a:pt x="37" y="44"/>
                      </a:lnTo>
                      <a:lnTo>
                        <a:pt x="35" y="42"/>
                      </a:lnTo>
                      <a:lnTo>
                        <a:pt x="25" y="39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12" y="39"/>
                      </a:lnTo>
                      <a:lnTo>
                        <a:pt x="14" y="44"/>
                      </a:lnTo>
                      <a:lnTo>
                        <a:pt x="23" y="48"/>
                      </a:lnTo>
                      <a:lnTo>
                        <a:pt x="25" y="48"/>
                      </a:lnTo>
                      <a:lnTo>
                        <a:pt x="25" y="50"/>
                      </a:lnTo>
                      <a:lnTo>
                        <a:pt x="25" y="52"/>
                      </a:lnTo>
                      <a:lnTo>
                        <a:pt x="23" y="52"/>
                      </a:lnTo>
                      <a:lnTo>
                        <a:pt x="16" y="54"/>
                      </a:lnTo>
                      <a:lnTo>
                        <a:pt x="14" y="48"/>
                      </a:lnTo>
                      <a:lnTo>
                        <a:pt x="10" y="44"/>
                      </a:lnTo>
                      <a:lnTo>
                        <a:pt x="8" y="39"/>
                      </a:lnTo>
                      <a:lnTo>
                        <a:pt x="10" y="37"/>
                      </a:lnTo>
                      <a:lnTo>
                        <a:pt x="8" y="3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15" name="Freeform 164"/>
                <p:cNvSpPr>
                  <a:spLocks noChangeAspect="1"/>
                </p:cNvSpPr>
                <p:nvPr/>
              </p:nvSpPr>
              <p:spPr bwMode="gray">
                <a:xfrm>
                  <a:off x="3573" y="1252"/>
                  <a:ext cx="3" cy="10"/>
                </a:xfrm>
                <a:custGeom>
                  <a:avLst/>
                  <a:gdLst>
                    <a:gd name="T0" fmla="*/ 2 w 4"/>
                    <a:gd name="T1" fmla="*/ 0 h 9"/>
                    <a:gd name="T2" fmla="*/ 0 w 4"/>
                    <a:gd name="T3" fmla="*/ 2 h 9"/>
                    <a:gd name="T4" fmla="*/ 0 w 4"/>
                    <a:gd name="T5" fmla="*/ 4 h 9"/>
                    <a:gd name="T6" fmla="*/ 2 w 4"/>
                    <a:gd name="T7" fmla="*/ 4 h 9"/>
                    <a:gd name="T8" fmla="*/ 2 w 4"/>
                    <a:gd name="T9" fmla="*/ 9 h 9"/>
                    <a:gd name="T10" fmla="*/ 4 w 4"/>
                    <a:gd name="T11" fmla="*/ 4 h 9"/>
                    <a:gd name="T12" fmla="*/ 2 w 4"/>
                    <a:gd name="T13" fmla="*/ 2 h 9"/>
                    <a:gd name="T14" fmla="*/ 2 w 4"/>
                    <a:gd name="T15" fmla="*/ 2 h 9"/>
                    <a:gd name="T16" fmla="*/ 2 w 4"/>
                    <a:gd name="T17" fmla="*/ 0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9"/>
                    <a:gd name="T29" fmla="*/ 4 w 4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9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9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16" name="Freeform 165"/>
                <p:cNvSpPr>
                  <a:spLocks noChangeAspect="1"/>
                </p:cNvSpPr>
                <p:nvPr/>
              </p:nvSpPr>
              <p:spPr bwMode="gray">
                <a:xfrm>
                  <a:off x="3532" y="1318"/>
                  <a:ext cx="26" cy="23"/>
                </a:xfrm>
                <a:custGeom>
                  <a:avLst/>
                  <a:gdLst>
                    <a:gd name="T0" fmla="*/ 23 w 27"/>
                    <a:gd name="T1" fmla="*/ 12 h 21"/>
                    <a:gd name="T2" fmla="*/ 23 w 27"/>
                    <a:gd name="T3" fmla="*/ 8 h 21"/>
                    <a:gd name="T4" fmla="*/ 27 w 27"/>
                    <a:gd name="T5" fmla="*/ 6 h 21"/>
                    <a:gd name="T6" fmla="*/ 23 w 27"/>
                    <a:gd name="T7" fmla="*/ 2 h 21"/>
                    <a:gd name="T8" fmla="*/ 21 w 27"/>
                    <a:gd name="T9" fmla="*/ 0 h 21"/>
                    <a:gd name="T10" fmla="*/ 15 w 27"/>
                    <a:gd name="T11" fmla="*/ 0 h 21"/>
                    <a:gd name="T12" fmla="*/ 13 w 27"/>
                    <a:gd name="T13" fmla="*/ 0 h 21"/>
                    <a:gd name="T14" fmla="*/ 13 w 27"/>
                    <a:gd name="T15" fmla="*/ 2 h 21"/>
                    <a:gd name="T16" fmla="*/ 9 w 27"/>
                    <a:gd name="T17" fmla="*/ 4 h 21"/>
                    <a:gd name="T18" fmla="*/ 4 w 27"/>
                    <a:gd name="T19" fmla="*/ 2 h 21"/>
                    <a:gd name="T20" fmla="*/ 2 w 27"/>
                    <a:gd name="T21" fmla="*/ 4 h 21"/>
                    <a:gd name="T22" fmla="*/ 4 w 27"/>
                    <a:gd name="T23" fmla="*/ 6 h 21"/>
                    <a:gd name="T24" fmla="*/ 0 w 27"/>
                    <a:gd name="T25" fmla="*/ 10 h 21"/>
                    <a:gd name="T26" fmla="*/ 2 w 27"/>
                    <a:gd name="T27" fmla="*/ 10 h 21"/>
                    <a:gd name="T28" fmla="*/ 2 w 27"/>
                    <a:gd name="T29" fmla="*/ 12 h 21"/>
                    <a:gd name="T30" fmla="*/ 4 w 27"/>
                    <a:gd name="T31" fmla="*/ 17 h 21"/>
                    <a:gd name="T32" fmla="*/ 6 w 27"/>
                    <a:gd name="T33" fmla="*/ 19 h 21"/>
                    <a:gd name="T34" fmla="*/ 9 w 27"/>
                    <a:gd name="T35" fmla="*/ 19 h 21"/>
                    <a:gd name="T36" fmla="*/ 11 w 27"/>
                    <a:gd name="T37" fmla="*/ 21 h 21"/>
                    <a:gd name="T38" fmla="*/ 13 w 27"/>
                    <a:gd name="T39" fmla="*/ 19 h 21"/>
                    <a:gd name="T40" fmla="*/ 13 w 27"/>
                    <a:gd name="T41" fmla="*/ 15 h 21"/>
                    <a:gd name="T42" fmla="*/ 15 w 27"/>
                    <a:gd name="T43" fmla="*/ 12 h 21"/>
                    <a:gd name="T44" fmla="*/ 17 w 27"/>
                    <a:gd name="T45" fmla="*/ 10 h 21"/>
                    <a:gd name="T46" fmla="*/ 23 w 27"/>
                    <a:gd name="T47" fmla="*/ 12 h 2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7"/>
                    <a:gd name="T73" fmla="*/ 0 h 21"/>
                    <a:gd name="T74" fmla="*/ 27 w 27"/>
                    <a:gd name="T75" fmla="*/ 21 h 2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7" h="21">
                      <a:moveTo>
                        <a:pt x="23" y="12"/>
                      </a:moveTo>
                      <a:lnTo>
                        <a:pt x="23" y="8"/>
                      </a:lnTo>
                      <a:lnTo>
                        <a:pt x="27" y="6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4" y="17"/>
                      </a:lnTo>
                      <a:lnTo>
                        <a:pt x="6" y="19"/>
                      </a:lnTo>
                      <a:lnTo>
                        <a:pt x="9" y="19"/>
                      </a:lnTo>
                      <a:lnTo>
                        <a:pt x="11" y="21"/>
                      </a:lnTo>
                      <a:lnTo>
                        <a:pt x="13" y="19"/>
                      </a:lnTo>
                      <a:lnTo>
                        <a:pt x="13" y="15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17" name="Freeform 166"/>
                <p:cNvSpPr>
                  <a:spLocks noChangeAspect="1"/>
                </p:cNvSpPr>
                <p:nvPr/>
              </p:nvSpPr>
              <p:spPr bwMode="gray">
                <a:xfrm>
                  <a:off x="2023" y="936"/>
                  <a:ext cx="79" cy="131"/>
                </a:xfrm>
                <a:custGeom>
                  <a:avLst/>
                  <a:gdLst>
                    <a:gd name="T0" fmla="*/ 14 w 85"/>
                    <a:gd name="T1" fmla="*/ 47 h 115"/>
                    <a:gd name="T2" fmla="*/ 16 w 85"/>
                    <a:gd name="T3" fmla="*/ 49 h 115"/>
                    <a:gd name="T4" fmla="*/ 25 w 85"/>
                    <a:gd name="T5" fmla="*/ 49 h 115"/>
                    <a:gd name="T6" fmla="*/ 29 w 85"/>
                    <a:gd name="T7" fmla="*/ 51 h 115"/>
                    <a:gd name="T8" fmla="*/ 35 w 85"/>
                    <a:gd name="T9" fmla="*/ 58 h 115"/>
                    <a:gd name="T10" fmla="*/ 35 w 85"/>
                    <a:gd name="T11" fmla="*/ 68 h 115"/>
                    <a:gd name="T12" fmla="*/ 21 w 85"/>
                    <a:gd name="T13" fmla="*/ 72 h 115"/>
                    <a:gd name="T14" fmla="*/ 21 w 85"/>
                    <a:gd name="T15" fmla="*/ 76 h 115"/>
                    <a:gd name="T16" fmla="*/ 10 w 85"/>
                    <a:gd name="T17" fmla="*/ 89 h 115"/>
                    <a:gd name="T18" fmla="*/ 16 w 85"/>
                    <a:gd name="T19" fmla="*/ 91 h 115"/>
                    <a:gd name="T20" fmla="*/ 27 w 85"/>
                    <a:gd name="T21" fmla="*/ 95 h 115"/>
                    <a:gd name="T22" fmla="*/ 33 w 85"/>
                    <a:gd name="T23" fmla="*/ 95 h 115"/>
                    <a:gd name="T24" fmla="*/ 19 w 85"/>
                    <a:gd name="T25" fmla="*/ 99 h 115"/>
                    <a:gd name="T26" fmla="*/ 10 w 85"/>
                    <a:gd name="T27" fmla="*/ 107 h 115"/>
                    <a:gd name="T28" fmla="*/ 2 w 85"/>
                    <a:gd name="T29" fmla="*/ 113 h 115"/>
                    <a:gd name="T30" fmla="*/ 19 w 85"/>
                    <a:gd name="T31" fmla="*/ 109 h 115"/>
                    <a:gd name="T32" fmla="*/ 27 w 85"/>
                    <a:gd name="T33" fmla="*/ 107 h 115"/>
                    <a:gd name="T34" fmla="*/ 39 w 85"/>
                    <a:gd name="T35" fmla="*/ 105 h 115"/>
                    <a:gd name="T36" fmla="*/ 52 w 85"/>
                    <a:gd name="T37" fmla="*/ 103 h 115"/>
                    <a:gd name="T38" fmla="*/ 74 w 85"/>
                    <a:gd name="T39" fmla="*/ 103 h 115"/>
                    <a:gd name="T40" fmla="*/ 80 w 85"/>
                    <a:gd name="T41" fmla="*/ 97 h 115"/>
                    <a:gd name="T42" fmla="*/ 74 w 85"/>
                    <a:gd name="T43" fmla="*/ 93 h 115"/>
                    <a:gd name="T44" fmla="*/ 78 w 85"/>
                    <a:gd name="T45" fmla="*/ 89 h 115"/>
                    <a:gd name="T46" fmla="*/ 82 w 85"/>
                    <a:gd name="T47" fmla="*/ 76 h 115"/>
                    <a:gd name="T48" fmla="*/ 66 w 85"/>
                    <a:gd name="T49" fmla="*/ 76 h 115"/>
                    <a:gd name="T50" fmla="*/ 68 w 85"/>
                    <a:gd name="T51" fmla="*/ 66 h 115"/>
                    <a:gd name="T52" fmla="*/ 64 w 85"/>
                    <a:gd name="T53" fmla="*/ 62 h 115"/>
                    <a:gd name="T54" fmla="*/ 54 w 85"/>
                    <a:gd name="T55" fmla="*/ 51 h 115"/>
                    <a:gd name="T56" fmla="*/ 47 w 85"/>
                    <a:gd name="T57" fmla="*/ 37 h 115"/>
                    <a:gd name="T58" fmla="*/ 31 w 85"/>
                    <a:gd name="T59" fmla="*/ 33 h 115"/>
                    <a:gd name="T60" fmla="*/ 49 w 85"/>
                    <a:gd name="T61" fmla="*/ 18 h 115"/>
                    <a:gd name="T62" fmla="*/ 47 w 85"/>
                    <a:gd name="T63" fmla="*/ 12 h 115"/>
                    <a:gd name="T64" fmla="*/ 25 w 85"/>
                    <a:gd name="T65" fmla="*/ 12 h 115"/>
                    <a:gd name="T66" fmla="*/ 31 w 85"/>
                    <a:gd name="T67" fmla="*/ 6 h 115"/>
                    <a:gd name="T68" fmla="*/ 31 w 85"/>
                    <a:gd name="T69" fmla="*/ 0 h 115"/>
                    <a:gd name="T70" fmla="*/ 16 w 85"/>
                    <a:gd name="T71" fmla="*/ 4 h 115"/>
                    <a:gd name="T72" fmla="*/ 10 w 85"/>
                    <a:gd name="T73" fmla="*/ 14 h 115"/>
                    <a:gd name="T74" fmla="*/ 8 w 85"/>
                    <a:gd name="T75" fmla="*/ 20 h 115"/>
                    <a:gd name="T76" fmla="*/ 14 w 85"/>
                    <a:gd name="T77" fmla="*/ 27 h 115"/>
                    <a:gd name="T78" fmla="*/ 8 w 85"/>
                    <a:gd name="T79" fmla="*/ 43 h 115"/>
                    <a:gd name="T80" fmla="*/ 14 w 85"/>
                    <a:gd name="T81" fmla="*/ 33 h 115"/>
                    <a:gd name="T82" fmla="*/ 19 w 85"/>
                    <a:gd name="T83" fmla="*/ 35 h 11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5"/>
                    <a:gd name="T127" fmla="*/ 0 h 115"/>
                    <a:gd name="T128" fmla="*/ 85 w 85"/>
                    <a:gd name="T129" fmla="*/ 115 h 11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5" h="115">
                      <a:moveTo>
                        <a:pt x="19" y="41"/>
                      </a:moveTo>
                      <a:lnTo>
                        <a:pt x="14" y="45"/>
                      </a:lnTo>
                      <a:lnTo>
                        <a:pt x="14" y="47"/>
                      </a:lnTo>
                      <a:lnTo>
                        <a:pt x="12" y="47"/>
                      </a:lnTo>
                      <a:lnTo>
                        <a:pt x="16" y="51"/>
                      </a:lnTo>
                      <a:lnTo>
                        <a:pt x="16" y="49"/>
                      </a:lnTo>
                      <a:lnTo>
                        <a:pt x="21" y="49"/>
                      </a:lnTo>
                      <a:lnTo>
                        <a:pt x="23" y="49"/>
                      </a:lnTo>
                      <a:lnTo>
                        <a:pt x="25" y="49"/>
                      </a:lnTo>
                      <a:lnTo>
                        <a:pt x="29" y="47"/>
                      </a:lnTo>
                      <a:lnTo>
                        <a:pt x="33" y="47"/>
                      </a:lnTo>
                      <a:lnTo>
                        <a:pt x="29" y="51"/>
                      </a:lnTo>
                      <a:lnTo>
                        <a:pt x="29" y="53"/>
                      </a:lnTo>
                      <a:lnTo>
                        <a:pt x="33" y="58"/>
                      </a:lnTo>
                      <a:lnTo>
                        <a:pt x="35" y="58"/>
                      </a:lnTo>
                      <a:lnTo>
                        <a:pt x="35" y="62"/>
                      </a:lnTo>
                      <a:lnTo>
                        <a:pt x="35" y="64"/>
                      </a:lnTo>
                      <a:lnTo>
                        <a:pt x="35" y="68"/>
                      </a:lnTo>
                      <a:lnTo>
                        <a:pt x="31" y="72"/>
                      </a:lnTo>
                      <a:lnTo>
                        <a:pt x="27" y="70"/>
                      </a:lnTo>
                      <a:lnTo>
                        <a:pt x="21" y="72"/>
                      </a:lnTo>
                      <a:lnTo>
                        <a:pt x="14" y="76"/>
                      </a:lnTo>
                      <a:lnTo>
                        <a:pt x="19" y="76"/>
                      </a:lnTo>
                      <a:lnTo>
                        <a:pt x="21" y="76"/>
                      </a:lnTo>
                      <a:lnTo>
                        <a:pt x="21" y="80"/>
                      </a:lnTo>
                      <a:lnTo>
                        <a:pt x="16" y="84"/>
                      </a:lnTo>
                      <a:lnTo>
                        <a:pt x="10" y="89"/>
                      </a:lnTo>
                      <a:lnTo>
                        <a:pt x="8" y="89"/>
                      </a:lnTo>
                      <a:lnTo>
                        <a:pt x="10" y="93"/>
                      </a:lnTo>
                      <a:lnTo>
                        <a:pt x="16" y="91"/>
                      </a:lnTo>
                      <a:lnTo>
                        <a:pt x="19" y="93"/>
                      </a:lnTo>
                      <a:lnTo>
                        <a:pt x="21" y="93"/>
                      </a:lnTo>
                      <a:lnTo>
                        <a:pt x="27" y="95"/>
                      </a:lnTo>
                      <a:lnTo>
                        <a:pt x="33" y="93"/>
                      </a:lnTo>
                      <a:lnTo>
                        <a:pt x="37" y="91"/>
                      </a:lnTo>
                      <a:lnTo>
                        <a:pt x="33" y="95"/>
                      </a:lnTo>
                      <a:lnTo>
                        <a:pt x="31" y="99"/>
                      </a:lnTo>
                      <a:lnTo>
                        <a:pt x="25" y="99"/>
                      </a:lnTo>
                      <a:lnTo>
                        <a:pt x="19" y="99"/>
                      </a:lnTo>
                      <a:lnTo>
                        <a:pt x="19" y="101"/>
                      </a:lnTo>
                      <a:lnTo>
                        <a:pt x="14" y="103"/>
                      </a:lnTo>
                      <a:lnTo>
                        <a:pt x="10" y="107"/>
                      </a:lnTo>
                      <a:lnTo>
                        <a:pt x="4" y="111"/>
                      </a:lnTo>
                      <a:lnTo>
                        <a:pt x="0" y="113"/>
                      </a:lnTo>
                      <a:lnTo>
                        <a:pt x="2" y="113"/>
                      </a:lnTo>
                      <a:lnTo>
                        <a:pt x="8" y="115"/>
                      </a:lnTo>
                      <a:lnTo>
                        <a:pt x="8" y="113"/>
                      </a:lnTo>
                      <a:lnTo>
                        <a:pt x="19" y="109"/>
                      </a:lnTo>
                      <a:lnTo>
                        <a:pt x="23" y="111"/>
                      </a:lnTo>
                      <a:lnTo>
                        <a:pt x="25" y="111"/>
                      </a:lnTo>
                      <a:lnTo>
                        <a:pt x="27" y="107"/>
                      </a:lnTo>
                      <a:lnTo>
                        <a:pt x="31" y="105"/>
                      </a:lnTo>
                      <a:lnTo>
                        <a:pt x="37" y="105"/>
                      </a:lnTo>
                      <a:lnTo>
                        <a:pt x="39" y="105"/>
                      </a:lnTo>
                      <a:lnTo>
                        <a:pt x="45" y="105"/>
                      </a:lnTo>
                      <a:lnTo>
                        <a:pt x="47" y="103"/>
                      </a:lnTo>
                      <a:lnTo>
                        <a:pt x="52" y="103"/>
                      </a:lnTo>
                      <a:lnTo>
                        <a:pt x="60" y="103"/>
                      </a:lnTo>
                      <a:lnTo>
                        <a:pt x="66" y="105"/>
                      </a:lnTo>
                      <a:lnTo>
                        <a:pt x="74" y="103"/>
                      </a:lnTo>
                      <a:lnTo>
                        <a:pt x="76" y="101"/>
                      </a:lnTo>
                      <a:lnTo>
                        <a:pt x="80" y="99"/>
                      </a:lnTo>
                      <a:lnTo>
                        <a:pt x="80" y="97"/>
                      </a:lnTo>
                      <a:lnTo>
                        <a:pt x="74" y="97"/>
                      </a:lnTo>
                      <a:lnTo>
                        <a:pt x="70" y="95"/>
                      </a:lnTo>
                      <a:lnTo>
                        <a:pt x="74" y="93"/>
                      </a:lnTo>
                      <a:lnTo>
                        <a:pt x="72" y="91"/>
                      </a:lnTo>
                      <a:lnTo>
                        <a:pt x="78" y="91"/>
                      </a:lnTo>
                      <a:lnTo>
                        <a:pt x="78" y="89"/>
                      </a:lnTo>
                      <a:lnTo>
                        <a:pt x="80" y="89"/>
                      </a:lnTo>
                      <a:lnTo>
                        <a:pt x="85" y="82"/>
                      </a:lnTo>
                      <a:lnTo>
                        <a:pt x="82" y="76"/>
                      </a:lnTo>
                      <a:lnTo>
                        <a:pt x="72" y="74"/>
                      </a:lnTo>
                      <a:lnTo>
                        <a:pt x="68" y="76"/>
                      </a:lnTo>
                      <a:lnTo>
                        <a:pt x="66" y="76"/>
                      </a:lnTo>
                      <a:lnTo>
                        <a:pt x="66" y="74"/>
                      </a:lnTo>
                      <a:lnTo>
                        <a:pt x="70" y="72"/>
                      </a:lnTo>
                      <a:lnTo>
                        <a:pt x="68" y="66"/>
                      </a:lnTo>
                      <a:lnTo>
                        <a:pt x="62" y="64"/>
                      </a:lnTo>
                      <a:lnTo>
                        <a:pt x="68" y="66"/>
                      </a:lnTo>
                      <a:lnTo>
                        <a:pt x="64" y="62"/>
                      </a:lnTo>
                      <a:lnTo>
                        <a:pt x="66" y="58"/>
                      </a:lnTo>
                      <a:lnTo>
                        <a:pt x="60" y="51"/>
                      </a:lnTo>
                      <a:lnTo>
                        <a:pt x="54" y="51"/>
                      </a:lnTo>
                      <a:lnTo>
                        <a:pt x="52" y="41"/>
                      </a:lnTo>
                      <a:lnTo>
                        <a:pt x="49" y="39"/>
                      </a:lnTo>
                      <a:lnTo>
                        <a:pt x="47" y="37"/>
                      </a:lnTo>
                      <a:lnTo>
                        <a:pt x="41" y="33"/>
                      </a:lnTo>
                      <a:lnTo>
                        <a:pt x="35" y="33"/>
                      </a:lnTo>
                      <a:lnTo>
                        <a:pt x="31" y="33"/>
                      </a:lnTo>
                      <a:lnTo>
                        <a:pt x="39" y="31"/>
                      </a:lnTo>
                      <a:lnTo>
                        <a:pt x="41" y="27"/>
                      </a:lnTo>
                      <a:lnTo>
                        <a:pt x="49" y="18"/>
                      </a:lnTo>
                      <a:lnTo>
                        <a:pt x="52" y="14"/>
                      </a:lnTo>
                      <a:lnTo>
                        <a:pt x="49" y="12"/>
                      </a:lnTo>
                      <a:lnTo>
                        <a:pt x="47" y="12"/>
                      </a:lnTo>
                      <a:lnTo>
                        <a:pt x="35" y="10"/>
                      </a:lnTo>
                      <a:lnTo>
                        <a:pt x="29" y="12"/>
                      </a:lnTo>
                      <a:lnTo>
                        <a:pt x="25" y="12"/>
                      </a:lnTo>
                      <a:lnTo>
                        <a:pt x="29" y="10"/>
                      </a:lnTo>
                      <a:lnTo>
                        <a:pt x="27" y="8"/>
                      </a:lnTo>
                      <a:lnTo>
                        <a:pt x="31" y="6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1" y="0"/>
                      </a:lnTo>
                      <a:lnTo>
                        <a:pt x="19" y="0"/>
                      </a:lnTo>
                      <a:lnTo>
                        <a:pt x="19" y="4"/>
                      </a:lnTo>
                      <a:lnTo>
                        <a:pt x="16" y="4"/>
                      </a:lnTo>
                      <a:lnTo>
                        <a:pt x="16" y="8"/>
                      </a:lnTo>
                      <a:lnTo>
                        <a:pt x="12" y="10"/>
                      </a:lnTo>
                      <a:lnTo>
                        <a:pt x="10" y="14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8" y="20"/>
                      </a:lnTo>
                      <a:lnTo>
                        <a:pt x="8" y="27"/>
                      </a:lnTo>
                      <a:lnTo>
                        <a:pt x="14" y="25"/>
                      </a:lnTo>
                      <a:lnTo>
                        <a:pt x="14" y="27"/>
                      </a:lnTo>
                      <a:lnTo>
                        <a:pt x="10" y="31"/>
                      </a:lnTo>
                      <a:lnTo>
                        <a:pt x="8" y="39"/>
                      </a:lnTo>
                      <a:lnTo>
                        <a:pt x="8" y="43"/>
                      </a:lnTo>
                      <a:lnTo>
                        <a:pt x="10" y="43"/>
                      </a:lnTo>
                      <a:lnTo>
                        <a:pt x="10" y="39"/>
                      </a:lnTo>
                      <a:lnTo>
                        <a:pt x="14" y="33"/>
                      </a:lnTo>
                      <a:lnTo>
                        <a:pt x="14" y="31"/>
                      </a:lnTo>
                      <a:lnTo>
                        <a:pt x="16" y="35"/>
                      </a:lnTo>
                      <a:lnTo>
                        <a:pt x="19" y="35"/>
                      </a:lnTo>
                      <a:lnTo>
                        <a:pt x="16" y="37"/>
                      </a:lnTo>
                      <a:lnTo>
                        <a:pt x="19" y="4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18" name="Freeform 167"/>
                <p:cNvSpPr>
                  <a:spLocks noChangeAspect="1"/>
                </p:cNvSpPr>
                <p:nvPr/>
              </p:nvSpPr>
              <p:spPr bwMode="gray">
                <a:xfrm>
                  <a:off x="1980" y="985"/>
                  <a:ext cx="43" cy="60"/>
                </a:xfrm>
                <a:custGeom>
                  <a:avLst/>
                  <a:gdLst>
                    <a:gd name="T0" fmla="*/ 0 w 47"/>
                    <a:gd name="T1" fmla="*/ 46 h 52"/>
                    <a:gd name="T2" fmla="*/ 2 w 47"/>
                    <a:gd name="T3" fmla="*/ 48 h 52"/>
                    <a:gd name="T4" fmla="*/ 8 w 47"/>
                    <a:gd name="T5" fmla="*/ 48 h 52"/>
                    <a:gd name="T6" fmla="*/ 4 w 47"/>
                    <a:gd name="T7" fmla="*/ 50 h 52"/>
                    <a:gd name="T8" fmla="*/ 8 w 47"/>
                    <a:gd name="T9" fmla="*/ 50 h 52"/>
                    <a:gd name="T10" fmla="*/ 8 w 47"/>
                    <a:gd name="T11" fmla="*/ 52 h 52"/>
                    <a:gd name="T12" fmla="*/ 20 w 47"/>
                    <a:gd name="T13" fmla="*/ 50 h 52"/>
                    <a:gd name="T14" fmla="*/ 22 w 47"/>
                    <a:gd name="T15" fmla="*/ 46 h 52"/>
                    <a:gd name="T16" fmla="*/ 26 w 47"/>
                    <a:gd name="T17" fmla="*/ 46 h 52"/>
                    <a:gd name="T18" fmla="*/ 35 w 47"/>
                    <a:gd name="T19" fmla="*/ 43 h 52"/>
                    <a:gd name="T20" fmla="*/ 37 w 47"/>
                    <a:gd name="T21" fmla="*/ 41 h 52"/>
                    <a:gd name="T22" fmla="*/ 43 w 47"/>
                    <a:gd name="T23" fmla="*/ 41 h 52"/>
                    <a:gd name="T24" fmla="*/ 47 w 47"/>
                    <a:gd name="T25" fmla="*/ 33 h 52"/>
                    <a:gd name="T26" fmla="*/ 47 w 47"/>
                    <a:gd name="T27" fmla="*/ 25 h 52"/>
                    <a:gd name="T28" fmla="*/ 47 w 47"/>
                    <a:gd name="T29" fmla="*/ 19 h 52"/>
                    <a:gd name="T30" fmla="*/ 47 w 47"/>
                    <a:gd name="T31" fmla="*/ 17 h 52"/>
                    <a:gd name="T32" fmla="*/ 43 w 47"/>
                    <a:gd name="T33" fmla="*/ 17 h 52"/>
                    <a:gd name="T34" fmla="*/ 41 w 47"/>
                    <a:gd name="T35" fmla="*/ 13 h 52"/>
                    <a:gd name="T36" fmla="*/ 39 w 47"/>
                    <a:gd name="T37" fmla="*/ 15 h 52"/>
                    <a:gd name="T38" fmla="*/ 37 w 47"/>
                    <a:gd name="T39" fmla="*/ 17 h 52"/>
                    <a:gd name="T40" fmla="*/ 28 w 47"/>
                    <a:gd name="T41" fmla="*/ 15 h 52"/>
                    <a:gd name="T42" fmla="*/ 30 w 47"/>
                    <a:gd name="T43" fmla="*/ 10 h 52"/>
                    <a:gd name="T44" fmla="*/ 35 w 47"/>
                    <a:gd name="T45" fmla="*/ 8 h 52"/>
                    <a:gd name="T46" fmla="*/ 37 w 47"/>
                    <a:gd name="T47" fmla="*/ 4 h 52"/>
                    <a:gd name="T48" fmla="*/ 43 w 47"/>
                    <a:gd name="T49" fmla="*/ 2 h 52"/>
                    <a:gd name="T50" fmla="*/ 41 w 47"/>
                    <a:gd name="T51" fmla="*/ 0 h 52"/>
                    <a:gd name="T52" fmla="*/ 37 w 47"/>
                    <a:gd name="T53" fmla="*/ 0 h 52"/>
                    <a:gd name="T54" fmla="*/ 35 w 47"/>
                    <a:gd name="T55" fmla="*/ 0 h 52"/>
                    <a:gd name="T56" fmla="*/ 26 w 47"/>
                    <a:gd name="T57" fmla="*/ 2 h 52"/>
                    <a:gd name="T58" fmla="*/ 26 w 47"/>
                    <a:gd name="T59" fmla="*/ 6 h 52"/>
                    <a:gd name="T60" fmla="*/ 22 w 47"/>
                    <a:gd name="T61" fmla="*/ 8 h 52"/>
                    <a:gd name="T62" fmla="*/ 26 w 47"/>
                    <a:gd name="T63" fmla="*/ 8 h 52"/>
                    <a:gd name="T64" fmla="*/ 24 w 47"/>
                    <a:gd name="T65" fmla="*/ 13 h 52"/>
                    <a:gd name="T66" fmla="*/ 22 w 47"/>
                    <a:gd name="T67" fmla="*/ 15 h 52"/>
                    <a:gd name="T68" fmla="*/ 10 w 47"/>
                    <a:gd name="T69" fmla="*/ 15 h 52"/>
                    <a:gd name="T70" fmla="*/ 8 w 47"/>
                    <a:gd name="T71" fmla="*/ 17 h 52"/>
                    <a:gd name="T72" fmla="*/ 10 w 47"/>
                    <a:gd name="T73" fmla="*/ 19 h 52"/>
                    <a:gd name="T74" fmla="*/ 6 w 47"/>
                    <a:gd name="T75" fmla="*/ 23 h 52"/>
                    <a:gd name="T76" fmla="*/ 6 w 47"/>
                    <a:gd name="T77" fmla="*/ 25 h 52"/>
                    <a:gd name="T78" fmla="*/ 10 w 47"/>
                    <a:gd name="T79" fmla="*/ 27 h 52"/>
                    <a:gd name="T80" fmla="*/ 14 w 47"/>
                    <a:gd name="T81" fmla="*/ 25 h 52"/>
                    <a:gd name="T82" fmla="*/ 16 w 47"/>
                    <a:gd name="T83" fmla="*/ 29 h 52"/>
                    <a:gd name="T84" fmla="*/ 12 w 47"/>
                    <a:gd name="T85" fmla="*/ 31 h 52"/>
                    <a:gd name="T86" fmla="*/ 12 w 47"/>
                    <a:gd name="T87" fmla="*/ 33 h 52"/>
                    <a:gd name="T88" fmla="*/ 6 w 47"/>
                    <a:gd name="T89" fmla="*/ 37 h 52"/>
                    <a:gd name="T90" fmla="*/ 16 w 47"/>
                    <a:gd name="T91" fmla="*/ 35 h 52"/>
                    <a:gd name="T92" fmla="*/ 16 w 47"/>
                    <a:gd name="T93" fmla="*/ 37 h 52"/>
                    <a:gd name="T94" fmla="*/ 6 w 47"/>
                    <a:gd name="T95" fmla="*/ 39 h 52"/>
                    <a:gd name="T96" fmla="*/ 6 w 47"/>
                    <a:gd name="T97" fmla="*/ 41 h 52"/>
                    <a:gd name="T98" fmla="*/ 2 w 47"/>
                    <a:gd name="T99" fmla="*/ 41 h 52"/>
                    <a:gd name="T100" fmla="*/ 0 w 47"/>
                    <a:gd name="T101" fmla="*/ 43 h 52"/>
                    <a:gd name="T102" fmla="*/ 4 w 47"/>
                    <a:gd name="T103" fmla="*/ 43 h 52"/>
                    <a:gd name="T104" fmla="*/ 0 w 47"/>
                    <a:gd name="T105" fmla="*/ 46 h 5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7"/>
                    <a:gd name="T160" fmla="*/ 0 h 52"/>
                    <a:gd name="T161" fmla="*/ 47 w 47"/>
                    <a:gd name="T162" fmla="*/ 52 h 5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7" h="52">
                      <a:moveTo>
                        <a:pt x="0" y="46"/>
                      </a:moveTo>
                      <a:lnTo>
                        <a:pt x="2" y="48"/>
                      </a:lnTo>
                      <a:lnTo>
                        <a:pt x="8" y="48"/>
                      </a:lnTo>
                      <a:lnTo>
                        <a:pt x="4" y="50"/>
                      </a:lnTo>
                      <a:lnTo>
                        <a:pt x="8" y="50"/>
                      </a:lnTo>
                      <a:lnTo>
                        <a:pt x="8" y="52"/>
                      </a:lnTo>
                      <a:lnTo>
                        <a:pt x="20" y="50"/>
                      </a:lnTo>
                      <a:lnTo>
                        <a:pt x="22" y="46"/>
                      </a:lnTo>
                      <a:lnTo>
                        <a:pt x="26" y="46"/>
                      </a:lnTo>
                      <a:lnTo>
                        <a:pt x="35" y="43"/>
                      </a:lnTo>
                      <a:lnTo>
                        <a:pt x="37" y="41"/>
                      </a:lnTo>
                      <a:lnTo>
                        <a:pt x="43" y="41"/>
                      </a:lnTo>
                      <a:lnTo>
                        <a:pt x="47" y="33"/>
                      </a:lnTo>
                      <a:lnTo>
                        <a:pt x="47" y="25"/>
                      </a:lnTo>
                      <a:lnTo>
                        <a:pt x="47" y="19"/>
                      </a:lnTo>
                      <a:lnTo>
                        <a:pt x="47" y="17"/>
                      </a:lnTo>
                      <a:lnTo>
                        <a:pt x="43" y="17"/>
                      </a:lnTo>
                      <a:lnTo>
                        <a:pt x="41" y="13"/>
                      </a:lnTo>
                      <a:lnTo>
                        <a:pt x="39" y="15"/>
                      </a:lnTo>
                      <a:lnTo>
                        <a:pt x="37" y="17"/>
                      </a:lnTo>
                      <a:lnTo>
                        <a:pt x="28" y="15"/>
                      </a:lnTo>
                      <a:lnTo>
                        <a:pt x="30" y="10"/>
                      </a:lnTo>
                      <a:lnTo>
                        <a:pt x="35" y="8"/>
                      </a:lnTo>
                      <a:lnTo>
                        <a:pt x="37" y="4"/>
                      </a:lnTo>
                      <a:lnTo>
                        <a:pt x="43" y="2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26" y="2"/>
                      </a:lnTo>
                      <a:lnTo>
                        <a:pt x="26" y="6"/>
                      </a:lnTo>
                      <a:lnTo>
                        <a:pt x="22" y="8"/>
                      </a:lnTo>
                      <a:lnTo>
                        <a:pt x="26" y="8"/>
                      </a:lnTo>
                      <a:lnTo>
                        <a:pt x="24" y="13"/>
                      </a:lnTo>
                      <a:lnTo>
                        <a:pt x="22" y="15"/>
                      </a:lnTo>
                      <a:lnTo>
                        <a:pt x="10" y="15"/>
                      </a:lnTo>
                      <a:lnTo>
                        <a:pt x="8" y="17"/>
                      </a:lnTo>
                      <a:lnTo>
                        <a:pt x="10" y="19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10" y="27"/>
                      </a:lnTo>
                      <a:lnTo>
                        <a:pt x="14" y="25"/>
                      </a:lnTo>
                      <a:lnTo>
                        <a:pt x="16" y="29"/>
                      </a:lnTo>
                      <a:lnTo>
                        <a:pt x="12" y="31"/>
                      </a:lnTo>
                      <a:lnTo>
                        <a:pt x="12" y="33"/>
                      </a:lnTo>
                      <a:lnTo>
                        <a:pt x="6" y="37"/>
                      </a:lnTo>
                      <a:lnTo>
                        <a:pt x="16" y="35"/>
                      </a:lnTo>
                      <a:lnTo>
                        <a:pt x="16" y="37"/>
                      </a:lnTo>
                      <a:lnTo>
                        <a:pt x="6" y="39"/>
                      </a:lnTo>
                      <a:lnTo>
                        <a:pt x="6" y="41"/>
                      </a:lnTo>
                      <a:lnTo>
                        <a:pt x="2" y="41"/>
                      </a:lnTo>
                      <a:lnTo>
                        <a:pt x="0" y="43"/>
                      </a:lnTo>
                      <a:lnTo>
                        <a:pt x="4" y="43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19" name="Freeform 168"/>
                <p:cNvSpPr>
                  <a:spLocks noChangeAspect="1"/>
                </p:cNvSpPr>
                <p:nvPr/>
              </p:nvSpPr>
              <p:spPr bwMode="gray">
                <a:xfrm>
                  <a:off x="2353" y="1191"/>
                  <a:ext cx="205" cy="101"/>
                </a:xfrm>
                <a:custGeom>
                  <a:avLst/>
                  <a:gdLst>
                    <a:gd name="T0" fmla="*/ 126 w 220"/>
                    <a:gd name="T1" fmla="*/ 78 h 90"/>
                    <a:gd name="T2" fmla="*/ 138 w 220"/>
                    <a:gd name="T3" fmla="*/ 80 h 90"/>
                    <a:gd name="T4" fmla="*/ 159 w 220"/>
                    <a:gd name="T5" fmla="*/ 80 h 90"/>
                    <a:gd name="T6" fmla="*/ 192 w 220"/>
                    <a:gd name="T7" fmla="*/ 72 h 90"/>
                    <a:gd name="T8" fmla="*/ 212 w 220"/>
                    <a:gd name="T9" fmla="*/ 70 h 90"/>
                    <a:gd name="T10" fmla="*/ 214 w 220"/>
                    <a:gd name="T11" fmla="*/ 62 h 90"/>
                    <a:gd name="T12" fmla="*/ 214 w 220"/>
                    <a:gd name="T13" fmla="*/ 37 h 90"/>
                    <a:gd name="T14" fmla="*/ 214 w 220"/>
                    <a:gd name="T15" fmla="*/ 33 h 90"/>
                    <a:gd name="T16" fmla="*/ 202 w 220"/>
                    <a:gd name="T17" fmla="*/ 26 h 90"/>
                    <a:gd name="T18" fmla="*/ 198 w 220"/>
                    <a:gd name="T19" fmla="*/ 14 h 90"/>
                    <a:gd name="T20" fmla="*/ 187 w 220"/>
                    <a:gd name="T21" fmla="*/ 8 h 90"/>
                    <a:gd name="T22" fmla="*/ 177 w 220"/>
                    <a:gd name="T23" fmla="*/ 10 h 90"/>
                    <a:gd name="T24" fmla="*/ 152 w 220"/>
                    <a:gd name="T25" fmla="*/ 16 h 90"/>
                    <a:gd name="T26" fmla="*/ 132 w 220"/>
                    <a:gd name="T27" fmla="*/ 14 h 90"/>
                    <a:gd name="T28" fmla="*/ 113 w 220"/>
                    <a:gd name="T29" fmla="*/ 8 h 90"/>
                    <a:gd name="T30" fmla="*/ 103 w 220"/>
                    <a:gd name="T31" fmla="*/ 2 h 90"/>
                    <a:gd name="T32" fmla="*/ 91 w 220"/>
                    <a:gd name="T33" fmla="*/ 4 h 90"/>
                    <a:gd name="T34" fmla="*/ 78 w 220"/>
                    <a:gd name="T35" fmla="*/ 2 h 90"/>
                    <a:gd name="T36" fmla="*/ 60 w 220"/>
                    <a:gd name="T37" fmla="*/ 10 h 90"/>
                    <a:gd name="T38" fmla="*/ 41 w 220"/>
                    <a:gd name="T39" fmla="*/ 14 h 90"/>
                    <a:gd name="T40" fmla="*/ 31 w 220"/>
                    <a:gd name="T41" fmla="*/ 16 h 90"/>
                    <a:gd name="T42" fmla="*/ 31 w 220"/>
                    <a:gd name="T43" fmla="*/ 22 h 90"/>
                    <a:gd name="T44" fmla="*/ 20 w 220"/>
                    <a:gd name="T45" fmla="*/ 24 h 90"/>
                    <a:gd name="T46" fmla="*/ 16 w 220"/>
                    <a:gd name="T47" fmla="*/ 26 h 90"/>
                    <a:gd name="T48" fmla="*/ 2 w 220"/>
                    <a:gd name="T49" fmla="*/ 29 h 90"/>
                    <a:gd name="T50" fmla="*/ 8 w 220"/>
                    <a:gd name="T51" fmla="*/ 35 h 90"/>
                    <a:gd name="T52" fmla="*/ 8 w 220"/>
                    <a:gd name="T53" fmla="*/ 41 h 90"/>
                    <a:gd name="T54" fmla="*/ 8 w 220"/>
                    <a:gd name="T55" fmla="*/ 51 h 90"/>
                    <a:gd name="T56" fmla="*/ 2 w 220"/>
                    <a:gd name="T57" fmla="*/ 49 h 90"/>
                    <a:gd name="T58" fmla="*/ 2 w 220"/>
                    <a:gd name="T59" fmla="*/ 55 h 90"/>
                    <a:gd name="T60" fmla="*/ 10 w 220"/>
                    <a:gd name="T61" fmla="*/ 57 h 90"/>
                    <a:gd name="T62" fmla="*/ 12 w 220"/>
                    <a:gd name="T63" fmla="*/ 64 h 90"/>
                    <a:gd name="T64" fmla="*/ 20 w 220"/>
                    <a:gd name="T65" fmla="*/ 70 h 90"/>
                    <a:gd name="T66" fmla="*/ 25 w 220"/>
                    <a:gd name="T67" fmla="*/ 74 h 90"/>
                    <a:gd name="T68" fmla="*/ 18 w 220"/>
                    <a:gd name="T69" fmla="*/ 78 h 90"/>
                    <a:gd name="T70" fmla="*/ 25 w 220"/>
                    <a:gd name="T71" fmla="*/ 78 h 90"/>
                    <a:gd name="T72" fmla="*/ 37 w 220"/>
                    <a:gd name="T73" fmla="*/ 82 h 90"/>
                    <a:gd name="T74" fmla="*/ 55 w 220"/>
                    <a:gd name="T75" fmla="*/ 84 h 90"/>
                    <a:gd name="T76" fmla="*/ 74 w 220"/>
                    <a:gd name="T77" fmla="*/ 80 h 90"/>
                    <a:gd name="T78" fmla="*/ 91 w 220"/>
                    <a:gd name="T79" fmla="*/ 86 h 90"/>
                    <a:gd name="T80" fmla="*/ 111 w 220"/>
                    <a:gd name="T81" fmla="*/ 80 h 90"/>
                    <a:gd name="T82" fmla="*/ 117 w 220"/>
                    <a:gd name="T83" fmla="*/ 76 h 90"/>
                    <a:gd name="T84" fmla="*/ 119 w 220"/>
                    <a:gd name="T85" fmla="*/ 90 h 9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20"/>
                    <a:gd name="T130" fmla="*/ 0 h 90"/>
                    <a:gd name="T131" fmla="*/ 220 w 220"/>
                    <a:gd name="T132" fmla="*/ 90 h 9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20" h="90">
                      <a:moveTo>
                        <a:pt x="126" y="84"/>
                      </a:moveTo>
                      <a:lnTo>
                        <a:pt x="126" y="82"/>
                      </a:lnTo>
                      <a:lnTo>
                        <a:pt x="126" y="78"/>
                      </a:lnTo>
                      <a:lnTo>
                        <a:pt x="130" y="78"/>
                      </a:lnTo>
                      <a:lnTo>
                        <a:pt x="132" y="80"/>
                      </a:lnTo>
                      <a:lnTo>
                        <a:pt x="138" y="80"/>
                      </a:lnTo>
                      <a:lnTo>
                        <a:pt x="144" y="78"/>
                      </a:lnTo>
                      <a:lnTo>
                        <a:pt x="148" y="76"/>
                      </a:lnTo>
                      <a:lnTo>
                        <a:pt x="159" y="80"/>
                      </a:lnTo>
                      <a:lnTo>
                        <a:pt x="175" y="72"/>
                      </a:lnTo>
                      <a:lnTo>
                        <a:pt x="190" y="70"/>
                      </a:lnTo>
                      <a:lnTo>
                        <a:pt x="192" y="72"/>
                      </a:lnTo>
                      <a:lnTo>
                        <a:pt x="198" y="68"/>
                      </a:lnTo>
                      <a:lnTo>
                        <a:pt x="206" y="70"/>
                      </a:lnTo>
                      <a:lnTo>
                        <a:pt x="212" y="70"/>
                      </a:lnTo>
                      <a:lnTo>
                        <a:pt x="216" y="72"/>
                      </a:lnTo>
                      <a:lnTo>
                        <a:pt x="220" y="70"/>
                      </a:lnTo>
                      <a:lnTo>
                        <a:pt x="214" y="62"/>
                      </a:lnTo>
                      <a:lnTo>
                        <a:pt x="214" y="49"/>
                      </a:lnTo>
                      <a:lnTo>
                        <a:pt x="210" y="41"/>
                      </a:lnTo>
                      <a:lnTo>
                        <a:pt x="214" y="37"/>
                      </a:lnTo>
                      <a:lnTo>
                        <a:pt x="218" y="35"/>
                      </a:lnTo>
                      <a:lnTo>
                        <a:pt x="214" y="33"/>
                      </a:lnTo>
                      <a:lnTo>
                        <a:pt x="214" y="29"/>
                      </a:lnTo>
                      <a:lnTo>
                        <a:pt x="206" y="31"/>
                      </a:lnTo>
                      <a:lnTo>
                        <a:pt x="202" y="26"/>
                      </a:lnTo>
                      <a:lnTo>
                        <a:pt x="200" y="18"/>
                      </a:lnTo>
                      <a:lnTo>
                        <a:pt x="198" y="16"/>
                      </a:lnTo>
                      <a:lnTo>
                        <a:pt x="198" y="14"/>
                      </a:lnTo>
                      <a:lnTo>
                        <a:pt x="194" y="12"/>
                      </a:lnTo>
                      <a:lnTo>
                        <a:pt x="190" y="8"/>
                      </a:lnTo>
                      <a:lnTo>
                        <a:pt x="187" y="8"/>
                      </a:lnTo>
                      <a:lnTo>
                        <a:pt x="185" y="10"/>
                      </a:lnTo>
                      <a:lnTo>
                        <a:pt x="177" y="10"/>
                      </a:lnTo>
                      <a:lnTo>
                        <a:pt x="169" y="14"/>
                      </a:lnTo>
                      <a:lnTo>
                        <a:pt x="159" y="16"/>
                      </a:lnTo>
                      <a:lnTo>
                        <a:pt x="152" y="16"/>
                      </a:lnTo>
                      <a:lnTo>
                        <a:pt x="146" y="16"/>
                      </a:lnTo>
                      <a:lnTo>
                        <a:pt x="136" y="18"/>
                      </a:lnTo>
                      <a:lnTo>
                        <a:pt x="132" y="14"/>
                      </a:lnTo>
                      <a:lnTo>
                        <a:pt x="121" y="12"/>
                      </a:lnTo>
                      <a:lnTo>
                        <a:pt x="115" y="14"/>
                      </a:lnTo>
                      <a:lnTo>
                        <a:pt x="113" y="8"/>
                      </a:lnTo>
                      <a:lnTo>
                        <a:pt x="111" y="6"/>
                      </a:lnTo>
                      <a:lnTo>
                        <a:pt x="105" y="8"/>
                      </a:lnTo>
                      <a:lnTo>
                        <a:pt x="103" y="2"/>
                      </a:lnTo>
                      <a:lnTo>
                        <a:pt x="99" y="0"/>
                      </a:lnTo>
                      <a:lnTo>
                        <a:pt x="95" y="2"/>
                      </a:lnTo>
                      <a:lnTo>
                        <a:pt x="91" y="4"/>
                      </a:lnTo>
                      <a:lnTo>
                        <a:pt x="86" y="2"/>
                      </a:lnTo>
                      <a:lnTo>
                        <a:pt x="84" y="2"/>
                      </a:lnTo>
                      <a:lnTo>
                        <a:pt x="78" y="2"/>
                      </a:lnTo>
                      <a:lnTo>
                        <a:pt x="74" y="4"/>
                      </a:lnTo>
                      <a:lnTo>
                        <a:pt x="68" y="6"/>
                      </a:lnTo>
                      <a:lnTo>
                        <a:pt x="60" y="10"/>
                      </a:lnTo>
                      <a:lnTo>
                        <a:pt x="58" y="14"/>
                      </a:lnTo>
                      <a:lnTo>
                        <a:pt x="49" y="14"/>
                      </a:lnTo>
                      <a:lnTo>
                        <a:pt x="41" y="14"/>
                      </a:lnTo>
                      <a:lnTo>
                        <a:pt x="33" y="12"/>
                      </a:lnTo>
                      <a:lnTo>
                        <a:pt x="31" y="16"/>
                      </a:lnTo>
                      <a:lnTo>
                        <a:pt x="37" y="18"/>
                      </a:lnTo>
                      <a:lnTo>
                        <a:pt x="39" y="20"/>
                      </a:lnTo>
                      <a:lnTo>
                        <a:pt x="31" y="22"/>
                      </a:lnTo>
                      <a:lnTo>
                        <a:pt x="29" y="24"/>
                      </a:lnTo>
                      <a:lnTo>
                        <a:pt x="20" y="24"/>
                      </a:lnTo>
                      <a:lnTo>
                        <a:pt x="18" y="24"/>
                      </a:lnTo>
                      <a:lnTo>
                        <a:pt x="18" y="26"/>
                      </a:lnTo>
                      <a:lnTo>
                        <a:pt x="16" y="26"/>
                      </a:lnTo>
                      <a:lnTo>
                        <a:pt x="12" y="24"/>
                      </a:lnTo>
                      <a:lnTo>
                        <a:pt x="6" y="26"/>
                      </a:lnTo>
                      <a:lnTo>
                        <a:pt x="2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8" y="35"/>
                      </a:lnTo>
                      <a:lnTo>
                        <a:pt x="8" y="37"/>
                      </a:lnTo>
                      <a:lnTo>
                        <a:pt x="6" y="39"/>
                      </a:lnTo>
                      <a:lnTo>
                        <a:pt x="8" y="41"/>
                      </a:lnTo>
                      <a:lnTo>
                        <a:pt x="10" y="45"/>
                      </a:lnTo>
                      <a:lnTo>
                        <a:pt x="6" y="49"/>
                      </a:lnTo>
                      <a:lnTo>
                        <a:pt x="8" y="51"/>
                      </a:lnTo>
                      <a:lnTo>
                        <a:pt x="6" y="53"/>
                      </a:lnTo>
                      <a:lnTo>
                        <a:pt x="4" y="49"/>
                      </a:lnTo>
                      <a:lnTo>
                        <a:pt x="2" y="49"/>
                      </a:lnTo>
                      <a:lnTo>
                        <a:pt x="4" y="53"/>
                      </a:lnTo>
                      <a:lnTo>
                        <a:pt x="2" y="53"/>
                      </a:lnTo>
                      <a:lnTo>
                        <a:pt x="2" y="55"/>
                      </a:lnTo>
                      <a:lnTo>
                        <a:pt x="6" y="57"/>
                      </a:lnTo>
                      <a:lnTo>
                        <a:pt x="8" y="57"/>
                      </a:lnTo>
                      <a:lnTo>
                        <a:pt x="10" y="57"/>
                      </a:lnTo>
                      <a:lnTo>
                        <a:pt x="8" y="62"/>
                      </a:lnTo>
                      <a:lnTo>
                        <a:pt x="10" y="64"/>
                      </a:lnTo>
                      <a:lnTo>
                        <a:pt x="12" y="64"/>
                      </a:lnTo>
                      <a:lnTo>
                        <a:pt x="16" y="68"/>
                      </a:lnTo>
                      <a:lnTo>
                        <a:pt x="20" y="68"/>
                      </a:lnTo>
                      <a:lnTo>
                        <a:pt x="20" y="70"/>
                      </a:lnTo>
                      <a:lnTo>
                        <a:pt x="16" y="72"/>
                      </a:lnTo>
                      <a:lnTo>
                        <a:pt x="16" y="74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18" y="76"/>
                      </a:lnTo>
                      <a:lnTo>
                        <a:pt x="18" y="78"/>
                      </a:lnTo>
                      <a:lnTo>
                        <a:pt x="22" y="78"/>
                      </a:lnTo>
                      <a:lnTo>
                        <a:pt x="25" y="82"/>
                      </a:lnTo>
                      <a:lnTo>
                        <a:pt x="25" y="78"/>
                      </a:lnTo>
                      <a:lnTo>
                        <a:pt x="35" y="80"/>
                      </a:lnTo>
                      <a:lnTo>
                        <a:pt x="37" y="78"/>
                      </a:lnTo>
                      <a:lnTo>
                        <a:pt x="37" y="82"/>
                      </a:lnTo>
                      <a:lnTo>
                        <a:pt x="45" y="86"/>
                      </a:lnTo>
                      <a:lnTo>
                        <a:pt x="49" y="84"/>
                      </a:lnTo>
                      <a:lnTo>
                        <a:pt x="55" y="84"/>
                      </a:lnTo>
                      <a:lnTo>
                        <a:pt x="55" y="76"/>
                      </a:lnTo>
                      <a:lnTo>
                        <a:pt x="62" y="74"/>
                      </a:lnTo>
                      <a:lnTo>
                        <a:pt x="74" y="80"/>
                      </a:lnTo>
                      <a:lnTo>
                        <a:pt x="78" y="84"/>
                      </a:lnTo>
                      <a:lnTo>
                        <a:pt x="86" y="84"/>
                      </a:lnTo>
                      <a:lnTo>
                        <a:pt x="91" y="86"/>
                      </a:lnTo>
                      <a:lnTo>
                        <a:pt x="97" y="84"/>
                      </a:lnTo>
                      <a:lnTo>
                        <a:pt x="101" y="80"/>
                      </a:lnTo>
                      <a:lnTo>
                        <a:pt x="111" y="80"/>
                      </a:lnTo>
                      <a:lnTo>
                        <a:pt x="115" y="80"/>
                      </a:lnTo>
                      <a:lnTo>
                        <a:pt x="115" y="78"/>
                      </a:lnTo>
                      <a:lnTo>
                        <a:pt x="117" y="76"/>
                      </a:lnTo>
                      <a:lnTo>
                        <a:pt x="119" y="78"/>
                      </a:lnTo>
                      <a:lnTo>
                        <a:pt x="117" y="82"/>
                      </a:lnTo>
                      <a:lnTo>
                        <a:pt x="119" y="90"/>
                      </a:lnTo>
                      <a:lnTo>
                        <a:pt x="124" y="88"/>
                      </a:lnTo>
                      <a:lnTo>
                        <a:pt x="126" y="8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20" name="Freeform 169"/>
                <p:cNvSpPr>
                  <a:spLocks noChangeAspect="1"/>
                </p:cNvSpPr>
                <p:nvPr/>
              </p:nvSpPr>
              <p:spPr bwMode="gray">
                <a:xfrm>
                  <a:off x="2029" y="1049"/>
                  <a:ext cx="133" cy="139"/>
                </a:xfrm>
                <a:custGeom>
                  <a:avLst/>
                  <a:gdLst>
                    <a:gd name="T0" fmla="*/ 128 w 143"/>
                    <a:gd name="T1" fmla="*/ 95 h 122"/>
                    <a:gd name="T2" fmla="*/ 130 w 143"/>
                    <a:gd name="T3" fmla="*/ 80 h 122"/>
                    <a:gd name="T4" fmla="*/ 128 w 143"/>
                    <a:gd name="T5" fmla="*/ 64 h 122"/>
                    <a:gd name="T6" fmla="*/ 120 w 143"/>
                    <a:gd name="T7" fmla="*/ 64 h 122"/>
                    <a:gd name="T8" fmla="*/ 130 w 143"/>
                    <a:gd name="T9" fmla="*/ 54 h 122"/>
                    <a:gd name="T10" fmla="*/ 136 w 143"/>
                    <a:gd name="T11" fmla="*/ 47 h 122"/>
                    <a:gd name="T12" fmla="*/ 143 w 143"/>
                    <a:gd name="T13" fmla="*/ 29 h 122"/>
                    <a:gd name="T14" fmla="*/ 124 w 143"/>
                    <a:gd name="T15" fmla="*/ 23 h 122"/>
                    <a:gd name="T16" fmla="*/ 116 w 143"/>
                    <a:gd name="T17" fmla="*/ 21 h 122"/>
                    <a:gd name="T18" fmla="*/ 105 w 143"/>
                    <a:gd name="T19" fmla="*/ 16 h 122"/>
                    <a:gd name="T20" fmla="*/ 93 w 143"/>
                    <a:gd name="T21" fmla="*/ 8 h 122"/>
                    <a:gd name="T22" fmla="*/ 83 w 143"/>
                    <a:gd name="T23" fmla="*/ 0 h 122"/>
                    <a:gd name="T24" fmla="*/ 72 w 143"/>
                    <a:gd name="T25" fmla="*/ 6 h 122"/>
                    <a:gd name="T26" fmla="*/ 72 w 143"/>
                    <a:gd name="T27" fmla="*/ 12 h 122"/>
                    <a:gd name="T28" fmla="*/ 58 w 143"/>
                    <a:gd name="T29" fmla="*/ 18 h 122"/>
                    <a:gd name="T30" fmla="*/ 60 w 143"/>
                    <a:gd name="T31" fmla="*/ 23 h 122"/>
                    <a:gd name="T32" fmla="*/ 48 w 143"/>
                    <a:gd name="T33" fmla="*/ 25 h 122"/>
                    <a:gd name="T34" fmla="*/ 39 w 143"/>
                    <a:gd name="T35" fmla="*/ 18 h 122"/>
                    <a:gd name="T36" fmla="*/ 33 w 143"/>
                    <a:gd name="T37" fmla="*/ 18 h 122"/>
                    <a:gd name="T38" fmla="*/ 37 w 143"/>
                    <a:gd name="T39" fmla="*/ 29 h 122"/>
                    <a:gd name="T40" fmla="*/ 33 w 143"/>
                    <a:gd name="T41" fmla="*/ 33 h 122"/>
                    <a:gd name="T42" fmla="*/ 25 w 143"/>
                    <a:gd name="T43" fmla="*/ 35 h 122"/>
                    <a:gd name="T44" fmla="*/ 15 w 143"/>
                    <a:gd name="T45" fmla="*/ 33 h 122"/>
                    <a:gd name="T46" fmla="*/ 2 w 143"/>
                    <a:gd name="T47" fmla="*/ 35 h 122"/>
                    <a:gd name="T48" fmla="*/ 4 w 143"/>
                    <a:gd name="T49" fmla="*/ 37 h 122"/>
                    <a:gd name="T50" fmla="*/ 2 w 143"/>
                    <a:gd name="T51" fmla="*/ 39 h 122"/>
                    <a:gd name="T52" fmla="*/ 6 w 143"/>
                    <a:gd name="T53" fmla="*/ 41 h 122"/>
                    <a:gd name="T54" fmla="*/ 4 w 143"/>
                    <a:gd name="T55" fmla="*/ 41 h 122"/>
                    <a:gd name="T56" fmla="*/ 15 w 143"/>
                    <a:gd name="T57" fmla="*/ 45 h 122"/>
                    <a:gd name="T58" fmla="*/ 23 w 143"/>
                    <a:gd name="T59" fmla="*/ 47 h 122"/>
                    <a:gd name="T60" fmla="*/ 27 w 143"/>
                    <a:gd name="T61" fmla="*/ 54 h 122"/>
                    <a:gd name="T62" fmla="*/ 33 w 143"/>
                    <a:gd name="T63" fmla="*/ 54 h 122"/>
                    <a:gd name="T64" fmla="*/ 29 w 143"/>
                    <a:gd name="T65" fmla="*/ 58 h 122"/>
                    <a:gd name="T66" fmla="*/ 35 w 143"/>
                    <a:gd name="T67" fmla="*/ 64 h 122"/>
                    <a:gd name="T68" fmla="*/ 39 w 143"/>
                    <a:gd name="T69" fmla="*/ 70 h 122"/>
                    <a:gd name="T70" fmla="*/ 39 w 143"/>
                    <a:gd name="T71" fmla="*/ 74 h 122"/>
                    <a:gd name="T72" fmla="*/ 46 w 143"/>
                    <a:gd name="T73" fmla="*/ 84 h 122"/>
                    <a:gd name="T74" fmla="*/ 39 w 143"/>
                    <a:gd name="T75" fmla="*/ 76 h 122"/>
                    <a:gd name="T76" fmla="*/ 37 w 143"/>
                    <a:gd name="T77" fmla="*/ 87 h 122"/>
                    <a:gd name="T78" fmla="*/ 37 w 143"/>
                    <a:gd name="T79" fmla="*/ 89 h 122"/>
                    <a:gd name="T80" fmla="*/ 33 w 143"/>
                    <a:gd name="T81" fmla="*/ 103 h 122"/>
                    <a:gd name="T82" fmla="*/ 35 w 143"/>
                    <a:gd name="T83" fmla="*/ 111 h 122"/>
                    <a:gd name="T84" fmla="*/ 56 w 143"/>
                    <a:gd name="T85" fmla="*/ 115 h 122"/>
                    <a:gd name="T86" fmla="*/ 68 w 143"/>
                    <a:gd name="T87" fmla="*/ 115 h 122"/>
                    <a:gd name="T88" fmla="*/ 79 w 143"/>
                    <a:gd name="T89" fmla="*/ 122 h 122"/>
                    <a:gd name="T90" fmla="*/ 87 w 143"/>
                    <a:gd name="T91" fmla="*/ 107 h 122"/>
                    <a:gd name="T92" fmla="*/ 101 w 143"/>
                    <a:gd name="T93" fmla="*/ 105 h 122"/>
                    <a:gd name="T94" fmla="*/ 112 w 143"/>
                    <a:gd name="T95" fmla="*/ 107 h 122"/>
                    <a:gd name="T96" fmla="*/ 120 w 143"/>
                    <a:gd name="T97" fmla="*/ 111 h 122"/>
                    <a:gd name="T98" fmla="*/ 126 w 143"/>
                    <a:gd name="T99" fmla="*/ 109 h 122"/>
                    <a:gd name="T100" fmla="*/ 134 w 143"/>
                    <a:gd name="T101" fmla="*/ 101 h 12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3"/>
                    <a:gd name="T154" fmla="*/ 0 h 122"/>
                    <a:gd name="T155" fmla="*/ 143 w 143"/>
                    <a:gd name="T156" fmla="*/ 122 h 12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3" h="122">
                      <a:moveTo>
                        <a:pt x="134" y="95"/>
                      </a:moveTo>
                      <a:lnTo>
                        <a:pt x="132" y="95"/>
                      </a:lnTo>
                      <a:lnTo>
                        <a:pt x="128" y="95"/>
                      </a:lnTo>
                      <a:lnTo>
                        <a:pt x="128" y="89"/>
                      </a:lnTo>
                      <a:lnTo>
                        <a:pt x="126" y="84"/>
                      </a:lnTo>
                      <a:lnTo>
                        <a:pt x="130" y="80"/>
                      </a:lnTo>
                      <a:lnTo>
                        <a:pt x="128" y="74"/>
                      </a:lnTo>
                      <a:lnTo>
                        <a:pt x="130" y="70"/>
                      </a:lnTo>
                      <a:lnTo>
                        <a:pt x="128" y="64"/>
                      </a:lnTo>
                      <a:lnTo>
                        <a:pt x="124" y="64"/>
                      </a:lnTo>
                      <a:lnTo>
                        <a:pt x="122" y="66"/>
                      </a:lnTo>
                      <a:lnTo>
                        <a:pt x="120" y="64"/>
                      </a:lnTo>
                      <a:lnTo>
                        <a:pt x="124" y="60"/>
                      </a:lnTo>
                      <a:lnTo>
                        <a:pt x="126" y="58"/>
                      </a:lnTo>
                      <a:lnTo>
                        <a:pt x="130" y="54"/>
                      </a:lnTo>
                      <a:lnTo>
                        <a:pt x="132" y="49"/>
                      </a:lnTo>
                      <a:lnTo>
                        <a:pt x="134" y="49"/>
                      </a:lnTo>
                      <a:lnTo>
                        <a:pt x="136" y="47"/>
                      </a:lnTo>
                      <a:lnTo>
                        <a:pt x="136" y="41"/>
                      </a:lnTo>
                      <a:lnTo>
                        <a:pt x="138" y="37"/>
                      </a:lnTo>
                      <a:lnTo>
                        <a:pt x="143" y="29"/>
                      </a:lnTo>
                      <a:lnTo>
                        <a:pt x="136" y="27"/>
                      </a:lnTo>
                      <a:lnTo>
                        <a:pt x="132" y="27"/>
                      </a:lnTo>
                      <a:lnTo>
                        <a:pt x="124" y="23"/>
                      </a:lnTo>
                      <a:lnTo>
                        <a:pt x="120" y="23"/>
                      </a:lnTo>
                      <a:lnTo>
                        <a:pt x="120" y="21"/>
                      </a:lnTo>
                      <a:lnTo>
                        <a:pt x="116" y="21"/>
                      </a:lnTo>
                      <a:lnTo>
                        <a:pt x="107" y="16"/>
                      </a:lnTo>
                      <a:lnTo>
                        <a:pt x="107" y="12"/>
                      </a:lnTo>
                      <a:lnTo>
                        <a:pt x="105" y="16"/>
                      </a:lnTo>
                      <a:lnTo>
                        <a:pt x="101" y="16"/>
                      </a:lnTo>
                      <a:lnTo>
                        <a:pt x="99" y="10"/>
                      </a:lnTo>
                      <a:lnTo>
                        <a:pt x="93" y="8"/>
                      </a:lnTo>
                      <a:lnTo>
                        <a:pt x="89" y="4"/>
                      </a:lnTo>
                      <a:lnTo>
                        <a:pt x="85" y="4"/>
                      </a:lnTo>
                      <a:lnTo>
                        <a:pt x="83" y="0"/>
                      </a:lnTo>
                      <a:lnTo>
                        <a:pt x="77" y="0"/>
                      </a:lnTo>
                      <a:lnTo>
                        <a:pt x="74" y="2"/>
                      </a:lnTo>
                      <a:lnTo>
                        <a:pt x="72" y="6"/>
                      </a:lnTo>
                      <a:lnTo>
                        <a:pt x="72" y="8"/>
                      </a:lnTo>
                      <a:lnTo>
                        <a:pt x="72" y="12"/>
                      </a:lnTo>
                      <a:lnTo>
                        <a:pt x="68" y="14"/>
                      </a:lnTo>
                      <a:lnTo>
                        <a:pt x="64" y="16"/>
                      </a:lnTo>
                      <a:lnTo>
                        <a:pt x="58" y="18"/>
                      </a:lnTo>
                      <a:lnTo>
                        <a:pt x="56" y="18"/>
                      </a:lnTo>
                      <a:lnTo>
                        <a:pt x="56" y="21"/>
                      </a:lnTo>
                      <a:lnTo>
                        <a:pt x="60" y="23"/>
                      </a:lnTo>
                      <a:lnTo>
                        <a:pt x="56" y="23"/>
                      </a:lnTo>
                      <a:lnTo>
                        <a:pt x="54" y="25"/>
                      </a:lnTo>
                      <a:lnTo>
                        <a:pt x="48" y="25"/>
                      </a:lnTo>
                      <a:lnTo>
                        <a:pt x="44" y="23"/>
                      </a:lnTo>
                      <a:lnTo>
                        <a:pt x="41" y="23"/>
                      </a:lnTo>
                      <a:lnTo>
                        <a:pt x="39" y="18"/>
                      </a:lnTo>
                      <a:lnTo>
                        <a:pt x="37" y="18"/>
                      </a:lnTo>
                      <a:lnTo>
                        <a:pt x="33" y="18"/>
                      </a:lnTo>
                      <a:lnTo>
                        <a:pt x="35" y="23"/>
                      </a:lnTo>
                      <a:lnTo>
                        <a:pt x="37" y="29"/>
                      </a:lnTo>
                      <a:lnTo>
                        <a:pt x="37" y="33"/>
                      </a:lnTo>
                      <a:lnTo>
                        <a:pt x="33" y="33"/>
                      </a:lnTo>
                      <a:lnTo>
                        <a:pt x="31" y="33"/>
                      </a:lnTo>
                      <a:lnTo>
                        <a:pt x="29" y="33"/>
                      </a:lnTo>
                      <a:lnTo>
                        <a:pt x="25" y="35"/>
                      </a:lnTo>
                      <a:lnTo>
                        <a:pt x="19" y="31"/>
                      </a:lnTo>
                      <a:lnTo>
                        <a:pt x="15" y="31"/>
                      </a:lnTo>
                      <a:lnTo>
                        <a:pt x="15" y="33"/>
                      </a:lnTo>
                      <a:lnTo>
                        <a:pt x="13" y="33"/>
                      </a:lnTo>
                      <a:lnTo>
                        <a:pt x="11" y="33"/>
                      </a:lnTo>
                      <a:lnTo>
                        <a:pt x="2" y="35"/>
                      </a:lnTo>
                      <a:lnTo>
                        <a:pt x="0" y="37"/>
                      </a:lnTo>
                      <a:lnTo>
                        <a:pt x="2" y="37"/>
                      </a:lnTo>
                      <a:lnTo>
                        <a:pt x="4" y="37"/>
                      </a:lnTo>
                      <a:lnTo>
                        <a:pt x="6" y="39"/>
                      </a:lnTo>
                      <a:lnTo>
                        <a:pt x="2" y="39"/>
                      </a:lnTo>
                      <a:lnTo>
                        <a:pt x="4" y="39"/>
                      </a:lnTo>
                      <a:lnTo>
                        <a:pt x="6" y="39"/>
                      </a:lnTo>
                      <a:lnTo>
                        <a:pt x="6" y="41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6" y="45"/>
                      </a:lnTo>
                      <a:lnTo>
                        <a:pt x="8" y="43"/>
                      </a:lnTo>
                      <a:lnTo>
                        <a:pt x="15" y="45"/>
                      </a:lnTo>
                      <a:lnTo>
                        <a:pt x="17" y="45"/>
                      </a:lnTo>
                      <a:lnTo>
                        <a:pt x="21" y="49"/>
                      </a:lnTo>
                      <a:lnTo>
                        <a:pt x="23" y="47"/>
                      </a:lnTo>
                      <a:lnTo>
                        <a:pt x="25" y="49"/>
                      </a:lnTo>
                      <a:lnTo>
                        <a:pt x="25" y="51"/>
                      </a:lnTo>
                      <a:lnTo>
                        <a:pt x="27" y="54"/>
                      </a:lnTo>
                      <a:lnTo>
                        <a:pt x="29" y="51"/>
                      </a:lnTo>
                      <a:lnTo>
                        <a:pt x="31" y="51"/>
                      </a:lnTo>
                      <a:lnTo>
                        <a:pt x="33" y="54"/>
                      </a:lnTo>
                      <a:lnTo>
                        <a:pt x="29" y="54"/>
                      </a:lnTo>
                      <a:lnTo>
                        <a:pt x="29" y="56"/>
                      </a:lnTo>
                      <a:lnTo>
                        <a:pt x="29" y="58"/>
                      </a:lnTo>
                      <a:lnTo>
                        <a:pt x="31" y="60"/>
                      </a:lnTo>
                      <a:lnTo>
                        <a:pt x="33" y="62"/>
                      </a:lnTo>
                      <a:lnTo>
                        <a:pt x="35" y="64"/>
                      </a:lnTo>
                      <a:lnTo>
                        <a:pt x="37" y="66"/>
                      </a:lnTo>
                      <a:lnTo>
                        <a:pt x="37" y="68"/>
                      </a:lnTo>
                      <a:lnTo>
                        <a:pt x="39" y="70"/>
                      </a:lnTo>
                      <a:lnTo>
                        <a:pt x="37" y="72"/>
                      </a:lnTo>
                      <a:lnTo>
                        <a:pt x="39" y="74"/>
                      </a:lnTo>
                      <a:lnTo>
                        <a:pt x="44" y="76"/>
                      </a:lnTo>
                      <a:lnTo>
                        <a:pt x="46" y="84"/>
                      </a:lnTo>
                      <a:lnTo>
                        <a:pt x="41" y="78"/>
                      </a:lnTo>
                      <a:lnTo>
                        <a:pt x="39" y="76"/>
                      </a:lnTo>
                      <a:lnTo>
                        <a:pt x="37" y="82"/>
                      </a:lnTo>
                      <a:lnTo>
                        <a:pt x="37" y="87"/>
                      </a:lnTo>
                      <a:lnTo>
                        <a:pt x="39" y="89"/>
                      </a:lnTo>
                      <a:lnTo>
                        <a:pt x="37" y="91"/>
                      </a:lnTo>
                      <a:lnTo>
                        <a:pt x="37" y="89"/>
                      </a:lnTo>
                      <a:lnTo>
                        <a:pt x="37" y="93"/>
                      </a:lnTo>
                      <a:lnTo>
                        <a:pt x="35" y="97"/>
                      </a:lnTo>
                      <a:lnTo>
                        <a:pt x="33" y="103"/>
                      </a:lnTo>
                      <a:lnTo>
                        <a:pt x="29" y="107"/>
                      </a:lnTo>
                      <a:lnTo>
                        <a:pt x="33" y="109"/>
                      </a:lnTo>
                      <a:lnTo>
                        <a:pt x="35" y="111"/>
                      </a:lnTo>
                      <a:lnTo>
                        <a:pt x="41" y="113"/>
                      </a:lnTo>
                      <a:lnTo>
                        <a:pt x="48" y="115"/>
                      </a:lnTo>
                      <a:lnTo>
                        <a:pt x="56" y="115"/>
                      </a:lnTo>
                      <a:lnTo>
                        <a:pt x="60" y="113"/>
                      </a:lnTo>
                      <a:lnTo>
                        <a:pt x="66" y="117"/>
                      </a:lnTo>
                      <a:lnTo>
                        <a:pt x="68" y="115"/>
                      </a:lnTo>
                      <a:lnTo>
                        <a:pt x="70" y="117"/>
                      </a:lnTo>
                      <a:lnTo>
                        <a:pt x="70" y="120"/>
                      </a:lnTo>
                      <a:lnTo>
                        <a:pt x="79" y="122"/>
                      </a:lnTo>
                      <a:lnTo>
                        <a:pt x="85" y="120"/>
                      </a:lnTo>
                      <a:lnTo>
                        <a:pt x="85" y="111"/>
                      </a:lnTo>
                      <a:lnTo>
                        <a:pt x="87" y="107"/>
                      </a:lnTo>
                      <a:lnTo>
                        <a:pt x="91" y="107"/>
                      </a:lnTo>
                      <a:lnTo>
                        <a:pt x="97" y="103"/>
                      </a:lnTo>
                      <a:lnTo>
                        <a:pt x="101" y="105"/>
                      </a:lnTo>
                      <a:lnTo>
                        <a:pt x="105" y="105"/>
                      </a:lnTo>
                      <a:lnTo>
                        <a:pt x="110" y="105"/>
                      </a:lnTo>
                      <a:lnTo>
                        <a:pt x="112" y="107"/>
                      </a:lnTo>
                      <a:lnTo>
                        <a:pt x="114" y="109"/>
                      </a:lnTo>
                      <a:lnTo>
                        <a:pt x="116" y="111"/>
                      </a:lnTo>
                      <a:lnTo>
                        <a:pt x="120" y="111"/>
                      </a:lnTo>
                      <a:lnTo>
                        <a:pt x="122" y="111"/>
                      </a:lnTo>
                      <a:lnTo>
                        <a:pt x="126" y="109"/>
                      </a:lnTo>
                      <a:lnTo>
                        <a:pt x="126" y="107"/>
                      </a:lnTo>
                      <a:lnTo>
                        <a:pt x="132" y="103"/>
                      </a:lnTo>
                      <a:lnTo>
                        <a:pt x="134" y="101"/>
                      </a:lnTo>
                      <a:lnTo>
                        <a:pt x="136" y="99"/>
                      </a:lnTo>
                      <a:lnTo>
                        <a:pt x="134" y="9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21" name="Freeform 170"/>
                <p:cNvSpPr>
                  <a:spLocks noChangeAspect="1"/>
                </p:cNvSpPr>
                <p:nvPr/>
              </p:nvSpPr>
              <p:spPr bwMode="gray">
                <a:xfrm>
                  <a:off x="2147" y="1114"/>
                  <a:ext cx="125" cy="143"/>
                </a:xfrm>
                <a:custGeom>
                  <a:avLst/>
                  <a:gdLst>
                    <a:gd name="T0" fmla="*/ 128 w 134"/>
                    <a:gd name="T1" fmla="*/ 90 h 127"/>
                    <a:gd name="T2" fmla="*/ 116 w 134"/>
                    <a:gd name="T3" fmla="*/ 82 h 127"/>
                    <a:gd name="T4" fmla="*/ 103 w 134"/>
                    <a:gd name="T5" fmla="*/ 76 h 127"/>
                    <a:gd name="T6" fmla="*/ 105 w 134"/>
                    <a:gd name="T7" fmla="*/ 72 h 127"/>
                    <a:gd name="T8" fmla="*/ 103 w 134"/>
                    <a:gd name="T9" fmla="*/ 72 h 127"/>
                    <a:gd name="T10" fmla="*/ 93 w 134"/>
                    <a:gd name="T11" fmla="*/ 70 h 127"/>
                    <a:gd name="T12" fmla="*/ 83 w 134"/>
                    <a:gd name="T13" fmla="*/ 61 h 127"/>
                    <a:gd name="T14" fmla="*/ 76 w 134"/>
                    <a:gd name="T15" fmla="*/ 49 h 127"/>
                    <a:gd name="T16" fmla="*/ 66 w 134"/>
                    <a:gd name="T17" fmla="*/ 43 h 127"/>
                    <a:gd name="T18" fmla="*/ 60 w 134"/>
                    <a:gd name="T19" fmla="*/ 35 h 127"/>
                    <a:gd name="T20" fmla="*/ 64 w 134"/>
                    <a:gd name="T21" fmla="*/ 31 h 127"/>
                    <a:gd name="T22" fmla="*/ 60 w 134"/>
                    <a:gd name="T23" fmla="*/ 24 h 127"/>
                    <a:gd name="T24" fmla="*/ 62 w 134"/>
                    <a:gd name="T25" fmla="*/ 22 h 127"/>
                    <a:gd name="T26" fmla="*/ 70 w 134"/>
                    <a:gd name="T27" fmla="*/ 20 h 127"/>
                    <a:gd name="T28" fmla="*/ 76 w 134"/>
                    <a:gd name="T29" fmla="*/ 20 h 127"/>
                    <a:gd name="T30" fmla="*/ 78 w 134"/>
                    <a:gd name="T31" fmla="*/ 18 h 127"/>
                    <a:gd name="T32" fmla="*/ 78 w 134"/>
                    <a:gd name="T33" fmla="*/ 8 h 127"/>
                    <a:gd name="T34" fmla="*/ 58 w 134"/>
                    <a:gd name="T35" fmla="*/ 0 h 127"/>
                    <a:gd name="T36" fmla="*/ 45 w 134"/>
                    <a:gd name="T37" fmla="*/ 4 h 127"/>
                    <a:gd name="T38" fmla="*/ 39 w 134"/>
                    <a:gd name="T39" fmla="*/ 6 h 127"/>
                    <a:gd name="T40" fmla="*/ 37 w 134"/>
                    <a:gd name="T41" fmla="*/ 10 h 127"/>
                    <a:gd name="T42" fmla="*/ 27 w 134"/>
                    <a:gd name="T43" fmla="*/ 12 h 127"/>
                    <a:gd name="T44" fmla="*/ 27 w 134"/>
                    <a:gd name="T45" fmla="*/ 16 h 127"/>
                    <a:gd name="T46" fmla="*/ 23 w 134"/>
                    <a:gd name="T47" fmla="*/ 12 h 127"/>
                    <a:gd name="T48" fmla="*/ 17 w 134"/>
                    <a:gd name="T49" fmla="*/ 10 h 127"/>
                    <a:gd name="T50" fmla="*/ 8 w 134"/>
                    <a:gd name="T51" fmla="*/ 14 h 127"/>
                    <a:gd name="T52" fmla="*/ 2 w 134"/>
                    <a:gd name="T53" fmla="*/ 18 h 127"/>
                    <a:gd name="T54" fmla="*/ 0 w 134"/>
                    <a:gd name="T55" fmla="*/ 28 h 127"/>
                    <a:gd name="T56" fmla="*/ 2 w 134"/>
                    <a:gd name="T57" fmla="*/ 39 h 127"/>
                    <a:gd name="T58" fmla="*/ 8 w 134"/>
                    <a:gd name="T59" fmla="*/ 39 h 127"/>
                    <a:gd name="T60" fmla="*/ 8 w 134"/>
                    <a:gd name="T61" fmla="*/ 45 h 127"/>
                    <a:gd name="T62" fmla="*/ 17 w 134"/>
                    <a:gd name="T63" fmla="*/ 43 h 127"/>
                    <a:gd name="T64" fmla="*/ 23 w 134"/>
                    <a:gd name="T65" fmla="*/ 37 h 127"/>
                    <a:gd name="T66" fmla="*/ 31 w 134"/>
                    <a:gd name="T67" fmla="*/ 39 h 127"/>
                    <a:gd name="T68" fmla="*/ 37 w 134"/>
                    <a:gd name="T69" fmla="*/ 43 h 127"/>
                    <a:gd name="T70" fmla="*/ 41 w 134"/>
                    <a:gd name="T71" fmla="*/ 55 h 127"/>
                    <a:gd name="T72" fmla="*/ 47 w 134"/>
                    <a:gd name="T73" fmla="*/ 61 h 127"/>
                    <a:gd name="T74" fmla="*/ 54 w 134"/>
                    <a:gd name="T75" fmla="*/ 66 h 127"/>
                    <a:gd name="T76" fmla="*/ 58 w 134"/>
                    <a:gd name="T77" fmla="*/ 70 h 127"/>
                    <a:gd name="T78" fmla="*/ 68 w 134"/>
                    <a:gd name="T79" fmla="*/ 78 h 127"/>
                    <a:gd name="T80" fmla="*/ 74 w 134"/>
                    <a:gd name="T81" fmla="*/ 82 h 127"/>
                    <a:gd name="T82" fmla="*/ 80 w 134"/>
                    <a:gd name="T83" fmla="*/ 82 h 127"/>
                    <a:gd name="T84" fmla="*/ 87 w 134"/>
                    <a:gd name="T85" fmla="*/ 88 h 127"/>
                    <a:gd name="T86" fmla="*/ 89 w 134"/>
                    <a:gd name="T87" fmla="*/ 92 h 127"/>
                    <a:gd name="T88" fmla="*/ 93 w 134"/>
                    <a:gd name="T89" fmla="*/ 94 h 127"/>
                    <a:gd name="T90" fmla="*/ 101 w 134"/>
                    <a:gd name="T91" fmla="*/ 97 h 127"/>
                    <a:gd name="T92" fmla="*/ 105 w 134"/>
                    <a:gd name="T93" fmla="*/ 107 h 127"/>
                    <a:gd name="T94" fmla="*/ 107 w 134"/>
                    <a:gd name="T95" fmla="*/ 113 h 127"/>
                    <a:gd name="T96" fmla="*/ 103 w 134"/>
                    <a:gd name="T97" fmla="*/ 117 h 127"/>
                    <a:gd name="T98" fmla="*/ 101 w 134"/>
                    <a:gd name="T99" fmla="*/ 123 h 127"/>
                    <a:gd name="T100" fmla="*/ 105 w 134"/>
                    <a:gd name="T101" fmla="*/ 127 h 127"/>
                    <a:gd name="T102" fmla="*/ 109 w 134"/>
                    <a:gd name="T103" fmla="*/ 123 h 127"/>
                    <a:gd name="T104" fmla="*/ 111 w 134"/>
                    <a:gd name="T105" fmla="*/ 121 h 127"/>
                    <a:gd name="T106" fmla="*/ 116 w 134"/>
                    <a:gd name="T107" fmla="*/ 113 h 127"/>
                    <a:gd name="T108" fmla="*/ 120 w 134"/>
                    <a:gd name="T109" fmla="*/ 111 h 127"/>
                    <a:gd name="T110" fmla="*/ 116 w 134"/>
                    <a:gd name="T111" fmla="*/ 105 h 127"/>
                    <a:gd name="T112" fmla="*/ 111 w 134"/>
                    <a:gd name="T113" fmla="*/ 103 h 127"/>
                    <a:gd name="T114" fmla="*/ 113 w 134"/>
                    <a:gd name="T115" fmla="*/ 94 h 127"/>
                    <a:gd name="T116" fmla="*/ 120 w 134"/>
                    <a:gd name="T117" fmla="*/ 92 h 127"/>
                    <a:gd name="T118" fmla="*/ 128 w 134"/>
                    <a:gd name="T119" fmla="*/ 94 h 127"/>
                    <a:gd name="T120" fmla="*/ 132 w 134"/>
                    <a:gd name="T121" fmla="*/ 101 h 127"/>
                    <a:gd name="T122" fmla="*/ 130 w 134"/>
                    <a:gd name="T123" fmla="*/ 92 h 12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34"/>
                    <a:gd name="T187" fmla="*/ 0 h 127"/>
                    <a:gd name="T188" fmla="*/ 134 w 134"/>
                    <a:gd name="T189" fmla="*/ 127 h 12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34" h="127">
                      <a:moveTo>
                        <a:pt x="130" y="92"/>
                      </a:moveTo>
                      <a:lnTo>
                        <a:pt x="128" y="90"/>
                      </a:lnTo>
                      <a:lnTo>
                        <a:pt x="126" y="88"/>
                      </a:lnTo>
                      <a:lnTo>
                        <a:pt x="116" y="82"/>
                      </a:lnTo>
                      <a:lnTo>
                        <a:pt x="105" y="78"/>
                      </a:lnTo>
                      <a:lnTo>
                        <a:pt x="103" y="76"/>
                      </a:lnTo>
                      <a:lnTo>
                        <a:pt x="105" y="74"/>
                      </a:lnTo>
                      <a:lnTo>
                        <a:pt x="105" y="72"/>
                      </a:lnTo>
                      <a:lnTo>
                        <a:pt x="103" y="72"/>
                      </a:lnTo>
                      <a:lnTo>
                        <a:pt x="95" y="72"/>
                      </a:lnTo>
                      <a:lnTo>
                        <a:pt x="93" y="70"/>
                      </a:lnTo>
                      <a:lnTo>
                        <a:pt x="85" y="66"/>
                      </a:lnTo>
                      <a:lnTo>
                        <a:pt x="83" y="61"/>
                      </a:lnTo>
                      <a:lnTo>
                        <a:pt x="78" y="55"/>
                      </a:lnTo>
                      <a:lnTo>
                        <a:pt x="76" y="49"/>
                      </a:lnTo>
                      <a:lnTo>
                        <a:pt x="72" y="47"/>
                      </a:lnTo>
                      <a:lnTo>
                        <a:pt x="66" y="43"/>
                      </a:lnTo>
                      <a:lnTo>
                        <a:pt x="64" y="41"/>
                      </a:lnTo>
                      <a:lnTo>
                        <a:pt x="60" y="35"/>
                      </a:lnTo>
                      <a:lnTo>
                        <a:pt x="62" y="33"/>
                      </a:lnTo>
                      <a:lnTo>
                        <a:pt x="64" y="31"/>
                      </a:lnTo>
                      <a:lnTo>
                        <a:pt x="64" y="28"/>
                      </a:lnTo>
                      <a:lnTo>
                        <a:pt x="60" y="24"/>
                      </a:lnTo>
                      <a:lnTo>
                        <a:pt x="60" y="22"/>
                      </a:lnTo>
                      <a:lnTo>
                        <a:pt x="62" y="22"/>
                      </a:lnTo>
                      <a:lnTo>
                        <a:pt x="64" y="22"/>
                      </a:lnTo>
                      <a:lnTo>
                        <a:pt x="70" y="20"/>
                      </a:lnTo>
                      <a:lnTo>
                        <a:pt x="72" y="18"/>
                      </a:lnTo>
                      <a:lnTo>
                        <a:pt x="76" y="20"/>
                      </a:lnTo>
                      <a:lnTo>
                        <a:pt x="78" y="20"/>
                      </a:lnTo>
                      <a:lnTo>
                        <a:pt x="78" y="18"/>
                      </a:lnTo>
                      <a:lnTo>
                        <a:pt x="74" y="10"/>
                      </a:lnTo>
                      <a:lnTo>
                        <a:pt x="78" y="8"/>
                      </a:lnTo>
                      <a:lnTo>
                        <a:pt x="64" y="6"/>
                      </a:lnTo>
                      <a:lnTo>
                        <a:pt x="58" y="0"/>
                      </a:lnTo>
                      <a:lnTo>
                        <a:pt x="50" y="2"/>
                      </a:lnTo>
                      <a:lnTo>
                        <a:pt x="45" y="4"/>
                      </a:lnTo>
                      <a:lnTo>
                        <a:pt x="39" y="2"/>
                      </a:lnTo>
                      <a:lnTo>
                        <a:pt x="39" y="6"/>
                      </a:lnTo>
                      <a:lnTo>
                        <a:pt x="37" y="6"/>
                      </a:lnTo>
                      <a:lnTo>
                        <a:pt x="37" y="10"/>
                      </a:lnTo>
                      <a:lnTo>
                        <a:pt x="31" y="8"/>
                      </a:lnTo>
                      <a:lnTo>
                        <a:pt x="27" y="12"/>
                      </a:lnTo>
                      <a:lnTo>
                        <a:pt x="27" y="16"/>
                      </a:lnTo>
                      <a:lnTo>
                        <a:pt x="25" y="12"/>
                      </a:lnTo>
                      <a:lnTo>
                        <a:pt x="23" y="12"/>
                      </a:lnTo>
                      <a:lnTo>
                        <a:pt x="21" y="10"/>
                      </a:lnTo>
                      <a:lnTo>
                        <a:pt x="17" y="10"/>
                      </a:lnTo>
                      <a:lnTo>
                        <a:pt x="14" y="14"/>
                      </a:lnTo>
                      <a:lnTo>
                        <a:pt x="8" y="14"/>
                      </a:lnTo>
                      <a:lnTo>
                        <a:pt x="4" y="14"/>
                      </a:lnTo>
                      <a:lnTo>
                        <a:pt x="2" y="18"/>
                      </a:lnTo>
                      <a:lnTo>
                        <a:pt x="4" y="24"/>
                      </a:lnTo>
                      <a:lnTo>
                        <a:pt x="0" y="28"/>
                      </a:lnTo>
                      <a:lnTo>
                        <a:pt x="2" y="33"/>
                      </a:lnTo>
                      <a:lnTo>
                        <a:pt x="2" y="39"/>
                      </a:lnTo>
                      <a:lnTo>
                        <a:pt x="6" y="39"/>
                      </a:lnTo>
                      <a:lnTo>
                        <a:pt x="8" y="39"/>
                      </a:lnTo>
                      <a:lnTo>
                        <a:pt x="10" y="43"/>
                      </a:lnTo>
                      <a:lnTo>
                        <a:pt x="8" y="45"/>
                      </a:lnTo>
                      <a:lnTo>
                        <a:pt x="12" y="45"/>
                      </a:lnTo>
                      <a:lnTo>
                        <a:pt x="17" y="43"/>
                      </a:lnTo>
                      <a:lnTo>
                        <a:pt x="21" y="39"/>
                      </a:lnTo>
                      <a:lnTo>
                        <a:pt x="23" y="37"/>
                      </a:lnTo>
                      <a:lnTo>
                        <a:pt x="29" y="37"/>
                      </a:lnTo>
                      <a:lnTo>
                        <a:pt x="31" y="39"/>
                      </a:lnTo>
                      <a:lnTo>
                        <a:pt x="35" y="41"/>
                      </a:lnTo>
                      <a:lnTo>
                        <a:pt x="37" y="43"/>
                      </a:lnTo>
                      <a:lnTo>
                        <a:pt x="39" y="49"/>
                      </a:lnTo>
                      <a:lnTo>
                        <a:pt x="41" y="55"/>
                      </a:lnTo>
                      <a:lnTo>
                        <a:pt x="41" y="57"/>
                      </a:lnTo>
                      <a:lnTo>
                        <a:pt x="47" y="61"/>
                      </a:lnTo>
                      <a:lnTo>
                        <a:pt x="47" y="64"/>
                      </a:lnTo>
                      <a:lnTo>
                        <a:pt x="54" y="66"/>
                      </a:lnTo>
                      <a:lnTo>
                        <a:pt x="56" y="70"/>
                      </a:lnTo>
                      <a:lnTo>
                        <a:pt x="58" y="70"/>
                      </a:lnTo>
                      <a:lnTo>
                        <a:pt x="64" y="78"/>
                      </a:lnTo>
                      <a:lnTo>
                        <a:pt x="68" y="78"/>
                      </a:lnTo>
                      <a:lnTo>
                        <a:pt x="70" y="80"/>
                      </a:lnTo>
                      <a:lnTo>
                        <a:pt x="74" y="82"/>
                      </a:lnTo>
                      <a:lnTo>
                        <a:pt x="78" y="80"/>
                      </a:lnTo>
                      <a:lnTo>
                        <a:pt x="80" y="82"/>
                      </a:lnTo>
                      <a:lnTo>
                        <a:pt x="85" y="86"/>
                      </a:lnTo>
                      <a:lnTo>
                        <a:pt x="87" y="88"/>
                      </a:lnTo>
                      <a:lnTo>
                        <a:pt x="87" y="90"/>
                      </a:lnTo>
                      <a:lnTo>
                        <a:pt x="89" y="92"/>
                      </a:lnTo>
                      <a:lnTo>
                        <a:pt x="93" y="90"/>
                      </a:lnTo>
                      <a:lnTo>
                        <a:pt x="93" y="94"/>
                      </a:lnTo>
                      <a:lnTo>
                        <a:pt x="97" y="99"/>
                      </a:lnTo>
                      <a:lnTo>
                        <a:pt x="101" y="97"/>
                      </a:lnTo>
                      <a:lnTo>
                        <a:pt x="103" y="105"/>
                      </a:lnTo>
                      <a:lnTo>
                        <a:pt x="105" y="107"/>
                      </a:lnTo>
                      <a:lnTo>
                        <a:pt x="105" y="111"/>
                      </a:lnTo>
                      <a:lnTo>
                        <a:pt x="107" y="113"/>
                      </a:lnTo>
                      <a:lnTo>
                        <a:pt x="107" y="117"/>
                      </a:lnTo>
                      <a:lnTo>
                        <a:pt x="103" y="117"/>
                      </a:lnTo>
                      <a:lnTo>
                        <a:pt x="103" y="121"/>
                      </a:lnTo>
                      <a:lnTo>
                        <a:pt x="101" y="123"/>
                      </a:lnTo>
                      <a:lnTo>
                        <a:pt x="101" y="127"/>
                      </a:lnTo>
                      <a:lnTo>
                        <a:pt x="105" y="127"/>
                      </a:lnTo>
                      <a:lnTo>
                        <a:pt x="107" y="127"/>
                      </a:lnTo>
                      <a:lnTo>
                        <a:pt x="109" y="123"/>
                      </a:lnTo>
                      <a:lnTo>
                        <a:pt x="111" y="123"/>
                      </a:lnTo>
                      <a:lnTo>
                        <a:pt x="111" y="121"/>
                      </a:lnTo>
                      <a:lnTo>
                        <a:pt x="111" y="117"/>
                      </a:lnTo>
                      <a:lnTo>
                        <a:pt x="116" y="113"/>
                      </a:lnTo>
                      <a:lnTo>
                        <a:pt x="118" y="113"/>
                      </a:lnTo>
                      <a:lnTo>
                        <a:pt x="120" y="111"/>
                      </a:lnTo>
                      <a:lnTo>
                        <a:pt x="120" y="107"/>
                      </a:lnTo>
                      <a:lnTo>
                        <a:pt x="116" y="105"/>
                      </a:lnTo>
                      <a:lnTo>
                        <a:pt x="113" y="103"/>
                      </a:lnTo>
                      <a:lnTo>
                        <a:pt x="111" y="103"/>
                      </a:lnTo>
                      <a:lnTo>
                        <a:pt x="113" y="97"/>
                      </a:lnTo>
                      <a:lnTo>
                        <a:pt x="113" y="94"/>
                      </a:lnTo>
                      <a:lnTo>
                        <a:pt x="116" y="92"/>
                      </a:lnTo>
                      <a:lnTo>
                        <a:pt x="120" y="92"/>
                      </a:lnTo>
                      <a:lnTo>
                        <a:pt x="128" y="94"/>
                      </a:lnTo>
                      <a:lnTo>
                        <a:pt x="130" y="99"/>
                      </a:lnTo>
                      <a:lnTo>
                        <a:pt x="132" y="101"/>
                      </a:lnTo>
                      <a:lnTo>
                        <a:pt x="134" y="97"/>
                      </a:lnTo>
                      <a:lnTo>
                        <a:pt x="130" y="9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22" name="Freeform 171"/>
                <p:cNvSpPr>
                  <a:spLocks noChangeAspect="1"/>
                </p:cNvSpPr>
                <p:nvPr/>
              </p:nvSpPr>
              <p:spPr bwMode="gray">
                <a:xfrm>
                  <a:off x="2863" y="1015"/>
                  <a:ext cx="604" cy="526"/>
                </a:xfrm>
                <a:custGeom>
                  <a:avLst/>
                  <a:gdLst>
                    <a:gd name="T0" fmla="*/ 630 w 650"/>
                    <a:gd name="T1" fmla="*/ 144 h 466"/>
                    <a:gd name="T2" fmla="*/ 632 w 650"/>
                    <a:gd name="T3" fmla="*/ 111 h 466"/>
                    <a:gd name="T4" fmla="*/ 640 w 650"/>
                    <a:gd name="T5" fmla="*/ 72 h 466"/>
                    <a:gd name="T6" fmla="*/ 559 w 650"/>
                    <a:gd name="T7" fmla="*/ 52 h 466"/>
                    <a:gd name="T8" fmla="*/ 487 w 650"/>
                    <a:gd name="T9" fmla="*/ 4 h 466"/>
                    <a:gd name="T10" fmla="*/ 452 w 650"/>
                    <a:gd name="T11" fmla="*/ 41 h 466"/>
                    <a:gd name="T12" fmla="*/ 434 w 650"/>
                    <a:gd name="T13" fmla="*/ 76 h 466"/>
                    <a:gd name="T14" fmla="*/ 487 w 650"/>
                    <a:gd name="T15" fmla="*/ 95 h 466"/>
                    <a:gd name="T16" fmla="*/ 436 w 650"/>
                    <a:gd name="T17" fmla="*/ 115 h 466"/>
                    <a:gd name="T18" fmla="*/ 413 w 650"/>
                    <a:gd name="T19" fmla="*/ 138 h 466"/>
                    <a:gd name="T20" fmla="*/ 339 w 650"/>
                    <a:gd name="T21" fmla="*/ 159 h 466"/>
                    <a:gd name="T22" fmla="*/ 248 w 650"/>
                    <a:gd name="T23" fmla="*/ 144 h 466"/>
                    <a:gd name="T24" fmla="*/ 196 w 650"/>
                    <a:gd name="T25" fmla="*/ 113 h 466"/>
                    <a:gd name="T26" fmla="*/ 147 w 650"/>
                    <a:gd name="T27" fmla="*/ 76 h 466"/>
                    <a:gd name="T28" fmla="*/ 104 w 650"/>
                    <a:gd name="T29" fmla="*/ 62 h 466"/>
                    <a:gd name="T30" fmla="*/ 73 w 650"/>
                    <a:gd name="T31" fmla="*/ 103 h 466"/>
                    <a:gd name="T32" fmla="*/ 66 w 650"/>
                    <a:gd name="T33" fmla="*/ 142 h 466"/>
                    <a:gd name="T34" fmla="*/ 50 w 650"/>
                    <a:gd name="T35" fmla="*/ 167 h 466"/>
                    <a:gd name="T36" fmla="*/ 11 w 650"/>
                    <a:gd name="T37" fmla="*/ 184 h 466"/>
                    <a:gd name="T38" fmla="*/ 23 w 650"/>
                    <a:gd name="T39" fmla="*/ 212 h 466"/>
                    <a:gd name="T40" fmla="*/ 40 w 650"/>
                    <a:gd name="T41" fmla="*/ 237 h 466"/>
                    <a:gd name="T42" fmla="*/ 87 w 650"/>
                    <a:gd name="T43" fmla="*/ 245 h 466"/>
                    <a:gd name="T44" fmla="*/ 95 w 650"/>
                    <a:gd name="T45" fmla="*/ 291 h 466"/>
                    <a:gd name="T46" fmla="*/ 95 w 650"/>
                    <a:gd name="T47" fmla="*/ 313 h 466"/>
                    <a:gd name="T48" fmla="*/ 155 w 650"/>
                    <a:gd name="T49" fmla="*/ 336 h 466"/>
                    <a:gd name="T50" fmla="*/ 194 w 650"/>
                    <a:gd name="T51" fmla="*/ 359 h 466"/>
                    <a:gd name="T52" fmla="*/ 223 w 650"/>
                    <a:gd name="T53" fmla="*/ 357 h 466"/>
                    <a:gd name="T54" fmla="*/ 279 w 650"/>
                    <a:gd name="T55" fmla="*/ 344 h 466"/>
                    <a:gd name="T56" fmla="*/ 324 w 650"/>
                    <a:gd name="T57" fmla="*/ 351 h 466"/>
                    <a:gd name="T58" fmla="*/ 343 w 650"/>
                    <a:gd name="T59" fmla="*/ 388 h 466"/>
                    <a:gd name="T60" fmla="*/ 351 w 650"/>
                    <a:gd name="T61" fmla="*/ 412 h 466"/>
                    <a:gd name="T62" fmla="*/ 370 w 650"/>
                    <a:gd name="T63" fmla="*/ 445 h 466"/>
                    <a:gd name="T64" fmla="*/ 392 w 650"/>
                    <a:gd name="T65" fmla="*/ 435 h 466"/>
                    <a:gd name="T66" fmla="*/ 419 w 650"/>
                    <a:gd name="T67" fmla="*/ 431 h 466"/>
                    <a:gd name="T68" fmla="*/ 452 w 650"/>
                    <a:gd name="T69" fmla="*/ 441 h 466"/>
                    <a:gd name="T70" fmla="*/ 481 w 650"/>
                    <a:gd name="T71" fmla="*/ 448 h 466"/>
                    <a:gd name="T72" fmla="*/ 495 w 650"/>
                    <a:gd name="T73" fmla="*/ 466 h 466"/>
                    <a:gd name="T74" fmla="*/ 502 w 650"/>
                    <a:gd name="T75" fmla="*/ 450 h 466"/>
                    <a:gd name="T76" fmla="*/ 535 w 650"/>
                    <a:gd name="T77" fmla="*/ 439 h 466"/>
                    <a:gd name="T78" fmla="*/ 547 w 650"/>
                    <a:gd name="T79" fmla="*/ 431 h 466"/>
                    <a:gd name="T80" fmla="*/ 576 w 650"/>
                    <a:gd name="T81" fmla="*/ 415 h 466"/>
                    <a:gd name="T82" fmla="*/ 594 w 650"/>
                    <a:gd name="T83" fmla="*/ 398 h 466"/>
                    <a:gd name="T84" fmla="*/ 594 w 650"/>
                    <a:gd name="T85" fmla="*/ 373 h 466"/>
                    <a:gd name="T86" fmla="*/ 611 w 650"/>
                    <a:gd name="T87" fmla="*/ 355 h 466"/>
                    <a:gd name="T88" fmla="*/ 615 w 650"/>
                    <a:gd name="T89" fmla="*/ 338 h 466"/>
                    <a:gd name="T90" fmla="*/ 607 w 650"/>
                    <a:gd name="T91" fmla="*/ 324 h 466"/>
                    <a:gd name="T92" fmla="*/ 607 w 650"/>
                    <a:gd name="T93" fmla="*/ 309 h 466"/>
                    <a:gd name="T94" fmla="*/ 584 w 650"/>
                    <a:gd name="T95" fmla="*/ 297 h 466"/>
                    <a:gd name="T96" fmla="*/ 601 w 650"/>
                    <a:gd name="T97" fmla="*/ 297 h 466"/>
                    <a:gd name="T98" fmla="*/ 574 w 650"/>
                    <a:gd name="T99" fmla="*/ 266 h 466"/>
                    <a:gd name="T100" fmla="*/ 566 w 650"/>
                    <a:gd name="T101" fmla="*/ 231 h 466"/>
                    <a:gd name="T102" fmla="*/ 582 w 650"/>
                    <a:gd name="T103" fmla="*/ 217 h 466"/>
                    <a:gd name="T104" fmla="*/ 551 w 650"/>
                    <a:gd name="T105" fmla="*/ 219 h 466"/>
                    <a:gd name="T106" fmla="*/ 526 w 650"/>
                    <a:gd name="T107" fmla="*/ 210 h 466"/>
                    <a:gd name="T108" fmla="*/ 533 w 650"/>
                    <a:gd name="T109" fmla="*/ 188 h 466"/>
                    <a:gd name="T110" fmla="*/ 559 w 650"/>
                    <a:gd name="T111" fmla="*/ 181 h 466"/>
                    <a:gd name="T112" fmla="*/ 557 w 650"/>
                    <a:gd name="T113" fmla="*/ 200 h 466"/>
                    <a:gd name="T114" fmla="*/ 586 w 650"/>
                    <a:gd name="T115" fmla="*/ 186 h 46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50"/>
                    <a:gd name="T175" fmla="*/ 0 h 466"/>
                    <a:gd name="T176" fmla="*/ 650 w 650"/>
                    <a:gd name="T177" fmla="*/ 466 h 46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50" h="466">
                      <a:moveTo>
                        <a:pt x="599" y="173"/>
                      </a:moveTo>
                      <a:lnTo>
                        <a:pt x="601" y="163"/>
                      </a:lnTo>
                      <a:lnTo>
                        <a:pt x="603" y="161"/>
                      </a:lnTo>
                      <a:lnTo>
                        <a:pt x="613" y="163"/>
                      </a:lnTo>
                      <a:lnTo>
                        <a:pt x="617" y="163"/>
                      </a:lnTo>
                      <a:lnTo>
                        <a:pt x="617" y="157"/>
                      </a:lnTo>
                      <a:lnTo>
                        <a:pt x="623" y="155"/>
                      </a:lnTo>
                      <a:lnTo>
                        <a:pt x="630" y="144"/>
                      </a:lnTo>
                      <a:lnTo>
                        <a:pt x="634" y="146"/>
                      </a:lnTo>
                      <a:lnTo>
                        <a:pt x="638" y="148"/>
                      </a:lnTo>
                      <a:lnTo>
                        <a:pt x="640" y="142"/>
                      </a:lnTo>
                      <a:lnTo>
                        <a:pt x="638" y="130"/>
                      </a:lnTo>
                      <a:lnTo>
                        <a:pt x="630" y="120"/>
                      </a:lnTo>
                      <a:lnTo>
                        <a:pt x="625" y="115"/>
                      </a:lnTo>
                      <a:lnTo>
                        <a:pt x="630" y="115"/>
                      </a:lnTo>
                      <a:lnTo>
                        <a:pt x="632" y="111"/>
                      </a:lnTo>
                      <a:lnTo>
                        <a:pt x="642" y="115"/>
                      </a:lnTo>
                      <a:lnTo>
                        <a:pt x="648" y="115"/>
                      </a:lnTo>
                      <a:lnTo>
                        <a:pt x="650" y="109"/>
                      </a:lnTo>
                      <a:lnTo>
                        <a:pt x="648" y="99"/>
                      </a:lnTo>
                      <a:lnTo>
                        <a:pt x="644" y="93"/>
                      </a:lnTo>
                      <a:lnTo>
                        <a:pt x="642" y="85"/>
                      </a:lnTo>
                      <a:lnTo>
                        <a:pt x="644" y="82"/>
                      </a:lnTo>
                      <a:lnTo>
                        <a:pt x="640" y="72"/>
                      </a:lnTo>
                      <a:lnTo>
                        <a:pt x="634" y="68"/>
                      </a:lnTo>
                      <a:lnTo>
                        <a:pt x="621" y="72"/>
                      </a:lnTo>
                      <a:lnTo>
                        <a:pt x="619" y="76"/>
                      </a:lnTo>
                      <a:lnTo>
                        <a:pt x="607" y="78"/>
                      </a:lnTo>
                      <a:lnTo>
                        <a:pt x="592" y="72"/>
                      </a:lnTo>
                      <a:lnTo>
                        <a:pt x="584" y="62"/>
                      </a:lnTo>
                      <a:lnTo>
                        <a:pt x="570" y="54"/>
                      </a:lnTo>
                      <a:lnTo>
                        <a:pt x="559" y="52"/>
                      </a:lnTo>
                      <a:lnTo>
                        <a:pt x="549" y="49"/>
                      </a:lnTo>
                      <a:lnTo>
                        <a:pt x="541" y="43"/>
                      </a:lnTo>
                      <a:lnTo>
                        <a:pt x="533" y="35"/>
                      </a:lnTo>
                      <a:lnTo>
                        <a:pt x="516" y="23"/>
                      </a:lnTo>
                      <a:lnTo>
                        <a:pt x="512" y="16"/>
                      </a:lnTo>
                      <a:lnTo>
                        <a:pt x="500" y="6"/>
                      </a:lnTo>
                      <a:lnTo>
                        <a:pt x="489" y="2"/>
                      </a:lnTo>
                      <a:lnTo>
                        <a:pt x="487" y="4"/>
                      </a:lnTo>
                      <a:lnTo>
                        <a:pt x="462" y="0"/>
                      </a:lnTo>
                      <a:lnTo>
                        <a:pt x="450" y="2"/>
                      </a:lnTo>
                      <a:lnTo>
                        <a:pt x="444" y="4"/>
                      </a:lnTo>
                      <a:lnTo>
                        <a:pt x="442" y="10"/>
                      </a:lnTo>
                      <a:lnTo>
                        <a:pt x="448" y="12"/>
                      </a:lnTo>
                      <a:lnTo>
                        <a:pt x="452" y="21"/>
                      </a:lnTo>
                      <a:lnTo>
                        <a:pt x="448" y="23"/>
                      </a:lnTo>
                      <a:lnTo>
                        <a:pt x="452" y="41"/>
                      </a:lnTo>
                      <a:lnTo>
                        <a:pt x="454" y="45"/>
                      </a:lnTo>
                      <a:lnTo>
                        <a:pt x="444" y="49"/>
                      </a:lnTo>
                      <a:lnTo>
                        <a:pt x="427" y="49"/>
                      </a:lnTo>
                      <a:lnTo>
                        <a:pt x="427" y="58"/>
                      </a:lnTo>
                      <a:lnTo>
                        <a:pt x="427" y="64"/>
                      </a:lnTo>
                      <a:lnTo>
                        <a:pt x="429" y="68"/>
                      </a:lnTo>
                      <a:lnTo>
                        <a:pt x="429" y="74"/>
                      </a:lnTo>
                      <a:lnTo>
                        <a:pt x="434" y="76"/>
                      </a:lnTo>
                      <a:lnTo>
                        <a:pt x="444" y="76"/>
                      </a:lnTo>
                      <a:lnTo>
                        <a:pt x="450" y="76"/>
                      </a:lnTo>
                      <a:lnTo>
                        <a:pt x="454" y="72"/>
                      </a:lnTo>
                      <a:lnTo>
                        <a:pt x="467" y="74"/>
                      </a:lnTo>
                      <a:lnTo>
                        <a:pt x="469" y="78"/>
                      </a:lnTo>
                      <a:lnTo>
                        <a:pt x="475" y="80"/>
                      </a:lnTo>
                      <a:lnTo>
                        <a:pt x="485" y="89"/>
                      </a:lnTo>
                      <a:lnTo>
                        <a:pt x="487" y="95"/>
                      </a:lnTo>
                      <a:lnTo>
                        <a:pt x="477" y="93"/>
                      </a:lnTo>
                      <a:lnTo>
                        <a:pt x="469" y="93"/>
                      </a:lnTo>
                      <a:lnTo>
                        <a:pt x="462" y="97"/>
                      </a:lnTo>
                      <a:lnTo>
                        <a:pt x="454" y="99"/>
                      </a:lnTo>
                      <a:lnTo>
                        <a:pt x="454" y="105"/>
                      </a:lnTo>
                      <a:lnTo>
                        <a:pt x="450" y="109"/>
                      </a:lnTo>
                      <a:lnTo>
                        <a:pt x="440" y="109"/>
                      </a:lnTo>
                      <a:lnTo>
                        <a:pt x="436" y="115"/>
                      </a:lnTo>
                      <a:lnTo>
                        <a:pt x="432" y="115"/>
                      </a:lnTo>
                      <a:lnTo>
                        <a:pt x="417" y="111"/>
                      </a:lnTo>
                      <a:lnTo>
                        <a:pt x="411" y="113"/>
                      </a:lnTo>
                      <a:lnTo>
                        <a:pt x="409" y="120"/>
                      </a:lnTo>
                      <a:lnTo>
                        <a:pt x="413" y="128"/>
                      </a:lnTo>
                      <a:lnTo>
                        <a:pt x="417" y="130"/>
                      </a:lnTo>
                      <a:lnTo>
                        <a:pt x="419" y="134"/>
                      </a:lnTo>
                      <a:lnTo>
                        <a:pt x="413" y="138"/>
                      </a:lnTo>
                      <a:lnTo>
                        <a:pt x="409" y="146"/>
                      </a:lnTo>
                      <a:lnTo>
                        <a:pt x="401" y="153"/>
                      </a:lnTo>
                      <a:lnTo>
                        <a:pt x="390" y="151"/>
                      </a:lnTo>
                      <a:lnTo>
                        <a:pt x="370" y="153"/>
                      </a:lnTo>
                      <a:lnTo>
                        <a:pt x="355" y="163"/>
                      </a:lnTo>
                      <a:lnTo>
                        <a:pt x="347" y="161"/>
                      </a:lnTo>
                      <a:lnTo>
                        <a:pt x="345" y="159"/>
                      </a:lnTo>
                      <a:lnTo>
                        <a:pt x="339" y="159"/>
                      </a:lnTo>
                      <a:lnTo>
                        <a:pt x="316" y="153"/>
                      </a:lnTo>
                      <a:lnTo>
                        <a:pt x="312" y="148"/>
                      </a:lnTo>
                      <a:lnTo>
                        <a:pt x="293" y="146"/>
                      </a:lnTo>
                      <a:lnTo>
                        <a:pt x="283" y="148"/>
                      </a:lnTo>
                      <a:lnTo>
                        <a:pt x="267" y="146"/>
                      </a:lnTo>
                      <a:lnTo>
                        <a:pt x="262" y="148"/>
                      </a:lnTo>
                      <a:lnTo>
                        <a:pt x="250" y="148"/>
                      </a:lnTo>
                      <a:lnTo>
                        <a:pt x="248" y="144"/>
                      </a:lnTo>
                      <a:lnTo>
                        <a:pt x="240" y="140"/>
                      </a:lnTo>
                      <a:lnTo>
                        <a:pt x="238" y="134"/>
                      </a:lnTo>
                      <a:lnTo>
                        <a:pt x="231" y="130"/>
                      </a:lnTo>
                      <a:lnTo>
                        <a:pt x="229" y="128"/>
                      </a:lnTo>
                      <a:lnTo>
                        <a:pt x="221" y="126"/>
                      </a:lnTo>
                      <a:lnTo>
                        <a:pt x="211" y="122"/>
                      </a:lnTo>
                      <a:lnTo>
                        <a:pt x="203" y="115"/>
                      </a:lnTo>
                      <a:lnTo>
                        <a:pt x="196" y="113"/>
                      </a:lnTo>
                      <a:lnTo>
                        <a:pt x="182" y="113"/>
                      </a:lnTo>
                      <a:lnTo>
                        <a:pt x="172" y="113"/>
                      </a:lnTo>
                      <a:lnTo>
                        <a:pt x="168" y="109"/>
                      </a:lnTo>
                      <a:lnTo>
                        <a:pt x="170" y="103"/>
                      </a:lnTo>
                      <a:lnTo>
                        <a:pt x="165" y="93"/>
                      </a:lnTo>
                      <a:lnTo>
                        <a:pt x="159" y="89"/>
                      </a:lnTo>
                      <a:lnTo>
                        <a:pt x="153" y="78"/>
                      </a:lnTo>
                      <a:lnTo>
                        <a:pt x="147" y="76"/>
                      </a:lnTo>
                      <a:lnTo>
                        <a:pt x="141" y="76"/>
                      </a:lnTo>
                      <a:lnTo>
                        <a:pt x="135" y="74"/>
                      </a:lnTo>
                      <a:lnTo>
                        <a:pt x="128" y="70"/>
                      </a:lnTo>
                      <a:lnTo>
                        <a:pt x="122" y="68"/>
                      </a:lnTo>
                      <a:lnTo>
                        <a:pt x="116" y="64"/>
                      </a:lnTo>
                      <a:lnTo>
                        <a:pt x="116" y="58"/>
                      </a:lnTo>
                      <a:lnTo>
                        <a:pt x="108" y="58"/>
                      </a:lnTo>
                      <a:lnTo>
                        <a:pt x="104" y="62"/>
                      </a:lnTo>
                      <a:lnTo>
                        <a:pt x="106" y="68"/>
                      </a:lnTo>
                      <a:lnTo>
                        <a:pt x="97" y="70"/>
                      </a:lnTo>
                      <a:lnTo>
                        <a:pt x="97" y="76"/>
                      </a:lnTo>
                      <a:lnTo>
                        <a:pt x="104" y="87"/>
                      </a:lnTo>
                      <a:lnTo>
                        <a:pt x="97" y="89"/>
                      </a:lnTo>
                      <a:lnTo>
                        <a:pt x="91" y="89"/>
                      </a:lnTo>
                      <a:lnTo>
                        <a:pt x="75" y="87"/>
                      </a:lnTo>
                      <a:lnTo>
                        <a:pt x="73" y="103"/>
                      </a:lnTo>
                      <a:lnTo>
                        <a:pt x="77" y="111"/>
                      </a:lnTo>
                      <a:lnTo>
                        <a:pt x="77" y="113"/>
                      </a:lnTo>
                      <a:lnTo>
                        <a:pt x="62" y="113"/>
                      </a:lnTo>
                      <a:lnTo>
                        <a:pt x="50" y="113"/>
                      </a:lnTo>
                      <a:lnTo>
                        <a:pt x="48" y="115"/>
                      </a:lnTo>
                      <a:lnTo>
                        <a:pt x="54" y="118"/>
                      </a:lnTo>
                      <a:lnTo>
                        <a:pt x="56" y="124"/>
                      </a:lnTo>
                      <a:lnTo>
                        <a:pt x="66" y="142"/>
                      </a:lnTo>
                      <a:lnTo>
                        <a:pt x="62" y="146"/>
                      </a:lnTo>
                      <a:lnTo>
                        <a:pt x="66" y="153"/>
                      </a:lnTo>
                      <a:lnTo>
                        <a:pt x="66" y="155"/>
                      </a:lnTo>
                      <a:lnTo>
                        <a:pt x="62" y="157"/>
                      </a:lnTo>
                      <a:lnTo>
                        <a:pt x="60" y="159"/>
                      </a:lnTo>
                      <a:lnTo>
                        <a:pt x="58" y="161"/>
                      </a:lnTo>
                      <a:lnTo>
                        <a:pt x="50" y="167"/>
                      </a:lnTo>
                      <a:lnTo>
                        <a:pt x="48" y="169"/>
                      </a:lnTo>
                      <a:lnTo>
                        <a:pt x="33" y="171"/>
                      </a:lnTo>
                      <a:lnTo>
                        <a:pt x="33" y="179"/>
                      </a:lnTo>
                      <a:lnTo>
                        <a:pt x="31" y="179"/>
                      </a:lnTo>
                      <a:lnTo>
                        <a:pt x="23" y="181"/>
                      </a:lnTo>
                      <a:lnTo>
                        <a:pt x="21" y="177"/>
                      </a:lnTo>
                      <a:lnTo>
                        <a:pt x="13" y="179"/>
                      </a:lnTo>
                      <a:lnTo>
                        <a:pt x="11" y="184"/>
                      </a:lnTo>
                      <a:lnTo>
                        <a:pt x="5" y="184"/>
                      </a:lnTo>
                      <a:lnTo>
                        <a:pt x="0" y="194"/>
                      </a:lnTo>
                      <a:lnTo>
                        <a:pt x="7" y="200"/>
                      </a:lnTo>
                      <a:lnTo>
                        <a:pt x="7" y="204"/>
                      </a:lnTo>
                      <a:lnTo>
                        <a:pt x="9" y="204"/>
                      </a:lnTo>
                      <a:lnTo>
                        <a:pt x="13" y="202"/>
                      </a:lnTo>
                      <a:lnTo>
                        <a:pt x="19" y="206"/>
                      </a:lnTo>
                      <a:lnTo>
                        <a:pt x="23" y="212"/>
                      </a:lnTo>
                      <a:lnTo>
                        <a:pt x="27" y="214"/>
                      </a:lnTo>
                      <a:lnTo>
                        <a:pt x="27" y="219"/>
                      </a:lnTo>
                      <a:lnTo>
                        <a:pt x="25" y="223"/>
                      </a:lnTo>
                      <a:lnTo>
                        <a:pt x="21" y="225"/>
                      </a:lnTo>
                      <a:lnTo>
                        <a:pt x="23" y="229"/>
                      </a:lnTo>
                      <a:lnTo>
                        <a:pt x="29" y="229"/>
                      </a:lnTo>
                      <a:lnTo>
                        <a:pt x="36" y="235"/>
                      </a:lnTo>
                      <a:lnTo>
                        <a:pt x="40" y="237"/>
                      </a:lnTo>
                      <a:lnTo>
                        <a:pt x="50" y="239"/>
                      </a:lnTo>
                      <a:lnTo>
                        <a:pt x="52" y="241"/>
                      </a:lnTo>
                      <a:lnTo>
                        <a:pt x="60" y="247"/>
                      </a:lnTo>
                      <a:lnTo>
                        <a:pt x="62" y="250"/>
                      </a:lnTo>
                      <a:lnTo>
                        <a:pt x="66" y="250"/>
                      </a:lnTo>
                      <a:lnTo>
                        <a:pt x="71" y="245"/>
                      </a:lnTo>
                      <a:lnTo>
                        <a:pt x="79" y="243"/>
                      </a:lnTo>
                      <a:lnTo>
                        <a:pt x="87" y="245"/>
                      </a:lnTo>
                      <a:lnTo>
                        <a:pt x="93" y="250"/>
                      </a:lnTo>
                      <a:lnTo>
                        <a:pt x="93" y="264"/>
                      </a:lnTo>
                      <a:lnTo>
                        <a:pt x="89" y="268"/>
                      </a:lnTo>
                      <a:lnTo>
                        <a:pt x="89" y="272"/>
                      </a:lnTo>
                      <a:lnTo>
                        <a:pt x="91" y="274"/>
                      </a:lnTo>
                      <a:lnTo>
                        <a:pt x="93" y="280"/>
                      </a:lnTo>
                      <a:lnTo>
                        <a:pt x="95" y="287"/>
                      </a:lnTo>
                      <a:lnTo>
                        <a:pt x="95" y="291"/>
                      </a:lnTo>
                      <a:lnTo>
                        <a:pt x="91" y="295"/>
                      </a:lnTo>
                      <a:lnTo>
                        <a:pt x="85" y="291"/>
                      </a:lnTo>
                      <a:lnTo>
                        <a:pt x="83" y="295"/>
                      </a:lnTo>
                      <a:lnTo>
                        <a:pt x="81" y="297"/>
                      </a:lnTo>
                      <a:lnTo>
                        <a:pt x="85" y="299"/>
                      </a:lnTo>
                      <a:lnTo>
                        <a:pt x="89" y="309"/>
                      </a:lnTo>
                      <a:lnTo>
                        <a:pt x="93" y="309"/>
                      </a:lnTo>
                      <a:lnTo>
                        <a:pt x="95" y="313"/>
                      </a:lnTo>
                      <a:lnTo>
                        <a:pt x="102" y="316"/>
                      </a:lnTo>
                      <a:lnTo>
                        <a:pt x="108" y="320"/>
                      </a:lnTo>
                      <a:lnTo>
                        <a:pt x="114" y="322"/>
                      </a:lnTo>
                      <a:lnTo>
                        <a:pt x="120" y="324"/>
                      </a:lnTo>
                      <a:lnTo>
                        <a:pt x="128" y="324"/>
                      </a:lnTo>
                      <a:lnTo>
                        <a:pt x="137" y="326"/>
                      </a:lnTo>
                      <a:lnTo>
                        <a:pt x="149" y="338"/>
                      </a:lnTo>
                      <a:lnTo>
                        <a:pt x="155" y="336"/>
                      </a:lnTo>
                      <a:lnTo>
                        <a:pt x="159" y="344"/>
                      </a:lnTo>
                      <a:lnTo>
                        <a:pt x="172" y="346"/>
                      </a:lnTo>
                      <a:lnTo>
                        <a:pt x="174" y="351"/>
                      </a:lnTo>
                      <a:lnTo>
                        <a:pt x="178" y="353"/>
                      </a:lnTo>
                      <a:lnTo>
                        <a:pt x="182" y="357"/>
                      </a:lnTo>
                      <a:lnTo>
                        <a:pt x="186" y="357"/>
                      </a:lnTo>
                      <a:lnTo>
                        <a:pt x="190" y="359"/>
                      </a:lnTo>
                      <a:lnTo>
                        <a:pt x="194" y="359"/>
                      </a:lnTo>
                      <a:lnTo>
                        <a:pt x="201" y="359"/>
                      </a:lnTo>
                      <a:lnTo>
                        <a:pt x="205" y="359"/>
                      </a:lnTo>
                      <a:lnTo>
                        <a:pt x="211" y="359"/>
                      </a:lnTo>
                      <a:lnTo>
                        <a:pt x="215" y="355"/>
                      </a:lnTo>
                      <a:lnTo>
                        <a:pt x="219" y="357"/>
                      </a:lnTo>
                      <a:lnTo>
                        <a:pt x="219" y="365"/>
                      </a:lnTo>
                      <a:lnTo>
                        <a:pt x="223" y="365"/>
                      </a:lnTo>
                      <a:lnTo>
                        <a:pt x="223" y="357"/>
                      </a:lnTo>
                      <a:lnTo>
                        <a:pt x="236" y="353"/>
                      </a:lnTo>
                      <a:lnTo>
                        <a:pt x="242" y="357"/>
                      </a:lnTo>
                      <a:lnTo>
                        <a:pt x="250" y="357"/>
                      </a:lnTo>
                      <a:lnTo>
                        <a:pt x="252" y="359"/>
                      </a:lnTo>
                      <a:lnTo>
                        <a:pt x="264" y="359"/>
                      </a:lnTo>
                      <a:lnTo>
                        <a:pt x="264" y="353"/>
                      </a:lnTo>
                      <a:lnTo>
                        <a:pt x="271" y="344"/>
                      </a:lnTo>
                      <a:lnTo>
                        <a:pt x="279" y="344"/>
                      </a:lnTo>
                      <a:lnTo>
                        <a:pt x="281" y="338"/>
                      </a:lnTo>
                      <a:lnTo>
                        <a:pt x="293" y="340"/>
                      </a:lnTo>
                      <a:lnTo>
                        <a:pt x="297" y="336"/>
                      </a:lnTo>
                      <a:lnTo>
                        <a:pt x="304" y="336"/>
                      </a:lnTo>
                      <a:lnTo>
                        <a:pt x="308" y="344"/>
                      </a:lnTo>
                      <a:lnTo>
                        <a:pt x="308" y="349"/>
                      </a:lnTo>
                      <a:lnTo>
                        <a:pt x="322" y="353"/>
                      </a:lnTo>
                      <a:lnTo>
                        <a:pt x="324" y="351"/>
                      </a:lnTo>
                      <a:lnTo>
                        <a:pt x="330" y="355"/>
                      </a:lnTo>
                      <a:lnTo>
                        <a:pt x="335" y="363"/>
                      </a:lnTo>
                      <a:lnTo>
                        <a:pt x="339" y="365"/>
                      </a:lnTo>
                      <a:lnTo>
                        <a:pt x="341" y="371"/>
                      </a:lnTo>
                      <a:lnTo>
                        <a:pt x="341" y="373"/>
                      </a:lnTo>
                      <a:lnTo>
                        <a:pt x="343" y="382"/>
                      </a:lnTo>
                      <a:lnTo>
                        <a:pt x="341" y="384"/>
                      </a:lnTo>
                      <a:lnTo>
                        <a:pt x="343" y="388"/>
                      </a:lnTo>
                      <a:lnTo>
                        <a:pt x="335" y="396"/>
                      </a:lnTo>
                      <a:lnTo>
                        <a:pt x="330" y="404"/>
                      </a:lnTo>
                      <a:lnTo>
                        <a:pt x="330" y="406"/>
                      </a:lnTo>
                      <a:lnTo>
                        <a:pt x="335" y="410"/>
                      </a:lnTo>
                      <a:lnTo>
                        <a:pt x="335" y="415"/>
                      </a:lnTo>
                      <a:lnTo>
                        <a:pt x="337" y="415"/>
                      </a:lnTo>
                      <a:lnTo>
                        <a:pt x="341" y="412"/>
                      </a:lnTo>
                      <a:lnTo>
                        <a:pt x="351" y="412"/>
                      </a:lnTo>
                      <a:lnTo>
                        <a:pt x="349" y="417"/>
                      </a:lnTo>
                      <a:lnTo>
                        <a:pt x="351" y="425"/>
                      </a:lnTo>
                      <a:lnTo>
                        <a:pt x="357" y="427"/>
                      </a:lnTo>
                      <a:lnTo>
                        <a:pt x="357" y="431"/>
                      </a:lnTo>
                      <a:lnTo>
                        <a:pt x="357" y="435"/>
                      </a:lnTo>
                      <a:lnTo>
                        <a:pt x="357" y="439"/>
                      </a:lnTo>
                      <a:lnTo>
                        <a:pt x="366" y="441"/>
                      </a:lnTo>
                      <a:lnTo>
                        <a:pt x="370" y="445"/>
                      </a:lnTo>
                      <a:lnTo>
                        <a:pt x="372" y="445"/>
                      </a:lnTo>
                      <a:lnTo>
                        <a:pt x="382" y="448"/>
                      </a:lnTo>
                      <a:lnTo>
                        <a:pt x="386" y="452"/>
                      </a:lnTo>
                      <a:lnTo>
                        <a:pt x="392" y="450"/>
                      </a:lnTo>
                      <a:lnTo>
                        <a:pt x="390" y="445"/>
                      </a:lnTo>
                      <a:lnTo>
                        <a:pt x="386" y="439"/>
                      </a:lnTo>
                      <a:lnTo>
                        <a:pt x="386" y="437"/>
                      </a:lnTo>
                      <a:lnTo>
                        <a:pt x="392" y="435"/>
                      </a:lnTo>
                      <a:lnTo>
                        <a:pt x="394" y="433"/>
                      </a:lnTo>
                      <a:lnTo>
                        <a:pt x="399" y="433"/>
                      </a:lnTo>
                      <a:lnTo>
                        <a:pt x="405" y="433"/>
                      </a:lnTo>
                      <a:lnTo>
                        <a:pt x="407" y="431"/>
                      </a:lnTo>
                      <a:lnTo>
                        <a:pt x="411" y="433"/>
                      </a:lnTo>
                      <a:lnTo>
                        <a:pt x="415" y="433"/>
                      </a:lnTo>
                      <a:lnTo>
                        <a:pt x="417" y="431"/>
                      </a:lnTo>
                      <a:lnTo>
                        <a:pt x="419" y="431"/>
                      </a:lnTo>
                      <a:lnTo>
                        <a:pt x="425" y="427"/>
                      </a:lnTo>
                      <a:lnTo>
                        <a:pt x="427" y="425"/>
                      </a:lnTo>
                      <a:lnTo>
                        <a:pt x="432" y="421"/>
                      </a:lnTo>
                      <a:lnTo>
                        <a:pt x="436" y="421"/>
                      </a:lnTo>
                      <a:lnTo>
                        <a:pt x="440" y="427"/>
                      </a:lnTo>
                      <a:lnTo>
                        <a:pt x="448" y="429"/>
                      </a:lnTo>
                      <a:lnTo>
                        <a:pt x="448" y="435"/>
                      </a:lnTo>
                      <a:lnTo>
                        <a:pt x="452" y="441"/>
                      </a:lnTo>
                      <a:lnTo>
                        <a:pt x="456" y="441"/>
                      </a:lnTo>
                      <a:lnTo>
                        <a:pt x="465" y="445"/>
                      </a:lnTo>
                      <a:lnTo>
                        <a:pt x="465" y="448"/>
                      </a:lnTo>
                      <a:lnTo>
                        <a:pt x="469" y="448"/>
                      </a:lnTo>
                      <a:lnTo>
                        <a:pt x="473" y="445"/>
                      </a:lnTo>
                      <a:lnTo>
                        <a:pt x="475" y="448"/>
                      </a:lnTo>
                      <a:lnTo>
                        <a:pt x="479" y="448"/>
                      </a:lnTo>
                      <a:lnTo>
                        <a:pt x="481" y="448"/>
                      </a:lnTo>
                      <a:lnTo>
                        <a:pt x="485" y="445"/>
                      </a:lnTo>
                      <a:lnTo>
                        <a:pt x="487" y="445"/>
                      </a:lnTo>
                      <a:lnTo>
                        <a:pt x="489" y="448"/>
                      </a:lnTo>
                      <a:lnTo>
                        <a:pt x="485" y="452"/>
                      </a:lnTo>
                      <a:lnTo>
                        <a:pt x="487" y="458"/>
                      </a:lnTo>
                      <a:lnTo>
                        <a:pt x="491" y="464"/>
                      </a:lnTo>
                      <a:lnTo>
                        <a:pt x="493" y="466"/>
                      </a:lnTo>
                      <a:lnTo>
                        <a:pt x="495" y="466"/>
                      </a:lnTo>
                      <a:lnTo>
                        <a:pt x="498" y="466"/>
                      </a:lnTo>
                      <a:lnTo>
                        <a:pt x="500" y="464"/>
                      </a:lnTo>
                      <a:lnTo>
                        <a:pt x="500" y="460"/>
                      </a:lnTo>
                      <a:lnTo>
                        <a:pt x="495" y="458"/>
                      </a:lnTo>
                      <a:lnTo>
                        <a:pt x="495" y="454"/>
                      </a:lnTo>
                      <a:lnTo>
                        <a:pt x="495" y="452"/>
                      </a:lnTo>
                      <a:lnTo>
                        <a:pt x="495" y="450"/>
                      </a:lnTo>
                      <a:lnTo>
                        <a:pt x="502" y="450"/>
                      </a:lnTo>
                      <a:lnTo>
                        <a:pt x="506" y="448"/>
                      </a:lnTo>
                      <a:lnTo>
                        <a:pt x="514" y="448"/>
                      </a:lnTo>
                      <a:lnTo>
                        <a:pt x="516" y="448"/>
                      </a:lnTo>
                      <a:lnTo>
                        <a:pt x="518" y="445"/>
                      </a:lnTo>
                      <a:lnTo>
                        <a:pt x="524" y="445"/>
                      </a:lnTo>
                      <a:lnTo>
                        <a:pt x="528" y="441"/>
                      </a:lnTo>
                      <a:lnTo>
                        <a:pt x="531" y="441"/>
                      </a:lnTo>
                      <a:lnTo>
                        <a:pt x="535" y="439"/>
                      </a:lnTo>
                      <a:lnTo>
                        <a:pt x="535" y="435"/>
                      </a:lnTo>
                      <a:lnTo>
                        <a:pt x="531" y="431"/>
                      </a:lnTo>
                      <a:lnTo>
                        <a:pt x="535" y="431"/>
                      </a:lnTo>
                      <a:lnTo>
                        <a:pt x="533" y="429"/>
                      </a:lnTo>
                      <a:lnTo>
                        <a:pt x="535" y="429"/>
                      </a:lnTo>
                      <a:lnTo>
                        <a:pt x="539" y="435"/>
                      </a:lnTo>
                      <a:lnTo>
                        <a:pt x="545" y="437"/>
                      </a:lnTo>
                      <a:lnTo>
                        <a:pt x="547" y="431"/>
                      </a:lnTo>
                      <a:lnTo>
                        <a:pt x="553" y="431"/>
                      </a:lnTo>
                      <a:lnTo>
                        <a:pt x="555" y="433"/>
                      </a:lnTo>
                      <a:lnTo>
                        <a:pt x="566" y="431"/>
                      </a:lnTo>
                      <a:lnTo>
                        <a:pt x="570" y="425"/>
                      </a:lnTo>
                      <a:lnTo>
                        <a:pt x="568" y="421"/>
                      </a:lnTo>
                      <a:lnTo>
                        <a:pt x="572" y="419"/>
                      </a:lnTo>
                      <a:lnTo>
                        <a:pt x="576" y="419"/>
                      </a:lnTo>
                      <a:lnTo>
                        <a:pt x="576" y="415"/>
                      </a:lnTo>
                      <a:lnTo>
                        <a:pt x="580" y="415"/>
                      </a:lnTo>
                      <a:lnTo>
                        <a:pt x="584" y="408"/>
                      </a:lnTo>
                      <a:lnTo>
                        <a:pt x="582" y="406"/>
                      </a:lnTo>
                      <a:lnTo>
                        <a:pt x="584" y="404"/>
                      </a:lnTo>
                      <a:lnTo>
                        <a:pt x="586" y="404"/>
                      </a:lnTo>
                      <a:lnTo>
                        <a:pt x="590" y="404"/>
                      </a:lnTo>
                      <a:lnTo>
                        <a:pt x="590" y="400"/>
                      </a:lnTo>
                      <a:lnTo>
                        <a:pt x="594" y="398"/>
                      </a:lnTo>
                      <a:lnTo>
                        <a:pt x="597" y="396"/>
                      </a:lnTo>
                      <a:lnTo>
                        <a:pt x="597" y="392"/>
                      </a:lnTo>
                      <a:lnTo>
                        <a:pt x="599" y="388"/>
                      </a:lnTo>
                      <a:lnTo>
                        <a:pt x="601" y="384"/>
                      </a:lnTo>
                      <a:lnTo>
                        <a:pt x="597" y="382"/>
                      </a:lnTo>
                      <a:lnTo>
                        <a:pt x="597" y="377"/>
                      </a:lnTo>
                      <a:lnTo>
                        <a:pt x="594" y="375"/>
                      </a:lnTo>
                      <a:lnTo>
                        <a:pt x="594" y="373"/>
                      </a:lnTo>
                      <a:lnTo>
                        <a:pt x="599" y="373"/>
                      </a:lnTo>
                      <a:lnTo>
                        <a:pt x="599" y="375"/>
                      </a:lnTo>
                      <a:lnTo>
                        <a:pt x="601" y="375"/>
                      </a:lnTo>
                      <a:lnTo>
                        <a:pt x="603" y="369"/>
                      </a:lnTo>
                      <a:lnTo>
                        <a:pt x="607" y="369"/>
                      </a:lnTo>
                      <a:lnTo>
                        <a:pt x="607" y="359"/>
                      </a:lnTo>
                      <a:lnTo>
                        <a:pt x="611" y="351"/>
                      </a:lnTo>
                      <a:lnTo>
                        <a:pt x="611" y="355"/>
                      </a:lnTo>
                      <a:lnTo>
                        <a:pt x="615" y="353"/>
                      </a:lnTo>
                      <a:lnTo>
                        <a:pt x="613" y="349"/>
                      </a:lnTo>
                      <a:lnTo>
                        <a:pt x="611" y="346"/>
                      </a:lnTo>
                      <a:lnTo>
                        <a:pt x="613" y="344"/>
                      </a:lnTo>
                      <a:lnTo>
                        <a:pt x="613" y="340"/>
                      </a:lnTo>
                      <a:lnTo>
                        <a:pt x="611" y="338"/>
                      </a:lnTo>
                      <a:lnTo>
                        <a:pt x="613" y="336"/>
                      </a:lnTo>
                      <a:lnTo>
                        <a:pt x="615" y="338"/>
                      </a:lnTo>
                      <a:lnTo>
                        <a:pt x="615" y="330"/>
                      </a:lnTo>
                      <a:lnTo>
                        <a:pt x="613" y="330"/>
                      </a:lnTo>
                      <a:lnTo>
                        <a:pt x="609" y="332"/>
                      </a:lnTo>
                      <a:lnTo>
                        <a:pt x="613" y="328"/>
                      </a:lnTo>
                      <a:lnTo>
                        <a:pt x="615" y="326"/>
                      </a:lnTo>
                      <a:lnTo>
                        <a:pt x="613" y="326"/>
                      </a:lnTo>
                      <a:lnTo>
                        <a:pt x="609" y="326"/>
                      </a:lnTo>
                      <a:lnTo>
                        <a:pt x="607" y="324"/>
                      </a:lnTo>
                      <a:lnTo>
                        <a:pt x="603" y="324"/>
                      </a:lnTo>
                      <a:lnTo>
                        <a:pt x="601" y="324"/>
                      </a:lnTo>
                      <a:lnTo>
                        <a:pt x="592" y="322"/>
                      </a:lnTo>
                      <a:lnTo>
                        <a:pt x="594" y="322"/>
                      </a:lnTo>
                      <a:lnTo>
                        <a:pt x="599" y="322"/>
                      </a:lnTo>
                      <a:lnTo>
                        <a:pt x="601" y="318"/>
                      </a:lnTo>
                      <a:lnTo>
                        <a:pt x="607" y="313"/>
                      </a:lnTo>
                      <a:lnTo>
                        <a:pt x="607" y="309"/>
                      </a:lnTo>
                      <a:lnTo>
                        <a:pt x="601" y="305"/>
                      </a:lnTo>
                      <a:lnTo>
                        <a:pt x="594" y="303"/>
                      </a:lnTo>
                      <a:lnTo>
                        <a:pt x="594" y="301"/>
                      </a:lnTo>
                      <a:lnTo>
                        <a:pt x="592" y="301"/>
                      </a:lnTo>
                      <a:lnTo>
                        <a:pt x="588" y="301"/>
                      </a:lnTo>
                      <a:lnTo>
                        <a:pt x="588" y="299"/>
                      </a:lnTo>
                      <a:lnTo>
                        <a:pt x="584" y="299"/>
                      </a:lnTo>
                      <a:lnTo>
                        <a:pt x="584" y="297"/>
                      </a:lnTo>
                      <a:lnTo>
                        <a:pt x="588" y="297"/>
                      </a:lnTo>
                      <a:lnTo>
                        <a:pt x="592" y="297"/>
                      </a:lnTo>
                      <a:lnTo>
                        <a:pt x="594" y="299"/>
                      </a:lnTo>
                      <a:lnTo>
                        <a:pt x="599" y="301"/>
                      </a:lnTo>
                      <a:lnTo>
                        <a:pt x="601" y="301"/>
                      </a:lnTo>
                      <a:lnTo>
                        <a:pt x="605" y="303"/>
                      </a:lnTo>
                      <a:lnTo>
                        <a:pt x="605" y="301"/>
                      </a:lnTo>
                      <a:lnTo>
                        <a:pt x="601" y="297"/>
                      </a:lnTo>
                      <a:lnTo>
                        <a:pt x="597" y="295"/>
                      </a:lnTo>
                      <a:lnTo>
                        <a:pt x="592" y="293"/>
                      </a:lnTo>
                      <a:lnTo>
                        <a:pt x="586" y="289"/>
                      </a:lnTo>
                      <a:lnTo>
                        <a:pt x="586" y="283"/>
                      </a:lnTo>
                      <a:lnTo>
                        <a:pt x="582" y="280"/>
                      </a:lnTo>
                      <a:lnTo>
                        <a:pt x="580" y="274"/>
                      </a:lnTo>
                      <a:lnTo>
                        <a:pt x="578" y="272"/>
                      </a:lnTo>
                      <a:lnTo>
                        <a:pt x="574" y="266"/>
                      </a:lnTo>
                      <a:lnTo>
                        <a:pt x="566" y="262"/>
                      </a:lnTo>
                      <a:lnTo>
                        <a:pt x="557" y="258"/>
                      </a:lnTo>
                      <a:lnTo>
                        <a:pt x="557" y="256"/>
                      </a:lnTo>
                      <a:lnTo>
                        <a:pt x="559" y="247"/>
                      </a:lnTo>
                      <a:lnTo>
                        <a:pt x="561" y="243"/>
                      </a:lnTo>
                      <a:lnTo>
                        <a:pt x="566" y="239"/>
                      </a:lnTo>
                      <a:lnTo>
                        <a:pt x="568" y="233"/>
                      </a:lnTo>
                      <a:lnTo>
                        <a:pt x="566" y="231"/>
                      </a:lnTo>
                      <a:lnTo>
                        <a:pt x="570" y="231"/>
                      </a:lnTo>
                      <a:lnTo>
                        <a:pt x="576" y="229"/>
                      </a:lnTo>
                      <a:lnTo>
                        <a:pt x="576" y="227"/>
                      </a:lnTo>
                      <a:lnTo>
                        <a:pt x="578" y="227"/>
                      </a:lnTo>
                      <a:lnTo>
                        <a:pt x="580" y="227"/>
                      </a:lnTo>
                      <a:lnTo>
                        <a:pt x="582" y="223"/>
                      </a:lnTo>
                      <a:lnTo>
                        <a:pt x="582" y="221"/>
                      </a:lnTo>
                      <a:lnTo>
                        <a:pt x="582" y="217"/>
                      </a:lnTo>
                      <a:lnTo>
                        <a:pt x="578" y="219"/>
                      </a:lnTo>
                      <a:lnTo>
                        <a:pt x="576" y="217"/>
                      </a:lnTo>
                      <a:lnTo>
                        <a:pt x="572" y="217"/>
                      </a:lnTo>
                      <a:lnTo>
                        <a:pt x="568" y="217"/>
                      </a:lnTo>
                      <a:lnTo>
                        <a:pt x="561" y="214"/>
                      </a:lnTo>
                      <a:lnTo>
                        <a:pt x="557" y="212"/>
                      </a:lnTo>
                      <a:lnTo>
                        <a:pt x="553" y="214"/>
                      </a:lnTo>
                      <a:lnTo>
                        <a:pt x="551" y="219"/>
                      </a:lnTo>
                      <a:lnTo>
                        <a:pt x="549" y="221"/>
                      </a:lnTo>
                      <a:lnTo>
                        <a:pt x="543" y="221"/>
                      </a:lnTo>
                      <a:lnTo>
                        <a:pt x="537" y="219"/>
                      </a:lnTo>
                      <a:lnTo>
                        <a:pt x="539" y="214"/>
                      </a:lnTo>
                      <a:lnTo>
                        <a:pt x="537" y="210"/>
                      </a:lnTo>
                      <a:lnTo>
                        <a:pt x="533" y="210"/>
                      </a:lnTo>
                      <a:lnTo>
                        <a:pt x="531" y="210"/>
                      </a:lnTo>
                      <a:lnTo>
                        <a:pt x="526" y="210"/>
                      </a:lnTo>
                      <a:lnTo>
                        <a:pt x="520" y="208"/>
                      </a:lnTo>
                      <a:lnTo>
                        <a:pt x="518" y="206"/>
                      </a:lnTo>
                      <a:lnTo>
                        <a:pt x="518" y="198"/>
                      </a:lnTo>
                      <a:lnTo>
                        <a:pt x="520" y="198"/>
                      </a:lnTo>
                      <a:lnTo>
                        <a:pt x="526" y="200"/>
                      </a:lnTo>
                      <a:lnTo>
                        <a:pt x="531" y="198"/>
                      </a:lnTo>
                      <a:lnTo>
                        <a:pt x="533" y="194"/>
                      </a:lnTo>
                      <a:lnTo>
                        <a:pt x="533" y="188"/>
                      </a:lnTo>
                      <a:lnTo>
                        <a:pt x="541" y="181"/>
                      </a:lnTo>
                      <a:lnTo>
                        <a:pt x="543" y="173"/>
                      </a:lnTo>
                      <a:lnTo>
                        <a:pt x="545" y="171"/>
                      </a:lnTo>
                      <a:lnTo>
                        <a:pt x="549" y="171"/>
                      </a:lnTo>
                      <a:lnTo>
                        <a:pt x="551" y="171"/>
                      </a:lnTo>
                      <a:lnTo>
                        <a:pt x="551" y="173"/>
                      </a:lnTo>
                      <a:lnTo>
                        <a:pt x="559" y="179"/>
                      </a:lnTo>
                      <a:lnTo>
                        <a:pt x="559" y="181"/>
                      </a:lnTo>
                      <a:lnTo>
                        <a:pt x="559" y="186"/>
                      </a:lnTo>
                      <a:lnTo>
                        <a:pt x="553" y="188"/>
                      </a:lnTo>
                      <a:lnTo>
                        <a:pt x="555" y="194"/>
                      </a:lnTo>
                      <a:lnTo>
                        <a:pt x="557" y="194"/>
                      </a:lnTo>
                      <a:lnTo>
                        <a:pt x="559" y="192"/>
                      </a:lnTo>
                      <a:lnTo>
                        <a:pt x="561" y="194"/>
                      </a:lnTo>
                      <a:lnTo>
                        <a:pt x="557" y="198"/>
                      </a:lnTo>
                      <a:lnTo>
                        <a:pt x="557" y="200"/>
                      </a:lnTo>
                      <a:lnTo>
                        <a:pt x="557" y="204"/>
                      </a:lnTo>
                      <a:lnTo>
                        <a:pt x="561" y="200"/>
                      </a:lnTo>
                      <a:lnTo>
                        <a:pt x="566" y="198"/>
                      </a:lnTo>
                      <a:lnTo>
                        <a:pt x="568" y="192"/>
                      </a:lnTo>
                      <a:lnTo>
                        <a:pt x="576" y="188"/>
                      </a:lnTo>
                      <a:lnTo>
                        <a:pt x="578" y="186"/>
                      </a:lnTo>
                      <a:lnTo>
                        <a:pt x="582" y="186"/>
                      </a:lnTo>
                      <a:lnTo>
                        <a:pt x="586" y="186"/>
                      </a:lnTo>
                      <a:lnTo>
                        <a:pt x="590" y="179"/>
                      </a:lnTo>
                      <a:lnTo>
                        <a:pt x="599" y="17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23" name="Freeform 172"/>
                <p:cNvSpPr>
                  <a:spLocks noChangeAspect="1"/>
                </p:cNvSpPr>
                <p:nvPr/>
              </p:nvSpPr>
              <p:spPr bwMode="gray">
                <a:xfrm>
                  <a:off x="2842" y="1344"/>
                  <a:ext cx="321" cy="392"/>
                </a:xfrm>
                <a:custGeom>
                  <a:avLst/>
                  <a:gdLst>
                    <a:gd name="T0" fmla="*/ 251 w 346"/>
                    <a:gd name="T1" fmla="*/ 121 h 348"/>
                    <a:gd name="T2" fmla="*/ 247 w 346"/>
                    <a:gd name="T3" fmla="*/ 109 h 348"/>
                    <a:gd name="T4" fmla="*/ 243 w 346"/>
                    <a:gd name="T5" fmla="*/ 91 h 348"/>
                    <a:gd name="T6" fmla="*/ 255 w 346"/>
                    <a:gd name="T7" fmla="*/ 95 h 348"/>
                    <a:gd name="T8" fmla="*/ 274 w 346"/>
                    <a:gd name="T9" fmla="*/ 105 h 348"/>
                    <a:gd name="T10" fmla="*/ 282 w 346"/>
                    <a:gd name="T11" fmla="*/ 119 h 348"/>
                    <a:gd name="T12" fmla="*/ 286 w 346"/>
                    <a:gd name="T13" fmla="*/ 136 h 348"/>
                    <a:gd name="T14" fmla="*/ 295 w 346"/>
                    <a:gd name="T15" fmla="*/ 136 h 348"/>
                    <a:gd name="T16" fmla="*/ 307 w 346"/>
                    <a:gd name="T17" fmla="*/ 138 h 348"/>
                    <a:gd name="T18" fmla="*/ 311 w 346"/>
                    <a:gd name="T19" fmla="*/ 124 h 348"/>
                    <a:gd name="T20" fmla="*/ 324 w 346"/>
                    <a:gd name="T21" fmla="*/ 95 h 348"/>
                    <a:gd name="T22" fmla="*/ 342 w 346"/>
                    <a:gd name="T23" fmla="*/ 76 h 348"/>
                    <a:gd name="T24" fmla="*/ 332 w 346"/>
                    <a:gd name="T25" fmla="*/ 53 h 348"/>
                    <a:gd name="T26" fmla="*/ 305 w 346"/>
                    <a:gd name="T27" fmla="*/ 47 h 348"/>
                    <a:gd name="T28" fmla="*/ 288 w 346"/>
                    <a:gd name="T29" fmla="*/ 68 h 348"/>
                    <a:gd name="T30" fmla="*/ 284 w 346"/>
                    <a:gd name="T31" fmla="*/ 78 h 348"/>
                    <a:gd name="T32" fmla="*/ 260 w 346"/>
                    <a:gd name="T33" fmla="*/ 84 h 348"/>
                    <a:gd name="T34" fmla="*/ 243 w 346"/>
                    <a:gd name="T35" fmla="*/ 74 h 348"/>
                    <a:gd name="T36" fmla="*/ 233 w 346"/>
                    <a:gd name="T37" fmla="*/ 78 h 348"/>
                    <a:gd name="T38" fmla="*/ 212 w 346"/>
                    <a:gd name="T39" fmla="*/ 86 h 348"/>
                    <a:gd name="T40" fmla="*/ 189 w 346"/>
                    <a:gd name="T41" fmla="*/ 74 h 348"/>
                    <a:gd name="T42" fmla="*/ 142 w 346"/>
                    <a:gd name="T43" fmla="*/ 55 h 348"/>
                    <a:gd name="T44" fmla="*/ 140 w 346"/>
                    <a:gd name="T45" fmla="*/ 39 h 348"/>
                    <a:gd name="T46" fmla="*/ 119 w 346"/>
                    <a:gd name="T47" fmla="*/ 22 h 348"/>
                    <a:gd name="T48" fmla="*/ 105 w 346"/>
                    <a:gd name="T49" fmla="*/ 6 h 348"/>
                    <a:gd name="T50" fmla="*/ 78 w 346"/>
                    <a:gd name="T51" fmla="*/ 0 h 348"/>
                    <a:gd name="T52" fmla="*/ 62 w 346"/>
                    <a:gd name="T53" fmla="*/ 14 h 348"/>
                    <a:gd name="T54" fmla="*/ 51 w 346"/>
                    <a:gd name="T55" fmla="*/ 41 h 348"/>
                    <a:gd name="T56" fmla="*/ 37 w 346"/>
                    <a:gd name="T57" fmla="*/ 66 h 348"/>
                    <a:gd name="T58" fmla="*/ 8 w 346"/>
                    <a:gd name="T59" fmla="*/ 80 h 348"/>
                    <a:gd name="T60" fmla="*/ 27 w 346"/>
                    <a:gd name="T61" fmla="*/ 101 h 348"/>
                    <a:gd name="T62" fmla="*/ 29 w 346"/>
                    <a:gd name="T63" fmla="*/ 117 h 348"/>
                    <a:gd name="T64" fmla="*/ 4 w 346"/>
                    <a:gd name="T65" fmla="*/ 124 h 348"/>
                    <a:gd name="T66" fmla="*/ 10 w 346"/>
                    <a:gd name="T67" fmla="*/ 138 h 348"/>
                    <a:gd name="T68" fmla="*/ 31 w 346"/>
                    <a:gd name="T69" fmla="*/ 134 h 348"/>
                    <a:gd name="T70" fmla="*/ 18 w 346"/>
                    <a:gd name="T71" fmla="*/ 148 h 348"/>
                    <a:gd name="T72" fmla="*/ 12 w 346"/>
                    <a:gd name="T73" fmla="*/ 146 h 348"/>
                    <a:gd name="T74" fmla="*/ 29 w 346"/>
                    <a:gd name="T75" fmla="*/ 167 h 348"/>
                    <a:gd name="T76" fmla="*/ 51 w 346"/>
                    <a:gd name="T77" fmla="*/ 157 h 348"/>
                    <a:gd name="T78" fmla="*/ 57 w 346"/>
                    <a:gd name="T79" fmla="*/ 146 h 348"/>
                    <a:gd name="T80" fmla="*/ 57 w 346"/>
                    <a:gd name="T81" fmla="*/ 163 h 348"/>
                    <a:gd name="T82" fmla="*/ 64 w 346"/>
                    <a:gd name="T83" fmla="*/ 192 h 348"/>
                    <a:gd name="T84" fmla="*/ 74 w 346"/>
                    <a:gd name="T85" fmla="*/ 237 h 348"/>
                    <a:gd name="T86" fmla="*/ 95 w 346"/>
                    <a:gd name="T87" fmla="*/ 268 h 348"/>
                    <a:gd name="T88" fmla="*/ 109 w 346"/>
                    <a:gd name="T89" fmla="*/ 305 h 348"/>
                    <a:gd name="T90" fmla="*/ 117 w 346"/>
                    <a:gd name="T91" fmla="*/ 330 h 348"/>
                    <a:gd name="T92" fmla="*/ 132 w 346"/>
                    <a:gd name="T93" fmla="*/ 348 h 348"/>
                    <a:gd name="T94" fmla="*/ 146 w 346"/>
                    <a:gd name="T95" fmla="*/ 332 h 348"/>
                    <a:gd name="T96" fmla="*/ 150 w 346"/>
                    <a:gd name="T97" fmla="*/ 322 h 348"/>
                    <a:gd name="T98" fmla="*/ 159 w 346"/>
                    <a:gd name="T99" fmla="*/ 315 h 348"/>
                    <a:gd name="T100" fmla="*/ 163 w 346"/>
                    <a:gd name="T101" fmla="*/ 274 h 348"/>
                    <a:gd name="T102" fmla="*/ 156 w 346"/>
                    <a:gd name="T103" fmla="*/ 241 h 348"/>
                    <a:gd name="T104" fmla="*/ 171 w 346"/>
                    <a:gd name="T105" fmla="*/ 235 h 348"/>
                    <a:gd name="T106" fmla="*/ 183 w 346"/>
                    <a:gd name="T107" fmla="*/ 225 h 348"/>
                    <a:gd name="T108" fmla="*/ 206 w 346"/>
                    <a:gd name="T109" fmla="*/ 202 h 348"/>
                    <a:gd name="T110" fmla="*/ 214 w 346"/>
                    <a:gd name="T111" fmla="*/ 187 h 348"/>
                    <a:gd name="T112" fmla="*/ 229 w 346"/>
                    <a:gd name="T113" fmla="*/ 181 h 348"/>
                    <a:gd name="T114" fmla="*/ 235 w 346"/>
                    <a:gd name="T115" fmla="*/ 165 h 348"/>
                    <a:gd name="T116" fmla="*/ 243 w 346"/>
                    <a:gd name="T117" fmla="*/ 146 h 348"/>
                    <a:gd name="T118" fmla="*/ 249 w 346"/>
                    <a:gd name="T119" fmla="*/ 157 h 348"/>
                    <a:gd name="T120" fmla="*/ 260 w 346"/>
                    <a:gd name="T121" fmla="*/ 154 h 34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6"/>
                    <a:gd name="T184" fmla="*/ 0 h 348"/>
                    <a:gd name="T185" fmla="*/ 346 w 346"/>
                    <a:gd name="T186" fmla="*/ 348 h 34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6" h="348">
                      <a:moveTo>
                        <a:pt x="255" y="142"/>
                      </a:moveTo>
                      <a:lnTo>
                        <a:pt x="255" y="136"/>
                      </a:lnTo>
                      <a:lnTo>
                        <a:pt x="249" y="128"/>
                      </a:lnTo>
                      <a:lnTo>
                        <a:pt x="251" y="121"/>
                      </a:lnTo>
                      <a:lnTo>
                        <a:pt x="243" y="115"/>
                      </a:lnTo>
                      <a:lnTo>
                        <a:pt x="243" y="113"/>
                      </a:lnTo>
                      <a:lnTo>
                        <a:pt x="247" y="111"/>
                      </a:lnTo>
                      <a:lnTo>
                        <a:pt x="247" y="109"/>
                      </a:lnTo>
                      <a:lnTo>
                        <a:pt x="251" y="105"/>
                      </a:lnTo>
                      <a:lnTo>
                        <a:pt x="241" y="99"/>
                      </a:lnTo>
                      <a:lnTo>
                        <a:pt x="239" y="93"/>
                      </a:lnTo>
                      <a:lnTo>
                        <a:pt x="243" y="91"/>
                      </a:lnTo>
                      <a:lnTo>
                        <a:pt x="243" y="86"/>
                      </a:lnTo>
                      <a:lnTo>
                        <a:pt x="247" y="91"/>
                      </a:lnTo>
                      <a:lnTo>
                        <a:pt x="251" y="88"/>
                      </a:lnTo>
                      <a:lnTo>
                        <a:pt x="255" y="95"/>
                      </a:lnTo>
                      <a:lnTo>
                        <a:pt x="260" y="93"/>
                      </a:lnTo>
                      <a:lnTo>
                        <a:pt x="260" y="95"/>
                      </a:lnTo>
                      <a:lnTo>
                        <a:pt x="262" y="103"/>
                      </a:lnTo>
                      <a:lnTo>
                        <a:pt x="274" y="105"/>
                      </a:lnTo>
                      <a:lnTo>
                        <a:pt x="288" y="105"/>
                      </a:lnTo>
                      <a:lnTo>
                        <a:pt x="295" y="109"/>
                      </a:lnTo>
                      <a:lnTo>
                        <a:pt x="291" y="115"/>
                      </a:lnTo>
                      <a:lnTo>
                        <a:pt x="282" y="119"/>
                      </a:lnTo>
                      <a:lnTo>
                        <a:pt x="278" y="130"/>
                      </a:lnTo>
                      <a:lnTo>
                        <a:pt x="282" y="136"/>
                      </a:lnTo>
                      <a:lnTo>
                        <a:pt x="284" y="134"/>
                      </a:lnTo>
                      <a:lnTo>
                        <a:pt x="286" y="136"/>
                      </a:lnTo>
                      <a:lnTo>
                        <a:pt x="288" y="136"/>
                      </a:lnTo>
                      <a:lnTo>
                        <a:pt x="291" y="126"/>
                      </a:lnTo>
                      <a:lnTo>
                        <a:pt x="295" y="128"/>
                      </a:lnTo>
                      <a:lnTo>
                        <a:pt x="295" y="136"/>
                      </a:lnTo>
                      <a:lnTo>
                        <a:pt x="301" y="142"/>
                      </a:lnTo>
                      <a:lnTo>
                        <a:pt x="301" y="152"/>
                      </a:lnTo>
                      <a:lnTo>
                        <a:pt x="307" y="152"/>
                      </a:lnTo>
                      <a:lnTo>
                        <a:pt x="307" y="138"/>
                      </a:lnTo>
                      <a:lnTo>
                        <a:pt x="309" y="136"/>
                      </a:lnTo>
                      <a:lnTo>
                        <a:pt x="309" y="130"/>
                      </a:lnTo>
                      <a:lnTo>
                        <a:pt x="307" y="121"/>
                      </a:lnTo>
                      <a:lnTo>
                        <a:pt x="311" y="124"/>
                      </a:lnTo>
                      <a:lnTo>
                        <a:pt x="315" y="124"/>
                      </a:lnTo>
                      <a:lnTo>
                        <a:pt x="321" y="109"/>
                      </a:lnTo>
                      <a:lnTo>
                        <a:pt x="319" y="103"/>
                      </a:lnTo>
                      <a:lnTo>
                        <a:pt x="324" y="95"/>
                      </a:lnTo>
                      <a:lnTo>
                        <a:pt x="321" y="88"/>
                      </a:lnTo>
                      <a:lnTo>
                        <a:pt x="328" y="82"/>
                      </a:lnTo>
                      <a:lnTo>
                        <a:pt x="336" y="76"/>
                      </a:lnTo>
                      <a:lnTo>
                        <a:pt x="342" y="76"/>
                      </a:lnTo>
                      <a:lnTo>
                        <a:pt x="342" y="72"/>
                      </a:lnTo>
                      <a:lnTo>
                        <a:pt x="346" y="62"/>
                      </a:lnTo>
                      <a:lnTo>
                        <a:pt x="332" y="58"/>
                      </a:lnTo>
                      <a:lnTo>
                        <a:pt x="332" y="53"/>
                      </a:lnTo>
                      <a:lnTo>
                        <a:pt x="328" y="45"/>
                      </a:lnTo>
                      <a:lnTo>
                        <a:pt x="321" y="45"/>
                      </a:lnTo>
                      <a:lnTo>
                        <a:pt x="317" y="49"/>
                      </a:lnTo>
                      <a:lnTo>
                        <a:pt x="305" y="47"/>
                      </a:lnTo>
                      <a:lnTo>
                        <a:pt x="303" y="53"/>
                      </a:lnTo>
                      <a:lnTo>
                        <a:pt x="295" y="53"/>
                      </a:lnTo>
                      <a:lnTo>
                        <a:pt x="288" y="62"/>
                      </a:lnTo>
                      <a:lnTo>
                        <a:pt x="288" y="68"/>
                      </a:lnTo>
                      <a:lnTo>
                        <a:pt x="276" y="68"/>
                      </a:lnTo>
                      <a:lnTo>
                        <a:pt x="278" y="72"/>
                      </a:lnTo>
                      <a:lnTo>
                        <a:pt x="282" y="72"/>
                      </a:lnTo>
                      <a:lnTo>
                        <a:pt x="284" y="78"/>
                      </a:lnTo>
                      <a:lnTo>
                        <a:pt x="282" y="82"/>
                      </a:lnTo>
                      <a:lnTo>
                        <a:pt x="272" y="84"/>
                      </a:lnTo>
                      <a:lnTo>
                        <a:pt x="264" y="82"/>
                      </a:lnTo>
                      <a:lnTo>
                        <a:pt x="260" y="84"/>
                      </a:lnTo>
                      <a:lnTo>
                        <a:pt x="247" y="80"/>
                      </a:lnTo>
                      <a:lnTo>
                        <a:pt x="245" y="74"/>
                      </a:lnTo>
                      <a:lnTo>
                        <a:pt x="247" y="74"/>
                      </a:lnTo>
                      <a:lnTo>
                        <a:pt x="243" y="74"/>
                      </a:lnTo>
                      <a:lnTo>
                        <a:pt x="243" y="66"/>
                      </a:lnTo>
                      <a:lnTo>
                        <a:pt x="239" y="64"/>
                      </a:lnTo>
                      <a:lnTo>
                        <a:pt x="235" y="68"/>
                      </a:lnTo>
                      <a:lnTo>
                        <a:pt x="233" y="78"/>
                      </a:lnTo>
                      <a:lnTo>
                        <a:pt x="237" y="84"/>
                      </a:lnTo>
                      <a:lnTo>
                        <a:pt x="235" y="91"/>
                      </a:lnTo>
                      <a:lnTo>
                        <a:pt x="214" y="88"/>
                      </a:lnTo>
                      <a:lnTo>
                        <a:pt x="212" y="86"/>
                      </a:lnTo>
                      <a:lnTo>
                        <a:pt x="206" y="84"/>
                      </a:lnTo>
                      <a:lnTo>
                        <a:pt x="200" y="84"/>
                      </a:lnTo>
                      <a:lnTo>
                        <a:pt x="196" y="80"/>
                      </a:lnTo>
                      <a:lnTo>
                        <a:pt x="189" y="74"/>
                      </a:lnTo>
                      <a:lnTo>
                        <a:pt x="169" y="72"/>
                      </a:lnTo>
                      <a:lnTo>
                        <a:pt x="154" y="66"/>
                      </a:lnTo>
                      <a:lnTo>
                        <a:pt x="150" y="64"/>
                      </a:lnTo>
                      <a:lnTo>
                        <a:pt x="142" y="55"/>
                      </a:lnTo>
                      <a:lnTo>
                        <a:pt x="140" y="55"/>
                      </a:lnTo>
                      <a:lnTo>
                        <a:pt x="136" y="51"/>
                      </a:lnTo>
                      <a:lnTo>
                        <a:pt x="136" y="43"/>
                      </a:lnTo>
                      <a:lnTo>
                        <a:pt x="140" y="39"/>
                      </a:lnTo>
                      <a:lnTo>
                        <a:pt x="138" y="31"/>
                      </a:lnTo>
                      <a:lnTo>
                        <a:pt x="132" y="29"/>
                      </a:lnTo>
                      <a:lnTo>
                        <a:pt x="126" y="25"/>
                      </a:lnTo>
                      <a:lnTo>
                        <a:pt x="119" y="22"/>
                      </a:lnTo>
                      <a:lnTo>
                        <a:pt x="117" y="18"/>
                      </a:lnTo>
                      <a:lnTo>
                        <a:pt x="113" y="18"/>
                      </a:lnTo>
                      <a:lnTo>
                        <a:pt x="109" y="8"/>
                      </a:lnTo>
                      <a:lnTo>
                        <a:pt x="105" y="6"/>
                      </a:lnTo>
                      <a:lnTo>
                        <a:pt x="107" y="4"/>
                      </a:lnTo>
                      <a:lnTo>
                        <a:pt x="101" y="2"/>
                      </a:lnTo>
                      <a:lnTo>
                        <a:pt x="95" y="4"/>
                      </a:lnTo>
                      <a:lnTo>
                        <a:pt x="78" y="0"/>
                      </a:lnTo>
                      <a:lnTo>
                        <a:pt x="70" y="2"/>
                      </a:lnTo>
                      <a:lnTo>
                        <a:pt x="70" y="4"/>
                      </a:lnTo>
                      <a:lnTo>
                        <a:pt x="64" y="10"/>
                      </a:lnTo>
                      <a:lnTo>
                        <a:pt x="62" y="14"/>
                      </a:lnTo>
                      <a:lnTo>
                        <a:pt x="64" y="25"/>
                      </a:lnTo>
                      <a:lnTo>
                        <a:pt x="57" y="31"/>
                      </a:lnTo>
                      <a:lnTo>
                        <a:pt x="57" y="35"/>
                      </a:lnTo>
                      <a:lnTo>
                        <a:pt x="51" y="41"/>
                      </a:lnTo>
                      <a:lnTo>
                        <a:pt x="51" y="47"/>
                      </a:lnTo>
                      <a:lnTo>
                        <a:pt x="41" y="55"/>
                      </a:lnTo>
                      <a:lnTo>
                        <a:pt x="37" y="62"/>
                      </a:lnTo>
                      <a:lnTo>
                        <a:pt x="37" y="66"/>
                      </a:lnTo>
                      <a:lnTo>
                        <a:pt x="24" y="70"/>
                      </a:lnTo>
                      <a:lnTo>
                        <a:pt x="18" y="66"/>
                      </a:lnTo>
                      <a:lnTo>
                        <a:pt x="14" y="74"/>
                      </a:lnTo>
                      <a:lnTo>
                        <a:pt x="8" y="80"/>
                      </a:lnTo>
                      <a:lnTo>
                        <a:pt x="10" y="84"/>
                      </a:lnTo>
                      <a:lnTo>
                        <a:pt x="18" y="86"/>
                      </a:lnTo>
                      <a:lnTo>
                        <a:pt x="22" y="99"/>
                      </a:lnTo>
                      <a:lnTo>
                        <a:pt x="27" y="101"/>
                      </a:lnTo>
                      <a:lnTo>
                        <a:pt x="29" y="105"/>
                      </a:lnTo>
                      <a:lnTo>
                        <a:pt x="35" y="115"/>
                      </a:lnTo>
                      <a:lnTo>
                        <a:pt x="35" y="117"/>
                      </a:lnTo>
                      <a:lnTo>
                        <a:pt x="29" y="117"/>
                      </a:lnTo>
                      <a:lnTo>
                        <a:pt x="20" y="121"/>
                      </a:lnTo>
                      <a:lnTo>
                        <a:pt x="12" y="119"/>
                      </a:lnTo>
                      <a:lnTo>
                        <a:pt x="6" y="124"/>
                      </a:lnTo>
                      <a:lnTo>
                        <a:pt x="4" y="124"/>
                      </a:lnTo>
                      <a:lnTo>
                        <a:pt x="0" y="128"/>
                      </a:lnTo>
                      <a:lnTo>
                        <a:pt x="2" y="130"/>
                      </a:lnTo>
                      <a:lnTo>
                        <a:pt x="6" y="132"/>
                      </a:lnTo>
                      <a:lnTo>
                        <a:pt x="10" y="138"/>
                      </a:lnTo>
                      <a:lnTo>
                        <a:pt x="20" y="140"/>
                      </a:lnTo>
                      <a:lnTo>
                        <a:pt x="27" y="136"/>
                      </a:lnTo>
                      <a:lnTo>
                        <a:pt x="29" y="134"/>
                      </a:lnTo>
                      <a:lnTo>
                        <a:pt x="31" y="134"/>
                      </a:lnTo>
                      <a:lnTo>
                        <a:pt x="29" y="138"/>
                      </a:lnTo>
                      <a:lnTo>
                        <a:pt x="24" y="142"/>
                      </a:lnTo>
                      <a:lnTo>
                        <a:pt x="22" y="142"/>
                      </a:lnTo>
                      <a:lnTo>
                        <a:pt x="18" y="148"/>
                      </a:lnTo>
                      <a:lnTo>
                        <a:pt x="14" y="146"/>
                      </a:lnTo>
                      <a:lnTo>
                        <a:pt x="14" y="144"/>
                      </a:lnTo>
                      <a:lnTo>
                        <a:pt x="12" y="144"/>
                      </a:lnTo>
                      <a:lnTo>
                        <a:pt x="12" y="146"/>
                      </a:lnTo>
                      <a:lnTo>
                        <a:pt x="14" y="150"/>
                      </a:lnTo>
                      <a:lnTo>
                        <a:pt x="24" y="163"/>
                      </a:lnTo>
                      <a:lnTo>
                        <a:pt x="29" y="165"/>
                      </a:lnTo>
                      <a:lnTo>
                        <a:pt x="29" y="167"/>
                      </a:lnTo>
                      <a:lnTo>
                        <a:pt x="37" y="167"/>
                      </a:lnTo>
                      <a:lnTo>
                        <a:pt x="45" y="165"/>
                      </a:lnTo>
                      <a:lnTo>
                        <a:pt x="49" y="163"/>
                      </a:lnTo>
                      <a:lnTo>
                        <a:pt x="51" y="157"/>
                      </a:lnTo>
                      <a:lnTo>
                        <a:pt x="51" y="154"/>
                      </a:lnTo>
                      <a:lnTo>
                        <a:pt x="51" y="148"/>
                      </a:lnTo>
                      <a:lnTo>
                        <a:pt x="51" y="144"/>
                      </a:lnTo>
                      <a:lnTo>
                        <a:pt x="57" y="146"/>
                      </a:lnTo>
                      <a:lnTo>
                        <a:pt x="55" y="148"/>
                      </a:lnTo>
                      <a:lnTo>
                        <a:pt x="55" y="157"/>
                      </a:lnTo>
                      <a:lnTo>
                        <a:pt x="57" y="157"/>
                      </a:lnTo>
                      <a:lnTo>
                        <a:pt x="57" y="163"/>
                      </a:lnTo>
                      <a:lnTo>
                        <a:pt x="60" y="163"/>
                      </a:lnTo>
                      <a:lnTo>
                        <a:pt x="62" y="171"/>
                      </a:lnTo>
                      <a:lnTo>
                        <a:pt x="60" y="179"/>
                      </a:lnTo>
                      <a:lnTo>
                        <a:pt x="64" y="192"/>
                      </a:lnTo>
                      <a:lnTo>
                        <a:pt x="64" y="200"/>
                      </a:lnTo>
                      <a:lnTo>
                        <a:pt x="70" y="214"/>
                      </a:lnTo>
                      <a:lnTo>
                        <a:pt x="70" y="227"/>
                      </a:lnTo>
                      <a:lnTo>
                        <a:pt x="74" y="237"/>
                      </a:lnTo>
                      <a:lnTo>
                        <a:pt x="82" y="249"/>
                      </a:lnTo>
                      <a:lnTo>
                        <a:pt x="82" y="253"/>
                      </a:lnTo>
                      <a:lnTo>
                        <a:pt x="90" y="258"/>
                      </a:lnTo>
                      <a:lnTo>
                        <a:pt x="95" y="268"/>
                      </a:lnTo>
                      <a:lnTo>
                        <a:pt x="93" y="276"/>
                      </a:lnTo>
                      <a:lnTo>
                        <a:pt x="97" y="284"/>
                      </a:lnTo>
                      <a:lnTo>
                        <a:pt x="107" y="299"/>
                      </a:lnTo>
                      <a:lnTo>
                        <a:pt x="109" y="305"/>
                      </a:lnTo>
                      <a:lnTo>
                        <a:pt x="113" y="315"/>
                      </a:lnTo>
                      <a:lnTo>
                        <a:pt x="113" y="317"/>
                      </a:lnTo>
                      <a:lnTo>
                        <a:pt x="115" y="320"/>
                      </a:lnTo>
                      <a:lnTo>
                        <a:pt x="117" y="330"/>
                      </a:lnTo>
                      <a:lnTo>
                        <a:pt x="121" y="340"/>
                      </a:lnTo>
                      <a:lnTo>
                        <a:pt x="126" y="344"/>
                      </a:lnTo>
                      <a:lnTo>
                        <a:pt x="126" y="346"/>
                      </a:lnTo>
                      <a:lnTo>
                        <a:pt x="132" y="348"/>
                      </a:lnTo>
                      <a:lnTo>
                        <a:pt x="138" y="344"/>
                      </a:lnTo>
                      <a:lnTo>
                        <a:pt x="138" y="340"/>
                      </a:lnTo>
                      <a:lnTo>
                        <a:pt x="142" y="336"/>
                      </a:lnTo>
                      <a:lnTo>
                        <a:pt x="146" y="332"/>
                      </a:lnTo>
                      <a:lnTo>
                        <a:pt x="150" y="332"/>
                      </a:lnTo>
                      <a:lnTo>
                        <a:pt x="148" y="328"/>
                      </a:lnTo>
                      <a:lnTo>
                        <a:pt x="148" y="326"/>
                      </a:lnTo>
                      <a:lnTo>
                        <a:pt x="150" y="322"/>
                      </a:lnTo>
                      <a:lnTo>
                        <a:pt x="150" y="317"/>
                      </a:lnTo>
                      <a:lnTo>
                        <a:pt x="154" y="315"/>
                      </a:lnTo>
                      <a:lnTo>
                        <a:pt x="154" y="317"/>
                      </a:lnTo>
                      <a:lnTo>
                        <a:pt x="159" y="315"/>
                      </a:lnTo>
                      <a:lnTo>
                        <a:pt x="156" y="303"/>
                      </a:lnTo>
                      <a:lnTo>
                        <a:pt x="156" y="295"/>
                      </a:lnTo>
                      <a:lnTo>
                        <a:pt x="161" y="282"/>
                      </a:lnTo>
                      <a:lnTo>
                        <a:pt x="163" y="274"/>
                      </a:lnTo>
                      <a:lnTo>
                        <a:pt x="161" y="266"/>
                      </a:lnTo>
                      <a:lnTo>
                        <a:pt x="159" y="258"/>
                      </a:lnTo>
                      <a:lnTo>
                        <a:pt x="156" y="249"/>
                      </a:lnTo>
                      <a:lnTo>
                        <a:pt x="156" y="241"/>
                      </a:lnTo>
                      <a:lnTo>
                        <a:pt x="159" y="239"/>
                      </a:lnTo>
                      <a:lnTo>
                        <a:pt x="165" y="239"/>
                      </a:lnTo>
                      <a:lnTo>
                        <a:pt x="167" y="241"/>
                      </a:lnTo>
                      <a:lnTo>
                        <a:pt x="171" y="235"/>
                      </a:lnTo>
                      <a:lnTo>
                        <a:pt x="171" y="233"/>
                      </a:lnTo>
                      <a:lnTo>
                        <a:pt x="179" y="231"/>
                      </a:lnTo>
                      <a:lnTo>
                        <a:pt x="183" y="229"/>
                      </a:lnTo>
                      <a:lnTo>
                        <a:pt x="183" y="225"/>
                      </a:lnTo>
                      <a:lnTo>
                        <a:pt x="183" y="220"/>
                      </a:lnTo>
                      <a:lnTo>
                        <a:pt x="189" y="214"/>
                      </a:lnTo>
                      <a:lnTo>
                        <a:pt x="202" y="206"/>
                      </a:lnTo>
                      <a:lnTo>
                        <a:pt x="206" y="202"/>
                      </a:lnTo>
                      <a:lnTo>
                        <a:pt x="208" y="196"/>
                      </a:lnTo>
                      <a:lnTo>
                        <a:pt x="210" y="190"/>
                      </a:lnTo>
                      <a:lnTo>
                        <a:pt x="218" y="187"/>
                      </a:lnTo>
                      <a:lnTo>
                        <a:pt x="214" y="187"/>
                      </a:lnTo>
                      <a:lnTo>
                        <a:pt x="216" y="183"/>
                      </a:lnTo>
                      <a:lnTo>
                        <a:pt x="220" y="181"/>
                      </a:lnTo>
                      <a:lnTo>
                        <a:pt x="220" y="185"/>
                      </a:lnTo>
                      <a:lnTo>
                        <a:pt x="229" y="181"/>
                      </a:lnTo>
                      <a:lnTo>
                        <a:pt x="233" y="175"/>
                      </a:lnTo>
                      <a:lnTo>
                        <a:pt x="233" y="171"/>
                      </a:lnTo>
                      <a:lnTo>
                        <a:pt x="237" y="167"/>
                      </a:lnTo>
                      <a:lnTo>
                        <a:pt x="235" y="165"/>
                      </a:lnTo>
                      <a:lnTo>
                        <a:pt x="235" y="157"/>
                      </a:lnTo>
                      <a:lnTo>
                        <a:pt x="241" y="157"/>
                      </a:lnTo>
                      <a:lnTo>
                        <a:pt x="245" y="152"/>
                      </a:lnTo>
                      <a:lnTo>
                        <a:pt x="243" y="146"/>
                      </a:lnTo>
                      <a:lnTo>
                        <a:pt x="245" y="146"/>
                      </a:lnTo>
                      <a:lnTo>
                        <a:pt x="247" y="150"/>
                      </a:lnTo>
                      <a:lnTo>
                        <a:pt x="247" y="154"/>
                      </a:lnTo>
                      <a:lnTo>
                        <a:pt x="249" y="157"/>
                      </a:lnTo>
                      <a:lnTo>
                        <a:pt x="251" y="152"/>
                      </a:lnTo>
                      <a:lnTo>
                        <a:pt x="251" y="157"/>
                      </a:lnTo>
                      <a:lnTo>
                        <a:pt x="258" y="157"/>
                      </a:lnTo>
                      <a:lnTo>
                        <a:pt x="260" y="154"/>
                      </a:lnTo>
                      <a:lnTo>
                        <a:pt x="255" y="146"/>
                      </a:lnTo>
                      <a:lnTo>
                        <a:pt x="255" y="14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24" name="Freeform 173"/>
                <p:cNvSpPr>
                  <a:spLocks noChangeAspect="1"/>
                </p:cNvSpPr>
                <p:nvPr/>
              </p:nvSpPr>
              <p:spPr bwMode="gray">
                <a:xfrm>
                  <a:off x="2272" y="1126"/>
                  <a:ext cx="45" cy="62"/>
                </a:xfrm>
                <a:custGeom>
                  <a:avLst/>
                  <a:gdLst>
                    <a:gd name="T0" fmla="*/ 27 w 48"/>
                    <a:gd name="T1" fmla="*/ 39 h 54"/>
                    <a:gd name="T2" fmla="*/ 37 w 48"/>
                    <a:gd name="T3" fmla="*/ 54 h 54"/>
                    <a:gd name="T4" fmla="*/ 43 w 48"/>
                    <a:gd name="T5" fmla="*/ 54 h 54"/>
                    <a:gd name="T6" fmla="*/ 43 w 48"/>
                    <a:gd name="T7" fmla="*/ 47 h 54"/>
                    <a:gd name="T8" fmla="*/ 48 w 48"/>
                    <a:gd name="T9" fmla="*/ 45 h 54"/>
                    <a:gd name="T10" fmla="*/ 48 w 48"/>
                    <a:gd name="T11" fmla="*/ 41 h 54"/>
                    <a:gd name="T12" fmla="*/ 41 w 48"/>
                    <a:gd name="T13" fmla="*/ 37 h 54"/>
                    <a:gd name="T14" fmla="*/ 41 w 48"/>
                    <a:gd name="T15" fmla="*/ 29 h 54"/>
                    <a:gd name="T16" fmla="*/ 43 w 48"/>
                    <a:gd name="T17" fmla="*/ 27 h 54"/>
                    <a:gd name="T18" fmla="*/ 43 w 48"/>
                    <a:gd name="T19" fmla="*/ 25 h 54"/>
                    <a:gd name="T20" fmla="*/ 45 w 48"/>
                    <a:gd name="T21" fmla="*/ 23 h 54"/>
                    <a:gd name="T22" fmla="*/ 41 w 48"/>
                    <a:gd name="T23" fmla="*/ 21 h 54"/>
                    <a:gd name="T24" fmla="*/ 39 w 48"/>
                    <a:gd name="T25" fmla="*/ 23 h 54"/>
                    <a:gd name="T26" fmla="*/ 31 w 48"/>
                    <a:gd name="T27" fmla="*/ 19 h 54"/>
                    <a:gd name="T28" fmla="*/ 31 w 48"/>
                    <a:gd name="T29" fmla="*/ 14 h 54"/>
                    <a:gd name="T30" fmla="*/ 23 w 48"/>
                    <a:gd name="T31" fmla="*/ 10 h 54"/>
                    <a:gd name="T32" fmla="*/ 23 w 48"/>
                    <a:gd name="T33" fmla="*/ 6 h 54"/>
                    <a:gd name="T34" fmla="*/ 17 w 48"/>
                    <a:gd name="T35" fmla="*/ 0 h 54"/>
                    <a:gd name="T36" fmla="*/ 8 w 48"/>
                    <a:gd name="T37" fmla="*/ 0 h 54"/>
                    <a:gd name="T38" fmla="*/ 0 w 48"/>
                    <a:gd name="T39" fmla="*/ 4 h 54"/>
                    <a:gd name="T40" fmla="*/ 4 w 48"/>
                    <a:gd name="T41" fmla="*/ 12 h 54"/>
                    <a:gd name="T42" fmla="*/ 4 w 48"/>
                    <a:gd name="T43" fmla="*/ 16 h 54"/>
                    <a:gd name="T44" fmla="*/ 6 w 48"/>
                    <a:gd name="T45" fmla="*/ 23 h 54"/>
                    <a:gd name="T46" fmla="*/ 8 w 48"/>
                    <a:gd name="T47" fmla="*/ 31 h 54"/>
                    <a:gd name="T48" fmla="*/ 8 w 48"/>
                    <a:gd name="T49" fmla="*/ 35 h 54"/>
                    <a:gd name="T50" fmla="*/ 15 w 48"/>
                    <a:gd name="T51" fmla="*/ 41 h 54"/>
                    <a:gd name="T52" fmla="*/ 19 w 48"/>
                    <a:gd name="T53" fmla="*/ 47 h 54"/>
                    <a:gd name="T54" fmla="*/ 23 w 48"/>
                    <a:gd name="T55" fmla="*/ 39 h 54"/>
                    <a:gd name="T56" fmla="*/ 27 w 48"/>
                    <a:gd name="T57" fmla="*/ 39 h 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8"/>
                    <a:gd name="T88" fmla="*/ 0 h 54"/>
                    <a:gd name="T89" fmla="*/ 48 w 48"/>
                    <a:gd name="T90" fmla="*/ 54 h 5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8" h="54">
                      <a:moveTo>
                        <a:pt x="27" y="39"/>
                      </a:moveTo>
                      <a:lnTo>
                        <a:pt x="37" y="54"/>
                      </a:lnTo>
                      <a:lnTo>
                        <a:pt x="43" y="54"/>
                      </a:lnTo>
                      <a:lnTo>
                        <a:pt x="43" y="47"/>
                      </a:lnTo>
                      <a:lnTo>
                        <a:pt x="48" y="45"/>
                      </a:lnTo>
                      <a:lnTo>
                        <a:pt x="48" y="41"/>
                      </a:lnTo>
                      <a:lnTo>
                        <a:pt x="41" y="37"/>
                      </a:lnTo>
                      <a:lnTo>
                        <a:pt x="41" y="29"/>
                      </a:lnTo>
                      <a:lnTo>
                        <a:pt x="43" y="27"/>
                      </a:lnTo>
                      <a:lnTo>
                        <a:pt x="43" y="25"/>
                      </a:lnTo>
                      <a:lnTo>
                        <a:pt x="45" y="23"/>
                      </a:lnTo>
                      <a:lnTo>
                        <a:pt x="41" y="21"/>
                      </a:lnTo>
                      <a:lnTo>
                        <a:pt x="39" y="23"/>
                      </a:lnTo>
                      <a:lnTo>
                        <a:pt x="31" y="19"/>
                      </a:lnTo>
                      <a:lnTo>
                        <a:pt x="31" y="14"/>
                      </a:lnTo>
                      <a:lnTo>
                        <a:pt x="23" y="10"/>
                      </a:lnTo>
                      <a:lnTo>
                        <a:pt x="23" y="6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4" y="12"/>
                      </a:lnTo>
                      <a:lnTo>
                        <a:pt x="4" y="16"/>
                      </a:lnTo>
                      <a:lnTo>
                        <a:pt x="6" y="23"/>
                      </a:lnTo>
                      <a:lnTo>
                        <a:pt x="8" y="31"/>
                      </a:lnTo>
                      <a:lnTo>
                        <a:pt x="8" y="35"/>
                      </a:lnTo>
                      <a:lnTo>
                        <a:pt x="15" y="41"/>
                      </a:lnTo>
                      <a:lnTo>
                        <a:pt x="19" y="47"/>
                      </a:lnTo>
                      <a:lnTo>
                        <a:pt x="23" y="39"/>
                      </a:lnTo>
                      <a:lnTo>
                        <a:pt x="27" y="3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25" name="Freeform 174"/>
                <p:cNvSpPr>
                  <a:spLocks noChangeAspect="1"/>
                </p:cNvSpPr>
                <p:nvPr/>
              </p:nvSpPr>
              <p:spPr bwMode="gray">
                <a:xfrm>
                  <a:off x="1980" y="1165"/>
                  <a:ext cx="130" cy="122"/>
                </a:xfrm>
                <a:custGeom>
                  <a:avLst/>
                  <a:gdLst>
                    <a:gd name="T0" fmla="*/ 121 w 142"/>
                    <a:gd name="T1" fmla="*/ 19 h 109"/>
                    <a:gd name="T2" fmla="*/ 115 w 142"/>
                    <a:gd name="T3" fmla="*/ 12 h 109"/>
                    <a:gd name="T4" fmla="*/ 103 w 142"/>
                    <a:gd name="T5" fmla="*/ 14 h 109"/>
                    <a:gd name="T6" fmla="*/ 90 w 142"/>
                    <a:gd name="T7" fmla="*/ 10 h 109"/>
                    <a:gd name="T8" fmla="*/ 84 w 142"/>
                    <a:gd name="T9" fmla="*/ 6 h 109"/>
                    <a:gd name="T10" fmla="*/ 72 w 142"/>
                    <a:gd name="T11" fmla="*/ 6 h 109"/>
                    <a:gd name="T12" fmla="*/ 66 w 142"/>
                    <a:gd name="T13" fmla="*/ 4 h 109"/>
                    <a:gd name="T14" fmla="*/ 57 w 142"/>
                    <a:gd name="T15" fmla="*/ 4 h 109"/>
                    <a:gd name="T16" fmla="*/ 47 w 142"/>
                    <a:gd name="T17" fmla="*/ 4 h 109"/>
                    <a:gd name="T18" fmla="*/ 39 w 142"/>
                    <a:gd name="T19" fmla="*/ 2 h 109"/>
                    <a:gd name="T20" fmla="*/ 30 w 142"/>
                    <a:gd name="T21" fmla="*/ 4 h 109"/>
                    <a:gd name="T22" fmla="*/ 22 w 142"/>
                    <a:gd name="T23" fmla="*/ 2 h 109"/>
                    <a:gd name="T24" fmla="*/ 12 w 142"/>
                    <a:gd name="T25" fmla="*/ 2 h 109"/>
                    <a:gd name="T26" fmla="*/ 8 w 142"/>
                    <a:gd name="T27" fmla="*/ 6 h 109"/>
                    <a:gd name="T28" fmla="*/ 0 w 142"/>
                    <a:gd name="T29" fmla="*/ 10 h 109"/>
                    <a:gd name="T30" fmla="*/ 2 w 142"/>
                    <a:gd name="T31" fmla="*/ 14 h 109"/>
                    <a:gd name="T32" fmla="*/ 4 w 142"/>
                    <a:gd name="T33" fmla="*/ 23 h 109"/>
                    <a:gd name="T34" fmla="*/ 8 w 142"/>
                    <a:gd name="T35" fmla="*/ 25 h 109"/>
                    <a:gd name="T36" fmla="*/ 10 w 142"/>
                    <a:gd name="T37" fmla="*/ 27 h 109"/>
                    <a:gd name="T38" fmla="*/ 22 w 142"/>
                    <a:gd name="T39" fmla="*/ 25 h 109"/>
                    <a:gd name="T40" fmla="*/ 30 w 142"/>
                    <a:gd name="T41" fmla="*/ 29 h 109"/>
                    <a:gd name="T42" fmla="*/ 24 w 142"/>
                    <a:gd name="T43" fmla="*/ 39 h 109"/>
                    <a:gd name="T44" fmla="*/ 22 w 142"/>
                    <a:gd name="T45" fmla="*/ 56 h 109"/>
                    <a:gd name="T46" fmla="*/ 20 w 142"/>
                    <a:gd name="T47" fmla="*/ 68 h 109"/>
                    <a:gd name="T48" fmla="*/ 20 w 142"/>
                    <a:gd name="T49" fmla="*/ 80 h 109"/>
                    <a:gd name="T50" fmla="*/ 14 w 142"/>
                    <a:gd name="T51" fmla="*/ 93 h 109"/>
                    <a:gd name="T52" fmla="*/ 26 w 142"/>
                    <a:gd name="T53" fmla="*/ 97 h 109"/>
                    <a:gd name="T54" fmla="*/ 28 w 142"/>
                    <a:gd name="T55" fmla="*/ 103 h 109"/>
                    <a:gd name="T56" fmla="*/ 33 w 142"/>
                    <a:gd name="T57" fmla="*/ 107 h 109"/>
                    <a:gd name="T58" fmla="*/ 37 w 142"/>
                    <a:gd name="T59" fmla="*/ 109 h 109"/>
                    <a:gd name="T60" fmla="*/ 41 w 142"/>
                    <a:gd name="T61" fmla="*/ 103 h 109"/>
                    <a:gd name="T62" fmla="*/ 49 w 142"/>
                    <a:gd name="T63" fmla="*/ 99 h 109"/>
                    <a:gd name="T64" fmla="*/ 59 w 142"/>
                    <a:gd name="T65" fmla="*/ 101 h 109"/>
                    <a:gd name="T66" fmla="*/ 70 w 142"/>
                    <a:gd name="T67" fmla="*/ 101 h 109"/>
                    <a:gd name="T68" fmla="*/ 76 w 142"/>
                    <a:gd name="T69" fmla="*/ 99 h 109"/>
                    <a:gd name="T70" fmla="*/ 82 w 142"/>
                    <a:gd name="T71" fmla="*/ 91 h 109"/>
                    <a:gd name="T72" fmla="*/ 88 w 142"/>
                    <a:gd name="T73" fmla="*/ 89 h 109"/>
                    <a:gd name="T74" fmla="*/ 94 w 142"/>
                    <a:gd name="T75" fmla="*/ 87 h 109"/>
                    <a:gd name="T76" fmla="*/ 92 w 142"/>
                    <a:gd name="T77" fmla="*/ 82 h 109"/>
                    <a:gd name="T78" fmla="*/ 101 w 142"/>
                    <a:gd name="T79" fmla="*/ 74 h 109"/>
                    <a:gd name="T80" fmla="*/ 105 w 142"/>
                    <a:gd name="T81" fmla="*/ 70 h 109"/>
                    <a:gd name="T82" fmla="*/ 99 w 142"/>
                    <a:gd name="T83" fmla="*/ 66 h 109"/>
                    <a:gd name="T84" fmla="*/ 99 w 142"/>
                    <a:gd name="T85" fmla="*/ 58 h 109"/>
                    <a:gd name="T86" fmla="*/ 107 w 142"/>
                    <a:gd name="T87" fmla="*/ 49 h 109"/>
                    <a:gd name="T88" fmla="*/ 113 w 142"/>
                    <a:gd name="T89" fmla="*/ 43 h 109"/>
                    <a:gd name="T90" fmla="*/ 115 w 142"/>
                    <a:gd name="T91" fmla="*/ 37 h 109"/>
                    <a:gd name="T92" fmla="*/ 127 w 142"/>
                    <a:gd name="T93" fmla="*/ 35 h 109"/>
                    <a:gd name="T94" fmla="*/ 140 w 142"/>
                    <a:gd name="T95" fmla="*/ 27 h 109"/>
                    <a:gd name="T96" fmla="*/ 140 w 142"/>
                    <a:gd name="T97" fmla="*/ 21 h 109"/>
                    <a:gd name="T98" fmla="*/ 142 w 142"/>
                    <a:gd name="T99" fmla="*/ 21 h 109"/>
                    <a:gd name="T100" fmla="*/ 134 w 142"/>
                    <a:gd name="T101" fmla="*/ 21 h 10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109"/>
                    <a:gd name="T155" fmla="*/ 142 w 142"/>
                    <a:gd name="T156" fmla="*/ 109 h 10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109">
                      <a:moveTo>
                        <a:pt x="125" y="19"/>
                      </a:moveTo>
                      <a:lnTo>
                        <a:pt x="121" y="19"/>
                      </a:lnTo>
                      <a:lnTo>
                        <a:pt x="121" y="16"/>
                      </a:lnTo>
                      <a:lnTo>
                        <a:pt x="115" y="12"/>
                      </a:lnTo>
                      <a:lnTo>
                        <a:pt x="111" y="14"/>
                      </a:lnTo>
                      <a:lnTo>
                        <a:pt x="103" y="14"/>
                      </a:lnTo>
                      <a:lnTo>
                        <a:pt x="96" y="12"/>
                      </a:lnTo>
                      <a:lnTo>
                        <a:pt x="90" y="10"/>
                      </a:lnTo>
                      <a:lnTo>
                        <a:pt x="88" y="8"/>
                      </a:lnTo>
                      <a:lnTo>
                        <a:pt x="84" y="6"/>
                      </a:lnTo>
                      <a:lnTo>
                        <a:pt x="78" y="6"/>
                      </a:lnTo>
                      <a:lnTo>
                        <a:pt x="72" y="6"/>
                      </a:lnTo>
                      <a:lnTo>
                        <a:pt x="68" y="6"/>
                      </a:lnTo>
                      <a:lnTo>
                        <a:pt x="66" y="4"/>
                      </a:lnTo>
                      <a:lnTo>
                        <a:pt x="61" y="4"/>
                      </a:lnTo>
                      <a:lnTo>
                        <a:pt x="57" y="4"/>
                      </a:lnTo>
                      <a:lnTo>
                        <a:pt x="49" y="4"/>
                      </a:lnTo>
                      <a:lnTo>
                        <a:pt x="47" y="4"/>
                      </a:lnTo>
                      <a:lnTo>
                        <a:pt x="41" y="2"/>
                      </a:lnTo>
                      <a:lnTo>
                        <a:pt x="39" y="2"/>
                      </a:lnTo>
                      <a:lnTo>
                        <a:pt x="35" y="2"/>
                      </a:lnTo>
                      <a:lnTo>
                        <a:pt x="30" y="4"/>
                      </a:lnTo>
                      <a:lnTo>
                        <a:pt x="24" y="2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9"/>
                      </a:lnTo>
                      <a:lnTo>
                        <a:pt x="4" y="23"/>
                      </a:lnTo>
                      <a:lnTo>
                        <a:pt x="4" y="27"/>
                      </a:lnTo>
                      <a:lnTo>
                        <a:pt x="8" y="25"/>
                      </a:lnTo>
                      <a:lnTo>
                        <a:pt x="10" y="25"/>
                      </a:lnTo>
                      <a:lnTo>
                        <a:pt x="10" y="27"/>
                      </a:lnTo>
                      <a:lnTo>
                        <a:pt x="20" y="27"/>
                      </a:lnTo>
                      <a:lnTo>
                        <a:pt x="22" y="25"/>
                      </a:lnTo>
                      <a:lnTo>
                        <a:pt x="28" y="27"/>
                      </a:lnTo>
                      <a:lnTo>
                        <a:pt x="30" y="29"/>
                      </a:lnTo>
                      <a:lnTo>
                        <a:pt x="33" y="33"/>
                      </a:lnTo>
                      <a:lnTo>
                        <a:pt x="24" y="39"/>
                      </a:lnTo>
                      <a:lnTo>
                        <a:pt x="22" y="49"/>
                      </a:lnTo>
                      <a:lnTo>
                        <a:pt x="22" y="56"/>
                      </a:lnTo>
                      <a:lnTo>
                        <a:pt x="16" y="60"/>
                      </a:lnTo>
                      <a:lnTo>
                        <a:pt x="20" y="68"/>
                      </a:lnTo>
                      <a:lnTo>
                        <a:pt x="18" y="76"/>
                      </a:lnTo>
                      <a:lnTo>
                        <a:pt x="20" y="80"/>
                      </a:lnTo>
                      <a:lnTo>
                        <a:pt x="14" y="87"/>
                      </a:lnTo>
                      <a:lnTo>
                        <a:pt x="14" y="93"/>
                      </a:lnTo>
                      <a:lnTo>
                        <a:pt x="20" y="93"/>
                      </a:lnTo>
                      <a:lnTo>
                        <a:pt x="26" y="97"/>
                      </a:lnTo>
                      <a:lnTo>
                        <a:pt x="26" y="101"/>
                      </a:lnTo>
                      <a:lnTo>
                        <a:pt x="28" y="103"/>
                      </a:lnTo>
                      <a:lnTo>
                        <a:pt x="28" y="107"/>
                      </a:lnTo>
                      <a:lnTo>
                        <a:pt x="33" y="107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39" y="105"/>
                      </a:lnTo>
                      <a:lnTo>
                        <a:pt x="41" y="103"/>
                      </a:lnTo>
                      <a:lnTo>
                        <a:pt x="45" y="103"/>
                      </a:lnTo>
                      <a:lnTo>
                        <a:pt x="49" y="99"/>
                      </a:lnTo>
                      <a:lnTo>
                        <a:pt x="55" y="99"/>
                      </a:lnTo>
                      <a:lnTo>
                        <a:pt x="59" y="101"/>
                      </a:lnTo>
                      <a:lnTo>
                        <a:pt x="66" y="99"/>
                      </a:lnTo>
                      <a:lnTo>
                        <a:pt x="70" y="101"/>
                      </a:lnTo>
                      <a:lnTo>
                        <a:pt x="74" y="99"/>
                      </a:lnTo>
                      <a:lnTo>
                        <a:pt x="76" y="99"/>
                      </a:lnTo>
                      <a:lnTo>
                        <a:pt x="78" y="97"/>
                      </a:lnTo>
                      <a:lnTo>
                        <a:pt x="82" y="91"/>
                      </a:lnTo>
                      <a:lnTo>
                        <a:pt x="86" y="89"/>
                      </a:lnTo>
                      <a:lnTo>
                        <a:pt x="88" y="89"/>
                      </a:lnTo>
                      <a:lnTo>
                        <a:pt x="92" y="87"/>
                      </a:lnTo>
                      <a:lnTo>
                        <a:pt x="94" y="87"/>
                      </a:lnTo>
                      <a:lnTo>
                        <a:pt x="92" y="87"/>
                      </a:lnTo>
                      <a:lnTo>
                        <a:pt x="92" y="82"/>
                      </a:lnTo>
                      <a:lnTo>
                        <a:pt x="99" y="76"/>
                      </a:lnTo>
                      <a:lnTo>
                        <a:pt x="101" y="74"/>
                      </a:lnTo>
                      <a:lnTo>
                        <a:pt x="105" y="72"/>
                      </a:lnTo>
                      <a:lnTo>
                        <a:pt x="105" y="70"/>
                      </a:lnTo>
                      <a:lnTo>
                        <a:pt x="103" y="70"/>
                      </a:lnTo>
                      <a:lnTo>
                        <a:pt x="99" y="66"/>
                      </a:lnTo>
                      <a:lnTo>
                        <a:pt x="99" y="60"/>
                      </a:lnTo>
                      <a:lnTo>
                        <a:pt x="99" y="58"/>
                      </a:lnTo>
                      <a:lnTo>
                        <a:pt x="103" y="54"/>
                      </a:lnTo>
                      <a:lnTo>
                        <a:pt x="107" y="49"/>
                      </a:lnTo>
                      <a:lnTo>
                        <a:pt x="109" y="45"/>
                      </a:lnTo>
                      <a:lnTo>
                        <a:pt x="113" y="43"/>
                      </a:lnTo>
                      <a:lnTo>
                        <a:pt x="113" y="41"/>
                      </a:lnTo>
                      <a:lnTo>
                        <a:pt x="115" y="37"/>
                      </a:lnTo>
                      <a:lnTo>
                        <a:pt x="117" y="37"/>
                      </a:lnTo>
                      <a:lnTo>
                        <a:pt x="127" y="35"/>
                      </a:lnTo>
                      <a:lnTo>
                        <a:pt x="132" y="31"/>
                      </a:lnTo>
                      <a:lnTo>
                        <a:pt x="140" y="27"/>
                      </a:lnTo>
                      <a:lnTo>
                        <a:pt x="142" y="25"/>
                      </a:lnTo>
                      <a:lnTo>
                        <a:pt x="140" y="21"/>
                      </a:lnTo>
                      <a:lnTo>
                        <a:pt x="142" y="21"/>
                      </a:lnTo>
                      <a:lnTo>
                        <a:pt x="140" y="19"/>
                      </a:lnTo>
                      <a:lnTo>
                        <a:pt x="134" y="21"/>
                      </a:lnTo>
                      <a:lnTo>
                        <a:pt x="125" y="1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26" name="Freeform 175"/>
                <p:cNvSpPr>
                  <a:spLocks noChangeAspect="1"/>
                </p:cNvSpPr>
                <p:nvPr/>
              </p:nvSpPr>
              <p:spPr bwMode="gray">
                <a:xfrm>
                  <a:off x="2115" y="1013"/>
                  <a:ext cx="40" cy="42"/>
                </a:xfrm>
                <a:custGeom>
                  <a:avLst/>
                  <a:gdLst>
                    <a:gd name="T0" fmla="*/ 12 w 43"/>
                    <a:gd name="T1" fmla="*/ 31 h 37"/>
                    <a:gd name="T2" fmla="*/ 14 w 43"/>
                    <a:gd name="T3" fmla="*/ 27 h 37"/>
                    <a:gd name="T4" fmla="*/ 19 w 43"/>
                    <a:gd name="T5" fmla="*/ 29 h 37"/>
                    <a:gd name="T6" fmla="*/ 21 w 43"/>
                    <a:gd name="T7" fmla="*/ 29 h 37"/>
                    <a:gd name="T8" fmla="*/ 29 w 43"/>
                    <a:gd name="T9" fmla="*/ 31 h 37"/>
                    <a:gd name="T10" fmla="*/ 27 w 43"/>
                    <a:gd name="T11" fmla="*/ 35 h 37"/>
                    <a:gd name="T12" fmla="*/ 27 w 43"/>
                    <a:gd name="T13" fmla="*/ 37 h 37"/>
                    <a:gd name="T14" fmla="*/ 31 w 43"/>
                    <a:gd name="T15" fmla="*/ 37 h 37"/>
                    <a:gd name="T16" fmla="*/ 31 w 43"/>
                    <a:gd name="T17" fmla="*/ 31 h 37"/>
                    <a:gd name="T18" fmla="*/ 33 w 43"/>
                    <a:gd name="T19" fmla="*/ 29 h 37"/>
                    <a:gd name="T20" fmla="*/ 31 w 43"/>
                    <a:gd name="T21" fmla="*/ 23 h 37"/>
                    <a:gd name="T22" fmla="*/ 37 w 43"/>
                    <a:gd name="T23" fmla="*/ 23 h 37"/>
                    <a:gd name="T24" fmla="*/ 41 w 43"/>
                    <a:gd name="T25" fmla="*/ 14 h 37"/>
                    <a:gd name="T26" fmla="*/ 39 w 43"/>
                    <a:gd name="T27" fmla="*/ 12 h 37"/>
                    <a:gd name="T28" fmla="*/ 41 w 43"/>
                    <a:gd name="T29" fmla="*/ 10 h 37"/>
                    <a:gd name="T30" fmla="*/ 43 w 43"/>
                    <a:gd name="T31" fmla="*/ 6 h 37"/>
                    <a:gd name="T32" fmla="*/ 43 w 43"/>
                    <a:gd name="T33" fmla="*/ 2 h 37"/>
                    <a:gd name="T34" fmla="*/ 41 w 43"/>
                    <a:gd name="T35" fmla="*/ 0 h 37"/>
                    <a:gd name="T36" fmla="*/ 35 w 43"/>
                    <a:gd name="T37" fmla="*/ 0 h 37"/>
                    <a:gd name="T38" fmla="*/ 33 w 43"/>
                    <a:gd name="T39" fmla="*/ 0 h 37"/>
                    <a:gd name="T40" fmla="*/ 29 w 43"/>
                    <a:gd name="T41" fmla="*/ 0 h 37"/>
                    <a:gd name="T42" fmla="*/ 27 w 43"/>
                    <a:gd name="T43" fmla="*/ 2 h 37"/>
                    <a:gd name="T44" fmla="*/ 25 w 43"/>
                    <a:gd name="T45" fmla="*/ 6 h 37"/>
                    <a:gd name="T46" fmla="*/ 25 w 43"/>
                    <a:gd name="T47" fmla="*/ 8 h 37"/>
                    <a:gd name="T48" fmla="*/ 29 w 43"/>
                    <a:gd name="T49" fmla="*/ 8 h 37"/>
                    <a:gd name="T50" fmla="*/ 29 w 43"/>
                    <a:gd name="T51" fmla="*/ 10 h 37"/>
                    <a:gd name="T52" fmla="*/ 27 w 43"/>
                    <a:gd name="T53" fmla="*/ 16 h 37"/>
                    <a:gd name="T54" fmla="*/ 23 w 43"/>
                    <a:gd name="T55" fmla="*/ 16 h 37"/>
                    <a:gd name="T56" fmla="*/ 23 w 43"/>
                    <a:gd name="T57" fmla="*/ 16 h 37"/>
                    <a:gd name="T58" fmla="*/ 21 w 43"/>
                    <a:gd name="T59" fmla="*/ 14 h 37"/>
                    <a:gd name="T60" fmla="*/ 21 w 43"/>
                    <a:gd name="T61" fmla="*/ 12 h 37"/>
                    <a:gd name="T62" fmla="*/ 23 w 43"/>
                    <a:gd name="T63" fmla="*/ 10 h 37"/>
                    <a:gd name="T64" fmla="*/ 23 w 43"/>
                    <a:gd name="T65" fmla="*/ 8 h 37"/>
                    <a:gd name="T66" fmla="*/ 21 w 43"/>
                    <a:gd name="T67" fmla="*/ 8 h 37"/>
                    <a:gd name="T68" fmla="*/ 21 w 43"/>
                    <a:gd name="T69" fmla="*/ 6 h 37"/>
                    <a:gd name="T70" fmla="*/ 19 w 43"/>
                    <a:gd name="T71" fmla="*/ 6 h 37"/>
                    <a:gd name="T72" fmla="*/ 16 w 43"/>
                    <a:gd name="T73" fmla="*/ 8 h 37"/>
                    <a:gd name="T74" fmla="*/ 16 w 43"/>
                    <a:gd name="T75" fmla="*/ 12 h 37"/>
                    <a:gd name="T76" fmla="*/ 14 w 43"/>
                    <a:gd name="T77" fmla="*/ 14 h 37"/>
                    <a:gd name="T78" fmla="*/ 10 w 43"/>
                    <a:gd name="T79" fmla="*/ 21 h 37"/>
                    <a:gd name="T80" fmla="*/ 6 w 43"/>
                    <a:gd name="T81" fmla="*/ 23 h 37"/>
                    <a:gd name="T82" fmla="*/ 6 w 43"/>
                    <a:gd name="T83" fmla="*/ 27 h 37"/>
                    <a:gd name="T84" fmla="*/ 8 w 43"/>
                    <a:gd name="T85" fmla="*/ 27 h 37"/>
                    <a:gd name="T86" fmla="*/ 8 w 43"/>
                    <a:gd name="T87" fmla="*/ 25 h 37"/>
                    <a:gd name="T88" fmla="*/ 10 w 43"/>
                    <a:gd name="T89" fmla="*/ 23 h 37"/>
                    <a:gd name="T90" fmla="*/ 12 w 43"/>
                    <a:gd name="T91" fmla="*/ 21 h 37"/>
                    <a:gd name="T92" fmla="*/ 14 w 43"/>
                    <a:gd name="T93" fmla="*/ 23 h 37"/>
                    <a:gd name="T94" fmla="*/ 19 w 43"/>
                    <a:gd name="T95" fmla="*/ 23 h 37"/>
                    <a:gd name="T96" fmla="*/ 19 w 43"/>
                    <a:gd name="T97" fmla="*/ 23 h 37"/>
                    <a:gd name="T98" fmla="*/ 12 w 43"/>
                    <a:gd name="T99" fmla="*/ 25 h 37"/>
                    <a:gd name="T100" fmla="*/ 10 w 43"/>
                    <a:gd name="T101" fmla="*/ 27 h 37"/>
                    <a:gd name="T102" fmla="*/ 12 w 43"/>
                    <a:gd name="T103" fmla="*/ 27 h 37"/>
                    <a:gd name="T104" fmla="*/ 10 w 43"/>
                    <a:gd name="T105" fmla="*/ 29 h 37"/>
                    <a:gd name="T106" fmla="*/ 8 w 43"/>
                    <a:gd name="T107" fmla="*/ 27 h 37"/>
                    <a:gd name="T108" fmla="*/ 8 w 43"/>
                    <a:gd name="T109" fmla="*/ 29 h 37"/>
                    <a:gd name="T110" fmla="*/ 6 w 43"/>
                    <a:gd name="T111" fmla="*/ 27 h 37"/>
                    <a:gd name="T112" fmla="*/ 4 w 43"/>
                    <a:gd name="T113" fmla="*/ 27 h 37"/>
                    <a:gd name="T114" fmla="*/ 2 w 43"/>
                    <a:gd name="T115" fmla="*/ 27 h 37"/>
                    <a:gd name="T116" fmla="*/ 0 w 43"/>
                    <a:gd name="T117" fmla="*/ 29 h 37"/>
                    <a:gd name="T118" fmla="*/ 6 w 43"/>
                    <a:gd name="T119" fmla="*/ 31 h 37"/>
                    <a:gd name="T120" fmla="*/ 12 w 43"/>
                    <a:gd name="T121" fmla="*/ 31 h 3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3"/>
                    <a:gd name="T184" fmla="*/ 0 h 37"/>
                    <a:gd name="T185" fmla="*/ 43 w 43"/>
                    <a:gd name="T186" fmla="*/ 37 h 3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3" h="37">
                      <a:moveTo>
                        <a:pt x="12" y="31"/>
                      </a:moveTo>
                      <a:lnTo>
                        <a:pt x="14" y="27"/>
                      </a:lnTo>
                      <a:lnTo>
                        <a:pt x="19" y="29"/>
                      </a:lnTo>
                      <a:lnTo>
                        <a:pt x="21" y="29"/>
                      </a:lnTo>
                      <a:lnTo>
                        <a:pt x="29" y="31"/>
                      </a:lnTo>
                      <a:lnTo>
                        <a:pt x="27" y="35"/>
                      </a:lnTo>
                      <a:lnTo>
                        <a:pt x="27" y="37"/>
                      </a:lnTo>
                      <a:lnTo>
                        <a:pt x="31" y="37"/>
                      </a:lnTo>
                      <a:lnTo>
                        <a:pt x="31" y="31"/>
                      </a:lnTo>
                      <a:lnTo>
                        <a:pt x="33" y="29"/>
                      </a:lnTo>
                      <a:lnTo>
                        <a:pt x="31" y="23"/>
                      </a:lnTo>
                      <a:lnTo>
                        <a:pt x="37" y="23"/>
                      </a:lnTo>
                      <a:lnTo>
                        <a:pt x="41" y="14"/>
                      </a:lnTo>
                      <a:lnTo>
                        <a:pt x="39" y="12"/>
                      </a:lnTo>
                      <a:lnTo>
                        <a:pt x="41" y="10"/>
                      </a:lnTo>
                      <a:lnTo>
                        <a:pt x="43" y="6"/>
                      </a:lnTo>
                      <a:lnTo>
                        <a:pt x="43" y="2"/>
                      </a:lnTo>
                      <a:lnTo>
                        <a:pt x="41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7" y="2"/>
                      </a:lnTo>
                      <a:lnTo>
                        <a:pt x="25" y="6"/>
                      </a:lnTo>
                      <a:lnTo>
                        <a:pt x="25" y="8"/>
                      </a:lnTo>
                      <a:lnTo>
                        <a:pt x="29" y="8"/>
                      </a:lnTo>
                      <a:lnTo>
                        <a:pt x="29" y="10"/>
                      </a:lnTo>
                      <a:lnTo>
                        <a:pt x="27" y="16"/>
                      </a:lnTo>
                      <a:lnTo>
                        <a:pt x="23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4" y="14"/>
                      </a:lnTo>
                      <a:lnTo>
                        <a:pt x="10" y="21"/>
                      </a:lnTo>
                      <a:lnTo>
                        <a:pt x="6" y="23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5"/>
                      </a:lnTo>
                      <a:lnTo>
                        <a:pt x="10" y="23"/>
                      </a:lnTo>
                      <a:lnTo>
                        <a:pt x="12" y="21"/>
                      </a:lnTo>
                      <a:lnTo>
                        <a:pt x="14" y="23"/>
                      </a:lnTo>
                      <a:lnTo>
                        <a:pt x="19" y="23"/>
                      </a:lnTo>
                      <a:lnTo>
                        <a:pt x="12" y="25"/>
                      </a:lnTo>
                      <a:lnTo>
                        <a:pt x="10" y="27"/>
                      </a:lnTo>
                      <a:lnTo>
                        <a:pt x="12" y="27"/>
                      </a:lnTo>
                      <a:lnTo>
                        <a:pt x="10" y="29"/>
                      </a:lnTo>
                      <a:lnTo>
                        <a:pt x="8" y="27"/>
                      </a:lnTo>
                      <a:lnTo>
                        <a:pt x="8" y="29"/>
                      </a:lnTo>
                      <a:lnTo>
                        <a:pt x="6" y="27"/>
                      </a:lnTo>
                      <a:lnTo>
                        <a:pt x="4" y="27"/>
                      </a:lnTo>
                      <a:lnTo>
                        <a:pt x="2" y="27"/>
                      </a:lnTo>
                      <a:lnTo>
                        <a:pt x="0" y="29"/>
                      </a:lnTo>
                      <a:lnTo>
                        <a:pt x="6" y="31"/>
                      </a:lnTo>
                      <a:lnTo>
                        <a:pt x="12" y="3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27" name="Freeform 176"/>
                <p:cNvSpPr>
                  <a:spLocks noChangeAspect="1"/>
                </p:cNvSpPr>
                <p:nvPr/>
              </p:nvSpPr>
              <p:spPr bwMode="gray">
                <a:xfrm>
                  <a:off x="2144" y="987"/>
                  <a:ext cx="87" cy="121"/>
                </a:xfrm>
                <a:custGeom>
                  <a:avLst/>
                  <a:gdLst>
                    <a:gd name="T0" fmla="*/ 91 w 95"/>
                    <a:gd name="T1" fmla="*/ 41 h 107"/>
                    <a:gd name="T2" fmla="*/ 84 w 95"/>
                    <a:gd name="T3" fmla="*/ 31 h 107"/>
                    <a:gd name="T4" fmla="*/ 84 w 95"/>
                    <a:gd name="T5" fmla="*/ 21 h 107"/>
                    <a:gd name="T6" fmla="*/ 78 w 95"/>
                    <a:gd name="T7" fmla="*/ 17 h 107"/>
                    <a:gd name="T8" fmla="*/ 72 w 95"/>
                    <a:gd name="T9" fmla="*/ 13 h 107"/>
                    <a:gd name="T10" fmla="*/ 66 w 95"/>
                    <a:gd name="T11" fmla="*/ 11 h 107"/>
                    <a:gd name="T12" fmla="*/ 56 w 95"/>
                    <a:gd name="T13" fmla="*/ 15 h 107"/>
                    <a:gd name="T14" fmla="*/ 51 w 95"/>
                    <a:gd name="T15" fmla="*/ 17 h 107"/>
                    <a:gd name="T16" fmla="*/ 47 w 95"/>
                    <a:gd name="T17" fmla="*/ 17 h 107"/>
                    <a:gd name="T18" fmla="*/ 51 w 95"/>
                    <a:gd name="T19" fmla="*/ 13 h 107"/>
                    <a:gd name="T20" fmla="*/ 49 w 95"/>
                    <a:gd name="T21" fmla="*/ 11 h 107"/>
                    <a:gd name="T22" fmla="*/ 43 w 95"/>
                    <a:gd name="T23" fmla="*/ 11 h 107"/>
                    <a:gd name="T24" fmla="*/ 39 w 95"/>
                    <a:gd name="T25" fmla="*/ 8 h 107"/>
                    <a:gd name="T26" fmla="*/ 39 w 95"/>
                    <a:gd name="T27" fmla="*/ 4 h 107"/>
                    <a:gd name="T28" fmla="*/ 33 w 95"/>
                    <a:gd name="T29" fmla="*/ 4 h 107"/>
                    <a:gd name="T30" fmla="*/ 27 w 95"/>
                    <a:gd name="T31" fmla="*/ 4 h 107"/>
                    <a:gd name="T32" fmla="*/ 25 w 95"/>
                    <a:gd name="T33" fmla="*/ 2 h 107"/>
                    <a:gd name="T34" fmla="*/ 27 w 95"/>
                    <a:gd name="T35" fmla="*/ 8 h 107"/>
                    <a:gd name="T36" fmla="*/ 29 w 95"/>
                    <a:gd name="T37" fmla="*/ 4 h 107"/>
                    <a:gd name="T38" fmla="*/ 31 w 95"/>
                    <a:gd name="T39" fmla="*/ 8 h 107"/>
                    <a:gd name="T40" fmla="*/ 29 w 95"/>
                    <a:gd name="T41" fmla="*/ 13 h 107"/>
                    <a:gd name="T42" fmla="*/ 31 w 95"/>
                    <a:gd name="T43" fmla="*/ 15 h 107"/>
                    <a:gd name="T44" fmla="*/ 35 w 95"/>
                    <a:gd name="T45" fmla="*/ 17 h 107"/>
                    <a:gd name="T46" fmla="*/ 29 w 95"/>
                    <a:gd name="T47" fmla="*/ 17 h 107"/>
                    <a:gd name="T48" fmla="*/ 27 w 95"/>
                    <a:gd name="T49" fmla="*/ 23 h 107"/>
                    <a:gd name="T50" fmla="*/ 23 w 95"/>
                    <a:gd name="T51" fmla="*/ 23 h 107"/>
                    <a:gd name="T52" fmla="*/ 14 w 95"/>
                    <a:gd name="T53" fmla="*/ 19 h 107"/>
                    <a:gd name="T54" fmla="*/ 12 w 95"/>
                    <a:gd name="T55" fmla="*/ 23 h 107"/>
                    <a:gd name="T56" fmla="*/ 12 w 95"/>
                    <a:gd name="T57" fmla="*/ 25 h 107"/>
                    <a:gd name="T58" fmla="*/ 10 w 95"/>
                    <a:gd name="T59" fmla="*/ 33 h 107"/>
                    <a:gd name="T60" fmla="*/ 10 w 95"/>
                    <a:gd name="T61" fmla="*/ 37 h 107"/>
                    <a:gd name="T62" fmla="*/ 0 w 95"/>
                    <a:gd name="T63" fmla="*/ 46 h 107"/>
                    <a:gd name="T64" fmla="*/ 0 w 95"/>
                    <a:gd name="T65" fmla="*/ 54 h 107"/>
                    <a:gd name="T66" fmla="*/ 2 w 95"/>
                    <a:gd name="T67" fmla="*/ 62 h 107"/>
                    <a:gd name="T68" fmla="*/ 0 w 95"/>
                    <a:gd name="T69" fmla="*/ 68 h 107"/>
                    <a:gd name="T70" fmla="*/ 4 w 95"/>
                    <a:gd name="T71" fmla="*/ 72 h 107"/>
                    <a:gd name="T72" fmla="*/ 10 w 95"/>
                    <a:gd name="T73" fmla="*/ 83 h 107"/>
                    <a:gd name="T74" fmla="*/ 21 w 95"/>
                    <a:gd name="T75" fmla="*/ 85 h 107"/>
                    <a:gd name="T76" fmla="*/ 14 w 95"/>
                    <a:gd name="T77" fmla="*/ 97 h 107"/>
                    <a:gd name="T78" fmla="*/ 21 w 95"/>
                    <a:gd name="T79" fmla="*/ 105 h 107"/>
                    <a:gd name="T80" fmla="*/ 25 w 95"/>
                    <a:gd name="T81" fmla="*/ 103 h 107"/>
                    <a:gd name="T82" fmla="*/ 39 w 95"/>
                    <a:gd name="T83" fmla="*/ 107 h 107"/>
                    <a:gd name="T84" fmla="*/ 45 w 95"/>
                    <a:gd name="T85" fmla="*/ 105 h 107"/>
                    <a:gd name="T86" fmla="*/ 54 w 95"/>
                    <a:gd name="T87" fmla="*/ 107 h 107"/>
                    <a:gd name="T88" fmla="*/ 64 w 95"/>
                    <a:gd name="T89" fmla="*/ 103 h 107"/>
                    <a:gd name="T90" fmla="*/ 72 w 95"/>
                    <a:gd name="T91" fmla="*/ 105 h 107"/>
                    <a:gd name="T92" fmla="*/ 72 w 95"/>
                    <a:gd name="T93" fmla="*/ 99 h 107"/>
                    <a:gd name="T94" fmla="*/ 82 w 95"/>
                    <a:gd name="T95" fmla="*/ 89 h 107"/>
                    <a:gd name="T96" fmla="*/ 76 w 95"/>
                    <a:gd name="T97" fmla="*/ 85 h 107"/>
                    <a:gd name="T98" fmla="*/ 68 w 95"/>
                    <a:gd name="T99" fmla="*/ 79 h 107"/>
                    <a:gd name="T100" fmla="*/ 66 w 95"/>
                    <a:gd name="T101" fmla="*/ 72 h 107"/>
                    <a:gd name="T102" fmla="*/ 76 w 95"/>
                    <a:gd name="T103" fmla="*/ 62 h 107"/>
                    <a:gd name="T104" fmla="*/ 87 w 95"/>
                    <a:gd name="T105" fmla="*/ 56 h 107"/>
                    <a:gd name="T106" fmla="*/ 95 w 95"/>
                    <a:gd name="T107" fmla="*/ 50 h 10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95"/>
                    <a:gd name="T163" fmla="*/ 0 h 107"/>
                    <a:gd name="T164" fmla="*/ 95 w 95"/>
                    <a:gd name="T165" fmla="*/ 107 h 10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95" h="107">
                      <a:moveTo>
                        <a:pt x="89" y="46"/>
                      </a:moveTo>
                      <a:lnTo>
                        <a:pt x="91" y="41"/>
                      </a:lnTo>
                      <a:lnTo>
                        <a:pt x="89" y="35"/>
                      </a:lnTo>
                      <a:lnTo>
                        <a:pt x="84" y="31"/>
                      </a:lnTo>
                      <a:lnTo>
                        <a:pt x="87" y="25"/>
                      </a:lnTo>
                      <a:lnTo>
                        <a:pt x="84" y="21"/>
                      </a:lnTo>
                      <a:lnTo>
                        <a:pt x="80" y="21"/>
                      </a:lnTo>
                      <a:lnTo>
                        <a:pt x="78" y="17"/>
                      </a:lnTo>
                      <a:lnTo>
                        <a:pt x="76" y="15"/>
                      </a:lnTo>
                      <a:lnTo>
                        <a:pt x="72" y="13"/>
                      </a:lnTo>
                      <a:lnTo>
                        <a:pt x="70" y="11"/>
                      </a:lnTo>
                      <a:lnTo>
                        <a:pt x="66" y="11"/>
                      </a:lnTo>
                      <a:lnTo>
                        <a:pt x="62" y="13"/>
                      </a:lnTo>
                      <a:lnTo>
                        <a:pt x="56" y="15"/>
                      </a:lnTo>
                      <a:lnTo>
                        <a:pt x="54" y="17"/>
                      </a:lnTo>
                      <a:lnTo>
                        <a:pt x="51" y="17"/>
                      </a:lnTo>
                      <a:lnTo>
                        <a:pt x="49" y="17"/>
                      </a:lnTo>
                      <a:lnTo>
                        <a:pt x="47" y="17"/>
                      </a:lnTo>
                      <a:lnTo>
                        <a:pt x="49" y="15"/>
                      </a:lnTo>
                      <a:lnTo>
                        <a:pt x="51" y="13"/>
                      </a:lnTo>
                      <a:lnTo>
                        <a:pt x="51" y="11"/>
                      </a:lnTo>
                      <a:lnTo>
                        <a:pt x="49" y="11"/>
                      </a:lnTo>
                      <a:lnTo>
                        <a:pt x="45" y="11"/>
                      </a:lnTo>
                      <a:lnTo>
                        <a:pt x="43" y="11"/>
                      </a:lnTo>
                      <a:lnTo>
                        <a:pt x="41" y="11"/>
                      </a:lnTo>
                      <a:lnTo>
                        <a:pt x="39" y="8"/>
                      </a:lnTo>
                      <a:lnTo>
                        <a:pt x="39" y="6"/>
                      </a:lnTo>
                      <a:lnTo>
                        <a:pt x="39" y="4"/>
                      </a:lnTo>
                      <a:lnTo>
                        <a:pt x="37" y="2"/>
                      </a:lnTo>
                      <a:lnTo>
                        <a:pt x="33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0"/>
                      </a:lnTo>
                      <a:lnTo>
                        <a:pt x="25" y="2"/>
                      </a:lnTo>
                      <a:lnTo>
                        <a:pt x="25" y="8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9" y="4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29" y="11"/>
                      </a:lnTo>
                      <a:lnTo>
                        <a:pt x="29" y="13"/>
                      </a:lnTo>
                      <a:lnTo>
                        <a:pt x="31" y="13"/>
                      </a:lnTo>
                      <a:lnTo>
                        <a:pt x="31" y="15"/>
                      </a:lnTo>
                      <a:lnTo>
                        <a:pt x="35" y="17"/>
                      </a:lnTo>
                      <a:lnTo>
                        <a:pt x="31" y="17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3"/>
                      </a:lnTo>
                      <a:lnTo>
                        <a:pt x="25" y="21"/>
                      </a:lnTo>
                      <a:lnTo>
                        <a:pt x="23" y="23"/>
                      </a:lnTo>
                      <a:lnTo>
                        <a:pt x="23" y="19"/>
                      </a:lnTo>
                      <a:lnTo>
                        <a:pt x="14" y="19"/>
                      </a:lnTo>
                      <a:lnTo>
                        <a:pt x="12" y="23"/>
                      </a:lnTo>
                      <a:lnTo>
                        <a:pt x="12" y="25"/>
                      </a:lnTo>
                      <a:lnTo>
                        <a:pt x="12" y="29"/>
                      </a:lnTo>
                      <a:lnTo>
                        <a:pt x="10" y="33"/>
                      </a:lnTo>
                      <a:lnTo>
                        <a:pt x="8" y="35"/>
                      </a:lnTo>
                      <a:lnTo>
                        <a:pt x="10" y="37"/>
                      </a:lnTo>
                      <a:lnTo>
                        <a:pt x="6" y="46"/>
                      </a:lnTo>
                      <a:lnTo>
                        <a:pt x="0" y="46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60"/>
                      </a:lnTo>
                      <a:lnTo>
                        <a:pt x="2" y="62"/>
                      </a:lnTo>
                      <a:lnTo>
                        <a:pt x="2" y="66"/>
                      </a:lnTo>
                      <a:lnTo>
                        <a:pt x="0" y="68"/>
                      </a:lnTo>
                      <a:lnTo>
                        <a:pt x="2" y="72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0" y="83"/>
                      </a:lnTo>
                      <a:lnTo>
                        <a:pt x="14" y="83"/>
                      </a:lnTo>
                      <a:lnTo>
                        <a:pt x="21" y="85"/>
                      </a:lnTo>
                      <a:lnTo>
                        <a:pt x="16" y="93"/>
                      </a:lnTo>
                      <a:lnTo>
                        <a:pt x="14" y="97"/>
                      </a:lnTo>
                      <a:lnTo>
                        <a:pt x="14" y="103"/>
                      </a:lnTo>
                      <a:lnTo>
                        <a:pt x="21" y="105"/>
                      </a:lnTo>
                      <a:lnTo>
                        <a:pt x="21" y="103"/>
                      </a:lnTo>
                      <a:lnTo>
                        <a:pt x="25" y="103"/>
                      </a:lnTo>
                      <a:lnTo>
                        <a:pt x="33" y="101"/>
                      </a:lnTo>
                      <a:lnTo>
                        <a:pt x="39" y="107"/>
                      </a:lnTo>
                      <a:lnTo>
                        <a:pt x="43" y="107"/>
                      </a:lnTo>
                      <a:lnTo>
                        <a:pt x="45" y="105"/>
                      </a:lnTo>
                      <a:lnTo>
                        <a:pt x="49" y="105"/>
                      </a:lnTo>
                      <a:lnTo>
                        <a:pt x="54" y="107"/>
                      </a:lnTo>
                      <a:lnTo>
                        <a:pt x="62" y="103"/>
                      </a:lnTo>
                      <a:lnTo>
                        <a:pt x="64" y="103"/>
                      </a:lnTo>
                      <a:lnTo>
                        <a:pt x="68" y="103"/>
                      </a:lnTo>
                      <a:lnTo>
                        <a:pt x="72" y="105"/>
                      </a:lnTo>
                      <a:lnTo>
                        <a:pt x="72" y="101"/>
                      </a:lnTo>
                      <a:lnTo>
                        <a:pt x="72" y="99"/>
                      </a:lnTo>
                      <a:lnTo>
                        <a:pt x="70" y="95"/>
                      </a:lnTo>
                      <a:lnTo>
                        <a:pt x="82" y="89"/>
                      </a:lnTo>
                      <a:lnTo>
                        <a:pt x="80" y="87"/>
                      </a:lnTo>
                      <a:lnTo>
                        <a:pt x="76" y="85"/>
                      </a:lnTo>
                      <a:lnTo>
                        <a:pt x="72" y="81"/>
                      </a:lnTo>
                      <a:lnTo>
                        <a:pt x="68" y="79"/>
                      </a:lnTo>
                      <a:lnTo>
                        <a:pt x="66" y="72"/>
                      </a:lnTo>
                      <a:lnTo>
                        <a:pt x="64" y="66"/>
                      </a:lnTo>
                      <a:lnTo>
                        <a:pt x="76" y="62"/>
                      </a:lnTo>
                      <a:lnTo>
                        <a:pt x="84" y="60"/>
                      </a:lnTo>
                      <a:lnTo>
                        <a:pt x="87" y="56"/>
                      </a:lnTo>
                      <a:lnTo>
                        <a:pt x="91" y="58"/>
                      </a:lnTo>
                      <a:lnTo>
                        <a:pt x="95" y="50"/>
                      </a:lnTo>
                      <a:lnTo>
                        <a:pt x="89" y="4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28" name="Freeform 177"/>
                <p:cNvSpPr>
                  <a:spLocks noChangeAspect="1"/>
                </p:cNvSpPr>
                <p:nvPr/>
              </p:nvSpPr>
              <p:spPr bwMode="gray">
                <a:xfrm>
                  <a:off x="1972" y="1191"/>
                  <a:ext cx="39" cy="82"/>
                </a:xfrm>
                <a:custGeom>
                  <a:avLst/>
                  <a:gdLst>
                    <a:gd name="T0" fmla="*/ 29 w 42"/>
                    <a:gd name="T1" fmla="*/ 55 h 72"/>
                    <a:gd name="T2" fmla="*/ 27 w 42"/>
                    <a:gd name="T3" fmla="*/ 51 h 72"/>
                    <a:gd name="T4" fmla="*/ 29 w 42"/>
                    <a:gd name="T5" fmla="*/ 43 h 72"/>
                    <a:gd name="T6" fmla="*/ 25 w 42"/>
                    <a:gd name="T7" fmla="*/ 35 h 72"/>
                    <a:gd name="T8" fmla="*/ 31 w 42"/>
                    <a:gd name="T9" fmla="*/ 31 h 72"/>
                    <a:gd name="T10" fmla="*/ 31 w 42"/>
                    <a:gd name="T11" fmla="*/ 24 h 72"/>
                    <a:gd name="T12" fmla="*/ 33 w 42"/>
                    <a:gd name="T13" fmla="*/ 14 h 72"/>
                    <a:gd name="T14" fmla="*/ 42 w 42"/>
                    <a:gd name="T15" fmla="*/ 8 h 72"/>
                    <a:gd name="T16" fmla="*/ 39 w 42"/>
                    <a:gd name="T17" fmla="*/ 4 h 72"/>
                    <a:gd name="T18" fmla="*/ 37 w 42"/>
                    <a:gd name="T19" fmla="*/ 2 h 72"/>
                    <a:gd name="T20" fmla="*/ 31 w 42"/>
                    <a:gd name="T21" fmla="*/ 0 h 72"/>
                    <a:gd name="T22" fmla="*/ 29 w 42"/>
                    <a:gd name="T23" fmla="*/ 2 h 72"/>
                    <a:gd name="T24" fmla="*/ 19 w 42"/>
                    <a:gd name="T25" fmla="*/ 2 h 72"/>
                    <a:gd name="T26" fmla="*/ 19 w 42"/>
                    <a:gd name="T27" fmla="*/ 0 h 72"/>
                    <a:gd name="T28" fmla="*/ 17 w 42"/>
                    <a:gd name="T29" fmla="*/ 0 h 72"/>
                    <a:gd name="T30" fmla="*/ 13 w 42"/>
                    <a:gd name="T31" fmla="*/ 2 h 72"/>
                    <a:gd name="T32" fmla="*/ 13 w 42"/>
                    <a:gd name="T33" fmla="*/ 8 h 72"/>
                    <a:gd name="T34" fmla="*/ 15 w 42"/>
                    <a:gd name="T35" fmla="*/ 14 h 72"/>
                    <a:gd name="T36" fmla="*/ 13 w 42"/>
                    <a:gd name="T37" fmla="*/ 20 h 72"/>
                    <a:gd name="T38" fmla="*/ 9 w 42"/>
                    <a:gd name="T39" fmla="*/ 24 h 72"/>
                    <a:gd name="T40" fmla="*/ 9 w 42"/>
                    <a:gd name="T41" fmla="*/ 31 h 72"/>
                    <a:gd name="T42" fmla="*/ 4 w 42"/>
                    <a:gd name="T43" fmla="*/ 39 h 72"/>
                    <a:gd name="T44" fmla="*/ 2 w 42"/>
                    <a:gd name="T45" fmla="*/ 41 h 72"/>
                    <a:gd name="T46" fmla="*/ 2 w 42"/>
                    <a:gd name="T47" fmla="*/ 43 h 72"/>
                    <a:gd name="T48" fmla="*/ 0 w 42"/>
                    <a:gd name="T49" fmla="*/ 47 h 72"/>
                    <a:gd name="T50" fmla="*/ 2 w 42"/>
                    <a:gd name="T51" fmla="*/ 47 h 72"/>
                    <a:gd name="T52" fmla="*/ 6 w 42"/>
                    <a:gd name="T53" fmla="*/ 43 h 72"/>
                    <a:gd name="T54" fmla="*/ 9 w 42"/>
                    <a:gd name="T55" fmla="*/ 43 h 72"/>
                    <a:gd name="T56" fmla="*/ 6 w 42"/>
                    <a:gd name="T57" fmla="*/ 45 h 72"/>
                    <a:gd name="T58" fmla="*/ 4 w 42"/>
                    <a:gd name="T59" fmla="*/ 49 h 72"/>
                    <a:gd name="T60" fmla="*/ 4 w 42"/>
                    <a:gd name="T61" fmla="*/ 51 h 72"/>
                    <a:gd name="T62" fmla="*/ 6 w 42"/>
                    <a:gd name="T63" fmla="*/ 51 h 72"/>
                    <a:gd name="T64" fmla="*/ 9 w 42"/>
                    <a:gd name="T65" fmla="*/ 49 h 72"/>
                    <a:gd name="T66" fmla="*/ 9 w 42"/>
                    <a:gd name="T67" fmla="*/ 51 h 72"/>
                    <a:gd name="T68" fmla="*/ 9 w 42"/>
                    <a:gd name="T69" fmla="*/ 51 h 72"/>
                    <a:gd name="T70" fmla="*/ 9 w 42"/>
                    <a:gd name="T71" fmla="*/ 60 h 72"/>
                    <a:gd name="T72" fmla="*/ 9 w 42"/>
                    <a:gd name="T73" fmla="*/ 66 h 72"/>
                    <a:gd name="T74" fmla="*/ 6 w 42"/>
                    <a:gd name="T75" fmla="*/ 70 h 72"/>
                    <a:gd name="T76" fmla="*/ 6 w 42"/>
                    <a:gd name="T77" fmla="*/ 72 h 72"/>
                    <a:gd name="T78" fmla="*/ 6 w 42"/>
                    <a:gd name="T79" fmla="*/ 70 h 72"/>
                    <a:gd name="T80" fmla="*/ 9 w 42"/>
                    <a:gd name="T81" fmla="*/ 70 h 72"/>
                    <a:gd name="T82" fmla="*/ 13 w 42"/>
                    <a:gd name="T83" fmla="*/ 70 h 72"/>
                    <a:gd name="T84" fmla="*/ 15 w 42"/>
                    <a:gd name="T85" fmla="*/ 70 h 72"/>
                    <a:gd name="T86" fmla="*/ 17 w 42"/>
                    <a:gd name="T87" fmla="*/ 72 h 72"/>
                    <a:gd name="T88" fmla="*/ 17 w 42"/>
                    <a:gd name="T89" fmla="*/ 72 h 72"/>
                    <a:gd name="T90" fmla="*/ 23 w 42"/>
                    <a:gd name="T91" fmla="*/ 68 h 72"/>
                    <a:gd name="T92" fmla="*/ 23 w 42"/>
                    <a:gd name="T93" fmla="*/ 62 h 72"/>
                    <a:gd name="T94" fmla="*/ 29 w 42"/>
                    <a:gd name="T95" fmla="*/ 55 h 7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2"/>
                    <a:gd name="T145" fmla="*/ 0 h 72"/>
                    <a:gd name="T146" fmla="*/ 42 w 42"/>
                    <a:gd name="T147" fmla="*/ 72 h 7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2" h="72">
                      <a:moveTo>
                        <a:pt x="29" y="55"/>
                      </a:moveTo>
                      <a:lnTo>
                        <a:pt x="27" y="51"/>
                      </a:lnTo>
                      <a:lnTo>
                        <a:pt x="29" y="43"/>
                      </a:lnTo>
                      <a:lnTo>
                        <a:pt x="25" y="35"/>
                      </a:lnTo>
                      <a:lnTo>
                        <a:pt x="31" y="31"/>
                      </a:lnTo>
                      <a:lnTo>
                        <a:pt x="31" y="24"/>
                      </a:lnTo>
                      <a:lnTo>
                        <a:pt x="33" y="14"/>
                      </a:lnTo>
                      <a:lnTo>
                        <a:pt x="42" y="8"/>
                      </a:lnTo>
                      <a:lnTo>
                        <a:pt x="39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9" y="2"/>
                      </a:lnTo>
                      <a:lnTo>
                        <a:pt x="19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3" y="8"/>
                      </a:lnTo>
                      <a:lnTo>
                        <a:pt x="15" y="14"/>
                      </a:lnTo>
                      <a:lnTo>
                        <a:pt x="13" y="20"/>
                      </a:lnTo>
                      <a:lnTo>
                        <a:pt x="9" y="24"/>
                      </a:lnTo>
                      <a:lnTo>
                        <a:pt x="9" y="31"/>
                      </a:lnTo>
                      <a:lnTo>
                        <a:pt x="4" y="39"/>
                      </a:lnTo>
                      <a:lnTo>
                        <a:pt x="2" y="41"/>
                      </a:lnTo>
                      <a:lnTo>
                        <a:pt x="2" y="43"/>
                      </a:lnTo>
                      <a:lnTo>
                        <a:pt x="0" y="47"/>
                      </a:lnTo>
                      <a:lnTo>
                        <a:pt x="2" y="47"/>
                      </a:lnTo>
                      <a:lnTo>
                        <a:pt x="6" y="43"/>
                      </a:lnTo>
                      <a:lnTo>
                        <a:pt x="9" y="43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4" y="51"/>
                      </a:lnTo>
                      <a:lnTo>
                        <a:pt x="6" y="51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9" y="60"/>
                      </a:lnTo>
                      <a:lnTo>
                        <a:pt x="9" y="66"/>
                      </a:lnTo>
                      <a:lnTo>
                        <a:pt x="6" y="70"/>
                      </a:lnTo>
                      <a:lnTo>
                        <a:pt x="6" y="72"/>
                      </a:lnTo>
                      <a:lnTo>
                        <a:pt x="6" y="70"/>
                      </a:lnTo>
                      <a:lnTo>
                        <a:pt x="9" y="70"/>
                      </a:lnTo>
                      <a:lnTo>
                        <a:pt x="13" y="70"/>
                      </a:lnTo>
                      <a:lnTo>
                        <a:pt x="15" y="70"/>
                      </a:lnTo>
                      <a:lnTo>
                        <a:pt x="17" y="72"/>
                      </a:lnTo>
                      <a:lnTo>
                        <a:pt x="23" y="68"/>
                      </a:lnTo>
                      <a:lnTo>
                        <a:pt x="23" y="62"/>
                      </a:lnTo>
                      <a:lnTo>
                        <a:pt x="29" y="5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29" name="Freeform 178"/>
                <p:cNvSpPr>
                  <a:spLocks noChangeAspect="1"/>
                </p:cNvSpPr>
                <p:nvPr/>
              </p:nvSpPr>
              <p:spPr bwMode="gray">
                <a:xfrm>
                  <a:off x="773" y="1339"/>
                  <a:ext cx="303" cy="292"/>
                </a:xfrm>
                <a:custGeom>
                  <a:avLst/>
                  <a:gdLst>
                    <a:gd name="T0" fmla="*/ 305 w 328"/>
                    <a:gd name="T1" fmla="*/ 161 h 260"/>
                    <a:gd name="T2" fmla="*/ 279 w 328"/>
                    <a:gd name="T3" fmla="*/ 179 h 260"/>
                    <a:gd name="T4" fmla="*/ 266 w 328"/>
                    <a:gd name="T5" fmla="*/ 198 h 260"/>
                    <a:gd name="T6" fmla="*/ 264 w 328"/>
                    <a:gd name="T7" fmla="*/ 202 h 260"/>
                    <a:gd name="T8" fmla="*/ 262 w 328"/>
                    <a:gd name="T9" fmla="*/ 200 h 260"/>
                    <a:gd name="T10" fmla="*/ 244 w 328"/>
                    <a:gd name="T11" fmla="*/ 204 h 260"/>
                    <a:gd name="T12" fmla="*/ 225 w 328"/>
                    <a:gd name="T13" fmla="*/ 202 h 260"/>
                    <a:gd name="T14" fmla="*/ 206 w 328"/>
                    <a:gd name="T15" fmla="*/ 185 h 260"/>
                    <a:gd name="T16" fmla="*/ 196 w 328"/>
                    <a:gd name="T17" fmla="*/ 163 h 260"/>
                    <a:gd name="T18" fmla="*/ 198 w 328"/>
                    <a:gd name="T19" fmla="*/ 158 h 260"/>
                    <a:gd name="T20" fmla="*/ 196 w 328"/>
                    <a:gd name="T21" fmla="*/ 140 h 260"/>
                    <a:gd name="T22" fmla="*/ 202 w 328"/>
                    <a:gd name="T23" fmla="*/ 111 h 260"/>
                    <a:gd name="T24" fmla="*/ 213 w 328"/>
                    <a:gd name="T25" fmla="*/ 99 h 260"/>
                    <a:gd name="T26" fmla="*/ 188 w 328"/>
                    <a:gd name="T27" fmla="*/ 84 h 260"/>
                    <a:gd name="T28" fmla="*/ 178 w 328"/>
                    <a:gd name="T29" fmla="*/ 43 h 260"/>
                    <a:gd name="T30" fmla="*/ 147 w 328"/>
                    <a:gd name="T31" fmla="*/ 51 h 260"/>
                    <a:gd name="T32" fmla="*/ 124 w 328"/>
                    <a:gd name="T33" fmla="*/ 14 h 260"/>
                    <a:gd name="T34" fmla="*/ 27 w 328"/>
                    <a:gd name="T35" fmla="*/ 0 h 260"/>
                    <a:gd name="T36" fmla="*/ 0 w 328"/>
                    <a:gd name="T37" fmla="*/ 16 h 260"/>
                    <a:gd name="T38" fmla="*/ 2 w 328"/>
                    <a:gd name="T39" fmla="*/ 41 h 260"/>
                    <a:gd name="T40" fmla="*/ 15 w 328"/>
                    <a:gd name="T41" fmla="*/ 66 h 260"/>
                    <a:gd name="T42" fmla="*/ 10 w 328"/>
                    <a:gd name="T43" fmla="*/ 72 h 260"/>
                    <a:gd name="T44" fmla="*/ 8 w 328"/>
                    <a:gd name="T45" fmla="*/ 78 h 260"/>
                    <a:gd name="T46" fmla="*/ 17 w 328"/>
                    <a:gd name="T47" fmla="*/ 86 h 260"/>
                    <a:gd name="T48" fmla="*/ 23 w 328"/>
                    <a:gd name="T49" fmla="*/ 86 h 260"/>
                    <a:gd name="T50" fmla="*/ 29 w 328"/>
                    <a:gd name="T51" fmla="*/ 105 h 260"/>
                    <a:gd name="T52" fmla="*/ 29 w 328"/>
                    <a:gd name="T53" fmla="*/ 117 h 260"/>
                    <a:gd name="T54" fmla="*/ 48 w 328"/>
                    <a:gd name="T55" fmla="*/ 142 h 260"/>
                    <a:gd name="T56" fmla="*/ 54 w 328"/>
                    <a:gd name="T57" fmla="*/ 130 h 260"/>
                    <a:gd name="T58" fmla="*/ 48 w 328"/>
                    <a:gd name="T59" fmla="*/ 121 h 260"/>
                    <a:gd name="T60" fmla="*/ 43 w 328"/>
                    <a:gd name="T61" fmla="*/ 95 h 260"/>
                    <a:gd name="T62" fmla="*/ 37 w 328"/>
                    <a:gd name="T63" fmla="*/ 88 h 260"/>
                    <a:gd name="T64" fmla="*/ 29 w 328"/>
                    <a:gd name="T65" fmla="*/ 64 h 260"/>
                    <a:gd name="T66" fmla="*/ 17 w 328"/>
                    <a:gd name="T67" fmla="*/ 41 h 260"/>
                    <a:gd name="T68" fmla="*/ 23 w 328"/>
                    <a:gd name="T69" fmla="*/ 16 h 260"/>
                    <a:gd name="T70" fmla="*/ 35 w 328"/>
                    <a:gd name="T71" fmla="*/ 20 h 260"/>
                    <a:gd name="T72" fmla="*/ 39 w 328"/>
                    <a:gd name="T73" fmla="*/ 37 h 260"/>
                    <a:gd name="T74" fmla="*/ 46 w 328"/>
                    <a:gd name="T75" fmla="*/ 62 h 260"/>
                    <a:gd name="T76" fmla="*/ 56 w 328"/>
                    <a:gd name="T77" fmla="*/ 68 h 260"/>
                    <a:gd name="T78" fmla="*/ 62 w 328"/>
                    <a:gd name="T79" fmla="*/ 80 h 260"/>
                    <a:gd name="T80" fmla="*/ 68 w 328"/>
                    <a:gd name="T81" fmla="*/ 90 h 260"/>
                    <a:gd name="T82" fmla="*/ 66 w 328"/>
                    <a:gd name="T83" fmla="*/ 101 h 260"/>
                    <a:gd name="T84" fmla="*/ 76 w 328"/>
                    <a:gd name="T85" fmla="*/ 115 h 260"/>
                    <a:gd name="T86" fmla="*/ 101 w 328"/>
                    <a:gd name="T87" fmla="*/ 150 h 260"/>
                    <a:gd name="T88" fmla="*/ 99 w 328"/>
                    <a:gd name="T89" fmla="*/ 173 h 260"/>
                    <a:gd name="T90" fmla="*/ 112 w 328"/>
                    <a:gd name="T91" fmla="*/ 196 h 260"/>
                    <a:gd name="T92" fmla="*/ 155 w 328"/>
                    <a:gd name="T93" fmla="*/ 224 h 260"/>
                    <a:gd name="T94" fmla="*/ 182 w 328"/>
                    <a:gd name="T95" fmla="*/ 239 h 260"/>
                    <a:gd name="T96" fmla="*/ 215 w 328"/>
                    <a:gd name="T97" fmla="*/ 237 h 260"/>
                    <a:gd name="T98" fmla="*/ 227 w 328"/>
                    <a:gd name="T99" fmla="*/ 239 h 260"/>
                    <a:gd name="T100" fmla="*/ 248 w 328"/>
                    <a:gd name="T101" fmla="*/ 251 h 260"/>
                    <a:gd name="T102" fmla="*/ 262 w 328"/>
                    <a:gd name="T103" fmla="*/ 222 h 260"/>
                    <a:gd name="T104" fmla="*/ 297 w 328"/>
                    <a:gd name="T105" fmla="*/ 212 h 260"/>
                    <a:gd name="T106" fmla="*/ 307 w 328"/>
                    <a:gd name="T107" fmla="*/ 198 h 260"/>
                    <a:gd name="T108" fmla="*/ 318 w 328"/>
                    <a:gd name="T109" fmla="*/ 191 h 260"/>
                    <a:gd name="T110" fmla="*/ 316 w 328"/>
                    <a:gd name="T111" fmla="*/ 187 h 260"/>
                    <a:gd name="T112" fmla="*/ 328 w 328"/>
                    <a:gd name="T113" fmla="*/ 169 h 26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28"/>
                    <a:gd name="T172" fmla="*/ 0 h 260"/>
                    <a:gd name="T173" fmla="*/ 328 w 328"/>
                    <a:gd name="T174" fmla="*/ 260 h 26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28" h="260">
                      <a:moveTo>
                        <a:pt x="326" y="161"/>
                      </a:moveTo>
                      <a:lnTo>
                        <a:pt x="324" y="161"/>
                      </a:lnTo>
                      <a:lnTo>
                        <a:pt x="314" y="158"/>
                      </a:lnTo>
                      <a:lnTo>
                        <a:pt x="312" y="161"/>
                      </a:lnTo>
                      <a:lnTo>
                        <a:pt x="305" y="161"/>
                      </a:lnTo>
                      <a:lnTo>
                        <a:pt x="303" y="163"/>
                      </a:lnTo>
                      <a:lnTo>
                        <a:pt x="289" y="165"/>
                      </a:lnTo>
                      <a:lnTo>
                        <a:pt x="283" y="167"/>
                      </a:lnTo>
                      <a:lnTo>
                        <a:pt x="283" y="169"/>
                      </a:lnTo>
                      <a:lnTo>
                        <a:pt x="279" y="179"/>
                      </a:lnTo>
                      <a:lnTo>
                        <a:pt x="279" y="183"/>
                      </a:lnTo>
                      <a:lnTo>
                        <a:pt x="274" y="191"/>
                      </a:lnTo>
                      <a:lnTo>
                        <a:pt x="268" y="196"/>
                      </a:lnTo>
                      <a:lnTo>
                        <a:pt x="266" y="198"/>
                      </a:lnTo>
                      <a:lnTo>
                        <a:pt x="264" y="200"/>
                      </a:lnTo>
                      <a:lnTo>
                        <a:pt x="266" y="198"/>
                      </a:lnTo>
                      <a:lnTo>
                        <a:pt x="268" y="200"/>
                      </a:lnTo>
                      <a:lnTo>
                        <a:pt x="266" y="202"/>
                      </a:lnTo>
                      <a:lnTo>
                        <a:pt x="264" y="202"/>
                      </a:lnTo>
                      <a:lnTo>
                        <a:pt x="262" y="204"/>
                      </a:lnTo>
                      <a:lnTo>
                        <a:pt x="258" y="204"/>
                      </a:lnTo>
                      <a:lnTo>
                        <a:pt x="256" y="202"/>
                      </a:lnTo>
                      <a:lnTo>
                        <a:pt x="262" y="200"/>
                      </a:lnTo>
                      <a:lnTo>
                        <a:pt x="260" y="200"/>
                      </a:lnTo>
                      <a:lnTo>
                        <a:pt x="254" y="200"/>
                      </a:lnTo>
                      <a:lnTo>
                        <a:pt x="252" y="200"/>
                      </a:lnTo>
                      <a:lnTo>
                        <a:pt x="250" y="202"/>
                      </a:lnTo>
                      <a:lnTo>
                        <a:pt x="244" y="204"/>
                      </a:lnTo>
                      <a:lnTo>
                        <a:pt x="237" y="204"/>
                      </a:lnTo>
                      <a:lnTo>
                        <a:pt x="235" y="206"/>
                      </a:lnTo>
                      <a:lnTo>
                        <a:pt x="227" y="206"/>
                      </a:lnTo>
                      <a:lnTo>
                        <a:pt x="225" y="202"/>
                      </a:lnTo>
                      <a:lnTo>
                        <a:pt x="221" y="202"/>
                      </a:lnTo>
                      <a:lnTo>
                        <a:pt x="213" y="200"/>
                      </a:lnTo>
                      <a:lnTo>
                        <a:pt x="208" y="194"/>
                      </a:lnTo>
                      <a:lnTo>
                        <a:pt x="206" y="189"/>
                      </a:lnTo>
                      <a:lnTo>
                        <a:pt x="206" y="185"/>
                      </a:lnTo>
                      <a:lnTo>
                        <a:pt x="204" y="181"/>
                      </a:lnTo>
                      <a:lnTo>
                        <a:pt x="198" y="175"/>
                      </a:lnTo>
                      <a:lnTo>
                        <a:pt x="198" y="169"/>
                      </a:lnTo>
                      <a:lnTo>
                        <a:pt x="196" y="167"/>
                      </a:lnTo>
                      <a:lnTo>
                        <a:pt x="196" y="163"/>
                      </a:lnTo>
                      <a:lnTo>
                        <a:pt x="194" y="161"/>
                      </a:lnTo>
                      <a:lnTo>
                        <a:pt x="194" y="156"/>
                      </a:lnTo>
                      <a:lnTo>
                        <a:pt x="198" y="158"/>
                      </a:lnTo>
                      <a:lnTo>
                        <a:pt x="198" y="163"/>
                      </a:lnTo>
                      <a:lnTo>
                        <a:pt x="198" y="158"/>
                      </a:lnTo>
                      <a:lnTo>
                        <a:pt x="198" y="156"/>
                      </a:lnTo>
                      <a:lnTo>
                        <a:pt x="196" y="154"/>
                      </a:lnTo>
                      <a:lnTo>
                        <a:pt x="196" y="150"/>
                      </a:lnTo>
                      <a:lnTo>
                        <a:pt x="196" y="144"/>
                      </a:lnTo>
                      <a:lnTo>
                        <a:pt x="196" y="140"/>
                      </a:lnTo>
                      <a:lnTo>
                        <a:pt x="198" y="134"/>
                      </a:lnTo>
                      <a:lnTo>
                        <a:pt x="198" y="125"/>
                      </a:lnTo>
                      <a:lnTo>
                        <a:pt x="200" y="123"/>
                      </a:lnTo>
                      <a:lnTo>
                        <a:pt x="200" y="117"/>
                      </a:lnTo>
                      <a:lnTo>
                        <a:pt x="202" y="111"/>
                      </a:lnTo>
                      <a:lnTo>
                        <a:pt x="202" y="109"/>
                      </a:lnTo>
                      <a:lnTo>
                        <a:pt x="204" y="105"/>
                      </a:lnTo>
                      <a:lnTo>
                        <a:pt x="206" y="107"/>
                      </a:lnTo>
                      <a:lnTo>
                        <a:pt x="206" y="109"/>
                      </a:lnTo>
                      <a:lnTo>
                        <a:pt x="213" y="99"/>
                      </a:lnTo>
                      <a:lnTo>
                        <a:pt x="206" y="97"/>
                      </a:lnTo>
                      <a:lnTo>
                        <a:pt x="198" y="95"/>
                      </a:lnTo>
                      <a:lnTo>
                        <a:pt x="192" y="92"/>
                      </a:lnTo>
                      <a:lnTo>
                        <a:pt x="188" y="88"/>
                      </a:lnTo>
                      <a:lnTo>
                        <a:pt x="188" y="84"/>
                      </a:lnTo>
                      <a:lnTo>
                        <a:pt x="188" y="74"/>
                      </a:lnTo>
                      <a:lnTo>
                        <a:pt x="182" y="66"/>
                      </a:lnTo>
                      <a:lnTo>
                        <a:pt x="180" y="49"/>
                      </a:lnTo>
                      <a:lnTo>
                        <a:pt x="178" y="47"/>
                      </a:lnTo>
                      <a:lnTo>
                        <a:pt x="178" y="43"/>
                      </a:lnTo>
                      <a:lnTo>
                        <a:pt x="165" y="43"/>
                      </a:lnTo>
                      <a:lnTo>
                        <a:pt x="161" y="45"/>
                      </a:lnTo>
                      <a:lnTo>
                        <a:pt x="157" y="51"/>
                      </a:lnTo>
                      <a:lnTo>
                        <a:pt x="153" y="53"/>
                      </a:lnTo>
                      <a:lnTo>
                        <a:pt x="147" y="51"/>
                      </a:lnTo>
                      <a:lnTo>
                        <a:pt x="136" y="45"/>
                      </a:lnTo>
                      <a:lnTo>
                        <a:pt x="134" y="39"/>
                      </a:lnTo>
                      <a:lnTo>
                        <a:pt x="136" y="33"/>
                      </a:lnTo>
                      <a:lnTo>
                        <a:pt x="128" y="22"/>
                      </a:lnTo>
                      <a:lnTo>
                        <a:pt x="124" y="14"/>
                      </a:lnTo>
                      <a:lnTo>
                        <a:pt x="105" y="14"/>
                      </a:lnTo>
                      <a:lnTo>
                        <a:pt x="101" y="20"/>
                      </a:lnTo>
                      <a:lnTo>
                        <a:pt x="66" y="20"/>
                      </a:lnTo>
                      <a:lnTo>
                        <a:pt x="29" y="4"/>
                      </a:lnTo>
                      <a:lnTo>
                        <a:pt x="27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2" y="37"/>
                      </a:lnTo>
                      <a:lnTo>
                        <a:pt x="2" y="41"/>
                      </a:lnTo>
                      <a:lnTo>
                        <a:pt x="2" y="43"/>
                      </a:lnTo>
                      <a:lnTo>
                        <a:pt x="10" y="51"/>
                      </a:lnTo>
                      <a:lnTo>
                        <a:pt x="13" y="57"/>
                      </a:lnTo>
                      <a:lnTo>
                        <a:pt x="15" y="62"/>
                      </a:lnTo>
                      <a:lnTo>
                        <a:pt x="15" y="66"/>
                      </a:lnTo>
                      <a:lnTo>
                        <a:pt x="10" y="68"/>
                      </a:lnTo>
                      <a:lnTo>
                        <a:pt x="13" y="70"/>
                      </a:lnTo>
                      <a:lnTo>
                        <a:pt x="15" y="72"/>
                      </a:lnTo>
                      <a:lnTo>
                        <a:pt x="17" y="72"/>
                      </a:lnTo>
                      <a:lnTo>
                        <a:pt x="10" y="72"/>
                      </a:lnTo>
                      <a:lnTo>
                        <a:pt x="8" y="72"/>
                      </a:lnTo>
                      <a:lnTo>
                        <a:pt x="2" y="70"/>
                      </a:lnTo>
                      <a:lnTo>
                        <a:pt x="0" y="72"/>
                      </a:lnTo>
                      <a:lnTo>
                        <a:pt x="2" y="74"/>
                      </a:lnTo>
                      <a:lnTo>
                        <a:pt x="8" y="78"/>
                      </a:lnTo>
                      <a:lnTo>
                        <a:pt x="10" y="80"/>
                      </a:lnTo>
                      <a:lnTo>
                        <a:pt x="13" y="82"/>
                      </a:lnTo>
                      <a:lnTo>
                        <a:pt x="15" y="82"/>
                      </a:lnTo>
                      <a:lnTo>
                        <a:pt x="15" y="84"/>
                      </a:lnTo>
                      <a:lnTo>
                        <a:pt x="17" y="86"/>
                      </a:lnTo>
                      <a:lnTo>
                        <a:pt x="17" y="84"/>
                      </a:lnTo>
                      <a:lnTo>
                        <a:pt x="21" y="84"/>
                      </a:lnTo>
                      <a:lnTo>
                        <a:pt x="23" y="82"/>
                      </a:lnTo>
                      <a:lnTo>
                        <a:pt x="23" y="84"/>
                      </a:lnTo>
                      <a:lnTo>
                        <a:pt x="23" y="86"/>
                      </a:lnTo>
                      <a:lnTo>
                        <a:pt x="25" y="88"/>
                      </a:lnTo>
                      <a:lnTo>
                        <a:pt x="25" y="90"/>
                      </a:lnTo>
                      <a:lnTo>
                        <a:pt x="29" y="92"/>
                      </a:lnTo>
                      <a:lnTo>
                        <a:pt x="31" y="101"/>
                      </a:lnTo>
                      <a:lnTo>
                        <a:pt x="29" y="105"/>
                      </a:lnTo>
                      <a:lnTo>
                        <a:pt x="27" y="107"/>
                      </a:lnTo>
                      <a:lnTo>
                        <a:pt x="25" y="111"/>
                      </a:lnTo>
                      <a:lnTo>
                        <a:pt x="27" y="113"/>
                      </a:lnTo>
                      <a:lnTo>
                        <a:pt x="29" y="115"/>
                      </a:lnTo>
                      <a:lnTo>
                        <a:pt x="29" y="117"/>
                      </a:lnTo>
                      <a:lnTo>
                        <a:pt x="39" y="123"/>
                      </a:lnTo>
                      <a:lnTo>
                        <a:pt x="39" y="125"/>
                      </a:lnTo>
                      <a:lnTo>
                        <a:pt x="46" y="130"/>
                      </a:lnTo>
                      <a:lnTo>
                        <a:pt x="46" y="138"/>
                      </a:lnTo>
                      <a:lnTo>
                        <a:pt x="48" y="142"/>
                      </a:lnTo>
                      <a:lnTo>
                        <a:pt x="50" y="140"/>
                      </a:lnTo>
                      <a:lnTo>
                        <a:pt x="52" y="138"/>
                      </a:lnTo>
                      <a:lnTo>
                        <a:pt x="56" y="136"/>
                      </a:lnTo>
                      <a:lnTo>
                        <a:pt x="56" y="134"/>
                      </a:lnTo>
                      <a:lnTo>
                        <a:pt x="54" y="130"/>
                      </a:lnTo>
                      <a:lnTo>
                        <a:pt x="52" y="130"/>
                      </a:lnTo>
                      <a:lnTo>
                        <a:pt x="52" y="125"/>
                      </a:lnTo>
                      <a:lnTo>
                        <a:pt x="50" y="119"/>
                      </a:lnTo>
                      <a:lnTo>
                        <a:pt x="50" y="121"/>
                      </a:lnTo>
                      <a:lnTo>
                        <a:pt x="48" y="121"/>
                      </a:lnTo>
                      <a:lnTo>
                        <a:pt x="43" y="117"/>
                      </a:lnTo>
                      <a:lnTo>
                        <a:pt x="46" y="113"/>
                      </a:lnTo>
                      <a:lnTo>
                        <a:pt x="41" y="103"/>
                      </a:lnTo>
                      <a:lnTo>
                        <a:pt x="41" y="99"/>
                      </a:lnTo>
                      <a:lnTo>
                        <a:pt x="43" y="95"/>
                      </a:lnTo>
                      <a:lnTo>
                        <a:pt x="41" y="88"/>
                      </a:lnTo>
                      <a:lnTo>
                        <a:pt x="39" y="84"/>
                      </a:lnTo>
                      <a:lnTo>
                        <a:pt x="37" y="88"/>
                      </a:lnTo>
                      <a:lnTo>
                        <a:pt x="35" y="82"/>
                      </a:lnTo>
                      <a:lnTo>
                        <a:pt x="35" y="80"/>
                      </a:lnTo>
                      <a:lnTo>
                        <a:pt x="33" y="74"/>
                      </a:lnTo>
                      <a:lnTo>
                        <a:pt x="31" y="72"/>
                      </a:lnTo>
                      <a:lnTo>
                        <a:pt x="29" y="64"/>
                      </a:lnTo>
                      <a:lnTo>
                        <a:pt x="27" y="55"/>
                      </a:lnTo>
                      <a:lnTo>
                        <a:pt x="25" y="55"/>
                      </a:lnTo>
                      <a:lnTo>
                        <a:pt x="23" y="51"/>
                      </a:lnTo>
                      <a:lnTo>
                        <a:pt x="21" y="45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9" y="31"/>
                      </a:lnTo>
                      <a:lnTo>
                        <a:pt x="19" y="26"/>
                      </a:lnTo>
                      <a:lnTo>
                        <a:pt x="21" y="20"/>
                      </a:lnTo>
                      <a:lnTo>
                        <a:pt x="23" y="16"/>
                      </a:lnTo>
                      <a:lnTo>
                        <a:pt x="31" y="20"/>
                      </a:lnTo>
                      <a:lnTo>
                        <a:pt x="31" y="18"/>
                      </a:lnTo>
                      <a:lnTo>
                        <a:pt x="35" y="18"/>
                      </a:lnTo>
                      <a:lnTo>
                        <a:pt x="35" y="20"/>
                      </a:lnTo>
                      <a:lnTo>
                        <a:pt x="35" y="24"/>
                      </a:lnTo>
                      <a:lnTo>
                        <a:pt x="37" y="22"/>
                      </a:lnTo>
                      <a:lnTo>
                        <a:pt x="39" y="26"/>
                      </a:lnTo>
                      <a:lnTo>
                        <a:pt x="37" y="31"/>
                      </a:lnTo>
                      <a:lnTo>
                        <a:pt x="39" y="37"/>
                      </a:lnTo>
                      <a:lnTo>
                        <a:pt x="39" y="41"/>
                      </a:lnTo>
                      <a:lnTo>
                        <a:pt x="41" y="47"/>
                      </a:lnTo>
                      <a:lnTo>
                        <a:pt x="41" y="53"/>
                      </a:lnTo>
                      <a:lnTo>
                        <a:pt x="43" y="55"/>
                      </a:lnTo>
                      <a:lnTo>
                        <a:pt x="46" y="62"/>
                      </a:lnTo>
                      <a:lnTo>
                        <a:pt x="48" y="62"/>
                      </a:lnTo>
                      <a:lnTo>
                        <a:pt x="48" y="66"/>
                      </a:lnTo>
                      <a:lnTo>
                        <a:pt x="50" y="68"/>
                      </a:lnTo>
                      <a:lnTo>
                        <a:pt x="52" y="70"/>
                      </a:lnTo>
                      <a:lnTo>
                        <a:pt x="56" y="68"/>
                      </a:lnTo>
                      <a:lnTo>
                        <a:pt x="58" y="70"/>
                      </a:lnTo>
                      <a:lnTo>
                        <a:pt x="56" y="74"/>
                      </a:lnTo>
                      <a:lnTo>
                        <a:pt x="54" y="76"/>
                      </a:lnTo>
                      <a:lnTo>
                        <a:pt x="58" y="80"/>
                      </a:lnTo>
                      <a:lnTo>
                        <a:pt x="62" y="80"/>
                      </a:lnTo>
                      <a:lnTo>
                        <a:pt x="62" y="84"/>
                      </a:lnTo>
                      <a:lnTo>
                        <a:pt x="64" y="86"/>
                      </a:lnTo>
                      <a:lnTo>
                        <a:pt x="66" y="86"/>
                      </a:lnTo>
                      <a:lnTo>
                        <a:pt x="66" y="90"/>
                      </a:lnTo>
                      <a:lnTo>
                        <a:pt x="68" y="90"/>
                      </a:lnTo>
                      <a:lnTo>
                        <a:pt x="68" y="95"/>
                      </a:lnTo>
                      <a:lnTo>
                        <a:pt x="66" y="95"/>
                      </a:lnTo>
                      <a:lnTo>
                        <a:pt x="64" y="97"/>
                      </a:lnTo>
                      <a:lnTo>
                        <a:pt x="64" y="101"/>
                      </a:lnTo>
                      <a:lnTo>
                        <a:pt x="66" y="101"/>
                      </a:lnTo>
                      <a:lnTo>
                        <a:pt x="70" y="101"/>
                      </a:lnTo>
                      <a:lnTo>
                        <a:pt x="70" y="105"/>
                      </a:lnTo>
                      <a:lnTo>
                        <a:pt x="76" y="109"/>
                      </a:lnTo>
                      <a:lnTo>
                        <a:pt x="74" y="109"/>
                      </a:lnTo>
                      <a:lnTo>
                        <a:pt x="76" y="115"/>
                      </a:lnTo>
                      <a:lnTo>
                        <a:pt x="83" y="117"/>
                      </a:lnTo>
                      <a:lnTo>
                        <a:pt x="83" y="121"/>
                      </a:lnTo>
                      <a:lnTo>
                        <a:pt x="91" y="134"/>
                      </a:lnTo>
                      <a:lnTo>
                        <a:pt x="97" y="140"/>
                      </a:lnTo>
                      <a:lnTo>
                        <a:pt x="101" y="150"/>
                      </a:lnTo>
                      <a:lnTo>
                        <a:pt x="101" y="154"/>
                      </a:lnTo>
                      <a:lnTo>
                        <a:pt x="103" y="158"/>
                      </a:lnTo>
                      <a:lnTo>
                        <a:pt x="103" y="163"/>
                      </a:lnTo>
                      <a:lnTo>
                        <a:pt x="97" y="171"/>
                      </a:lnTo>
                      <a:lnTo>
                        <a:pt x="99" y="173"/>
                      </a:lnTo>
                      <a:lnTo>
                        <a:pt x="99" y="175"/>
                      </a:lnTo>
                      <a:lnTo>
                        <a:pt x="93" y="177"/>
                      </a:lnTo>
                      <a:lnTo>
                        <a:pt x="99" y="189"/>
                      </a:lnTo>
                      <a:lnTo>
                        <a:pt x="107" y="191"/>
                      </a:lnTo>
                      <a:lnTo>
                        <a:pt x="112" y="196"/>
                      </a:lnTo>
                      <a:lnTo>
                        <a:pt x="118" y="204"/>
                      </a:lnTo>
                      <a:lnTo>
                        <a:pt x="130" y="210"/>
                      </a:lnTo>
                      <a:lnTo>
                        <a:pt x="134" y="210"/>
                      </a:lnTo>
                      <a:lnTo>
                        <a:pt x="138" y="214"/>
                      </a:lnTo>
                      <a:lnTo>
                        <a:pt x="155" y="224"/>
                      </a:lnTo>
                      <a:lnTo>
                        <a:pt x="161" y="229"/>
                      </a:lnTo>
                      <a:lnTo>
                        <a:pt x="171" y="229"/>
                      </a:lnTo>
                      <a:lnTo>
                        <a:pt x="173" y="233"/>
                      </a:lnTo>
                      <a:lnTo>
                        <a:pt x="178" y="235"/>
                      </a:lnTo>
                      <a:lnTo>
                        <a:pt x="182" y="239"/>
                      </a:lnTo>
                      <a:lnTo>
                        <a:pt x="186" y="239"/>
                      </a:lnTo>
                      <a:lnTo>
                        <a:pt x="196" y="243"/>
                      </a:lnTo>
                      <a:lnTo>
                        <a:pt x="200" y="243"/>
                      </a:lnTo>
                      <a:lnTo>
                        <a:pt x="204" y="241"/>
                      </a:lnTo>
                      <a:lnTo>
                        <a:pt x="215" y="237"/>
                      </a:lnTo>
                      <a:lnTo>
                        <a:pt x="219" y="237"/>
                      </a:lnTo>
                      <a:lnTo>
                        <a:pt x="217" y="235"/>
                      </a:lnTo>
                      <a:lnTo>
                        <a:pt x="221" y="235"/>
                      </a:lnTo>
                      <a:lnTo>
                        <a:pt x="219" y="237"/>
                      </a:lnTo>
                      <a:lnTo>
                        <a:pt x="227" y="239"/>
                      </a:lnTo>
                      <a:lnTo>
                        <a:pt x="231" y="241"/>
                      </a:lnTo>
                      <a:lnTo>
                        <a:pt x="235" y="247"/>
                      </a:lnTo>
                      <a:lnTo>
                        <a:pt x="239" y="249"/>
                      </a:lnTo>
                      <a:lnTo>
                        <a:pt x="248" y="260"/>
                      </a:lnTo>
                      <a:lnTo>
                        <a:pt x="248" y="251"/>
                      </a:lnTo>
                      <a:lnTo>
                        <a:pt x="256" y="239"/>
                      </a:lnTo>
                      <a:lnTo>
                        <a:pt x="270" y="239"/>
                      </a:lnTo>
                      <a:lnTo>
                        <a:pt x="272" y="235"/>
                      </a:lnTo>
                      <a:lnTo>
                        <a:pt x="268" y="229"/>
                      </a:lnTo>
                      <a:lnTo>
                        <a:pt x="262" y="222"/>
                      </a:lnTo>
                      <a:lnTo>
                        <a:pt x="266" y="222"/>
                      </a:lnTo>
                      <a:lnTo>
                        <a:pt x="268" y="216"/>
                      </a:lnTo>
                      <a:lnTo>
                        <a:pt x="291" y="216"/>
                      </a:lnTo>
                      <a:lnTo>
                        <a:pt x="293" y="212"/>
                      </a:lnTo>
                      <a:lnTo>
                        <a:pt x="297" y="212"/>
                      </a:lnTo>
                      <a:lnTo>
                        <a:pt x="299" y="210"/>
                      </a:lnTo>
                      <a:lnTo>
                        <a:pt x="299" y="208"/>
                      </a:lnTo>
                      <a:lnTo>
                        <a:pt x="303" y="206"/>
                      </a:lnTo>
                      <a:lnTo>
                        <a:pt x="305" y="204"/>
                      </a:lnTo>
                      <a:lnTo>
                        <a:pt x="307" y="198"/>
                      </a:lnTo>
                      <a:lnTo>
                        <a:pt x="310" y="202"/>
                      </a:lnTo>
                      <a:lnTo>
                        <a:pt x="307" y="204"/>
                      </a:lnTo>
                      <a:lnTo>
                        <a:pt x="310" y="204"/>
                      </a:lnTo>
                      <a:lnTo>
                        <a:pt x="310" y="208"/>
                      </a:lnTo>
                      <a:lnTo>
                        <a:pt x="318" y="191"/>
                      </a:lnTo>
                      <a:lnTo>
                        <a:pt x="316" y="191"/>
                      </a:lnTo>
                      <a:lnTo>
                        <a:pt x="318" y="187"/>
                      </a:lnTo>
                      <a:lnTo>
                        <a:pt x="316" y="189"/>
                      </a:lnTo>
                      <a:lnTo>
                        <a:pt x="316" y="187"/>
                      </a:lnTo>
                      <a:lnTo>
                        <a:pt x="320" y="183"/>
                      </a:lnTo>
                      <a:lnTo>
                        <a:pt x="320" y="181"/>
                      </a:lnTo>
                      <a:lnTo>
                        <a:pt x="322" y="175"/>
                      </a:lnTo>
                      <a:lnTo>
                        <a:pt x="324" y="173"/>
                      </a:lnTo>
                      <a:lnTo>
                        <a:pt x="328" y="169"/>
                      </a:lnTo>
                      <a:lnTo>
                        <a:pt x="328" y="165"/>
                      </a:lnTo>
                      <a:lnTo>
                        <a:pt x="326" y="16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30" name="Freeform 179"/>
                <p:cNvSpPr>
                  <a:spLocks noChangeAspect="1"/>
                </p:cNvSpPr>
                <p:nvPr/>
              </p:nvSpPr>
              <p:spPr bwMode="gray">
                <a:xfrm>
                  <a:off x="738" y="1077"/>
                  <a:ext cx="643" cy="385"/>
                </a:xfrm>
                <a:custGeom>
                  <a:avLst/>
                  <a:gdLst>
                    <a:gd name="T0" fmla="*/ 171 w 693"/>
                    <a:gd name="T1" fmla="*/ 272 h 342"/>
                    <a:gd name="T2" fmla="*/ 215 w 693"/>
                    <a:gd name="T3" fmla="*/ 280 h 342"/>
                    <a:gd name="T4" fmla="*/ 243 w 693"/>
                    <a:gd name="T5" fmla="*/ 330 h 342"/>
                    <a:gd name="T6" fmla="*/ 252 w 693"/>
                    <a:gd name="T7" fmla="*/ 307 h 342"/>
                    <a:gd name="T8" fmla="*/ 274 w 693"/>
                    <a:gd name="T9" fmla="*/ 295 h 342"/>
                    <a:gd name="T10" fmla="*/ 293 w 693"/>
                    <a:gd name="T11" fmla="*/ 280 h 342"/>
                    <a:gd name="T12" fmla="*/ 324 w 693"/>
                    <a:gd name="T13" fmla="*/ 276 h 342"/>
                    <a:gd name="T14" fmla="*/ 334 w 693"/>
                    <a:gd name="T15" fmla="*/ 286 h 342"/>
                    <a:gd name="T16" fmla="*/ 351 w 693"/>
                    <a:gd name="T17" fmla="*/ 280 h 342"/>
                    <a:gd name="T18" fmla="*/ 355 w 693"/>
                    <a:gd name="T19" fmla="*/ 282 h 342"/>
                    <a:gd name="T20" fmla="*/ 351 w 693"/>
                    <a:gd name="T21" fmla="*/ 272 h 342"/>
                    <a:gd name="T22" fmla="*/ 363 w 693"/>
                    <a:gd name="T23" fmla="*/ 270 h 342"/>
                    <a:gd name="T24" fmla="*/ 380 w 693"/>
                    <a:gd name="T25" fmla="*/ 270 h 342"/>
                    <a:gd name="T26" fmla="*/ 398 w 693"/>
                    <a:gd name="T27" fmla="*/ 270 h 342"/>
                    <a:gd name="T28" fmla="*/ 406 w 693"/>
                    <a:gd name="T29" fmla="*/ 278 h 342"/>
                    <a:gd name="T30" fmla="*/ 427 w 693"/>
                    <a:gd name="T31" fmla="*/ 278 h 342"/>
                    <a:gd name="T32" fmla="*/ 435 w 693"/>
                    <a:gd name="T33" fmla="*/ 303 h 342"/>
                    <a:gd name="T34" fmla="*/ 435 w 693"/>
                    <a:gd name="T35" fmla="*/ 325 h 342"/>
                    <a:gd name="T36" fmla="*/ 439 w 693"/>
                    <a:gd name="T37" fmla="*/ 340 h 342"/>
                    <a:gd name="T38" fmla="*/ 462 w 693"/>
                    <a:gd name="T39" fmla="*/ 321 h 342"/>
                    <a:gd name="T40" fmla="*/ 458 w 693"/>
                    <a:gd name="T41" fmla="*/ 303 h 342"/>
                    <a:gd name="T42" fmla="*/ 458 w 693"/>
                    <a:gd name="T43" fmla="*/ 259 h 342"/>
                    <a:gd name="T44" fmla="*/ 476 w 693"/>
                    <a:gd name="T45" fmla="*/ 237 h 342"/>
                    <a:gd name="T46" fmla="*/ 520 w 693"/>
                    <a:gd name="T47" fmla="*/ 208 h 342"/>
                    <a:gd name="T48" fmla="*/ 530 w 693"/>
                    <a:gd name="T49" fmla="*/ 202 h 342"/>
                    <a:gd name="T50" fmla="*/ 538 w 693"/>
                    <a:gd name="T51" fmla="*/ 189 h 342"/>
                    <a:gd name="T52" fmla="*/ 547 w 693"/>
                    <a:gd name="T53" fmla="*/ 179 h 342"/>
                    <a:gd name="T54" fmla="*/ 545 w 693"/>
                    <a:gd name="T55" fmla="*/ 169 h 342"/>
                    <a:gd name="T56" fmla="*/ 538 w 693"/>
                    <a:gd name="T57" fmla="*/ 154 h 342"/>
                    <a:gd name="T58" fmla="*/ 547 w 693"/>
                    <a:gd name="T59" fmla="*/ 150 h 342"/>
                    <a:gd name="T60" fmla="*/ 553 w 693"/>
                    <a:gd name="T61" fmla="*/ 148 h 342"/>
                    <a:gd name="T62" fmla="*/ 551 w 693"/>
                    <a:gd name="T63" fmla="*/ 171 h 342"/>
                    <a:gd name="T64" fmla="*/ 565 w 693"/>
                    <a:gd name="T65" fmla="*/ 134 h 342"/>
                    <a:gd name="T66" fmla="*/ 582 w 693"/>
                    <a:gd name="T67" fmla="*/ 134 h 342"/>
                    <a:gd name="T68" fmla="*/ 600 w 693"/>
                    <a:gd name="T69" fmla="*/ 113 h 342"/>
                    <a:gd name="T70" fmla="*/ 623 w 693"/>
                    <a:gd name="T71" fmla="*/ 109 h 342"/>
                    <a:gd name="T72" fmla="*/ 639 w 693"/>
                    <a:gd name="T73" fmla="*/ 101 h 342"/>
                    <a:gd name="T74" fmla="*/ 635 w 693"/>
                    <a:gd name="T75" fmla="*/ 90 h 342"/>
                    <a:gd name="T76" fmla="*/ 666 w 693"/>
                    <a:gd name="T77" fmla="*/ 72 h 342"/>
                    <a:gd name="T78" fmla="*/ 687 w 693"/>
                    <a:gd name="T79" fmla="*/ 49 h 342"/>
                    <a:gd name="T80" fmla="*/ 660 w 693"/>
                    <a:gd name="T81" fmla="*/ 43 h 342"/>
                    <a:gd name="T82" fmla="*/ 580 w 693"/>
                    <a:gd name="T83" fmla="*/ 72 h 342"/>
                    <a:gd name="T84" fmla="*/ 497 w 693"/>
                    <a:gd name="T85" fmla="*/ 105 h 342"/>
                    <a:gd name="T86" fmla="*/ 518 w 693"/>
                    <a:gd name="T87" fmla="*/ 59 h 342"/>
                    <a:gd name="T88" fmla="*/ 456 w 693"/>
                    <a:gd name="T89" fmla="*/ 20 h 342"/>
                    <a:gd name="T90" fmla="*/ 415 w 693"/>
                    <a:gd name="T91" fmla="*/ 10 h 342"/>
                    <a:gd name="T92" fmla="*/ 93 w 693"/>
                    <a:gd name="T93" fmla="*/ 14 h 342"/>
                    <a:gd name="T94" fmla="*/ 91 w 693"/>
                    <a:gd name="T95" fmla="*/ 22 h 342"/>
                    <a:gd name="T96" fmla="*/ 74 w 693"/>
                    <a:gd name="T97" fmla="*/ 16 h 342"/>
                    <a:gd name="T98" fmla="*/ 62 w 693"/>
                    <a:gd name="T99" fmla="*/ 39 h 342"/>
                    <a:gd name="T100" fmla="*/ 23 w 693"/>
                    <a:gd name="T101" fmla="*/ 90 h 342"/>
                    <a:gd name="T102" fmla="*/ 4 w 693"/>
                    <a:gd name="T103" fmla="*/ 138 h 342"/>
                    <a:gd name="T104" fmla="*/ 12 w 693"/>
                    <a:gd name="T105" fmla="*/ 154 h 342"/>
                    <a:gd name="T106" fmla="*/ 6 w 693"/>
                    <a:gd name="T107" fmla="*/ 171 h 342"/>
                    <a:gd name="T108" fmla="*/ 10 w 693"/>
                    <a:gd name="T109" fmla="*/ 200 h 342"/>
                    <a:gd name="T110" fmla="*/ 31 w 693"/>
                    <a:gd name="T111" fmla="*/ 216 h 34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93"/>
                    <a:gd name="T169" fmla="*/ 0 h 342"/>
                    <a:gd name="T170" fmla="*/ 693 w 693"/>
                    <a:gd name="T171" fmla="*/ 342 h 34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93" h="342">
                      <a:moveTo>
                        <a:pt x="66" y="237"/>
                      </a:moveTo>
                      <a:lnTo>
                        <a:pt x="103" y="253"/>
                      </a:lnTo>
                      <a:lnTo>
                        <a:pt x="138" y="253"/>
                      </a:lnTo>
                      <a:lnTo>
                        <a:pt x="142" y="247"/>
                      </a:lnTo>
                      <a:lnTo>
                        <a:pt x="161" y="247"/>
                      </a:lnTo>
                      <a:lnTo>
                        <a:pt x="165" y="255"/>
                      </a:lnTo>
                      <a:lnTo>
                        <a:pt x="173" y="266"/>
                      </a:lnTo>
                      <a:lnTo>
                        <a:pt x="171" y="272"/>
                      </a:lnTo>
                      <a:lnTo>
                        <a:pt x="173" y="278"/>
                      </a:lnTo>
                      <a:lnTo>
                        <a:pt x="184" y="284"/>
                      </a:lnTo>
                      <a:lnTo>
                        <a:pt x="190" y="286"/>
                      </a:lnTo>
                      <a:lnTo>
                        <a:pt x="194" y="284"/>
                      </a:lnTo>
                      <a:lnTo>
                        <a:pt x="198" y="278"/>
                      </a:lnTo>
                      <a:lnTo>
                        <a:pt x="202" y="276"/>
                      </a:lnTo>
                      <a:lnTo>
                        <a:pt x="215" y="276"/>
                      </a:lnTo>
                      <a:lnTo>
                        <a:pt x="215" y="280"/>
                      </a:lnTo>
                      <a:lnTo>
                        <a:pt x="217" y="282"/>
                      </a:lnTo>
                      <a:lnTo>
                        <a:pt x="219" y="299"/>
                      </a:lnTo>
                      <a:lnTo>
                        <a:pt x="225" y="307"/>
                      </a:lnTo>
                      <a:lnTo>
                        <a:pt x="225" y="317"/>
                      </a:lnTo>
                      <a:lnTo>
                        <a:pt x="225" y="321"/>
                      </a:lnTo>
                      <a:lnTo>
                        <a:pt x="229" y="325"/>
                      </a:lnTo>
                      <a:lnTo>
                        <a:pt x="235" y="328"/>
                      </a:lnTo>
                      <a:lnTo>
                        <a:pt x="243" y="330"/>
                      </a:lnTo>
                      <a:lnTo>
                        <a:pt x="250" y="332"/>
                      </a:lnTo>
                      <a:lnTo>
                        <a:pt x="250" y="328"/>
                      </a:lnTo>
                      <a:lnTo>
                        <a:pt x="248" y="325"/>
                      </a:lnTo>
                      <a:lnTo>
                        <a:pt x="248" y="315"/>
                      </a:lnTo>
                      <a:lnTo>
                        <a:pt x="250" y="313"/>
                      </a:lnTo>
                      <a:lnTo>
                        <a:pt x="248" y="311"/>
                      </a:lnTo>
                      <a:lnTo>
                        <a:pt x="252" y="309"/>
                      </a:lnTo>
                      <a:lnTo>
                        <a:pt x="252" y="307"/>
                      </a:lnTo>
                      <a:lnTo>
                        <a:pt x="254" y="303"/>
                      </a:lnTo>
                      <a:lnTo>
                        <a:pt x="256" y="303"/>
                      </a:lnTo>
                      <a:lnTo>
                        <a:pt x="258" y="301"/>
                      </a:lnTo>
                      <a:lnTo>
                        <a:pt x="260" y="301"/>
                      </a:lnTo>
                      <a:lnTo>
                        <a:pt x="264" y="299"/>
                      </a:lnTo>
                      <a:lnTo>
                        <a:pt x="266" y="297"/>
                      </a:lnTo>
                      <a:lnTo>
                        <a:pt x="270" y="297"/>
                      </a:lnTo>
                      <a:lnTo>
                        <a:pt x="274" y="295"/>
                      </a:lnTo>
                      <a:lnTo>
                        <a:pt x="276" y="292"/>
                      </a:lnTo>
                      <a:lnTo>
                        <a:pt x="283" y="288"/>
                      </a:lnTo>
                      <a:lnTo>
                        <a:pt x="289" y="284"/>
                      </a:lnTo>
                      <a:lnTo>
                        <a:pt x="291" y="282"/>
                      </a:lnTo>
                      <a:lnTo>
                        <a:pt x="289" y="282"/>
                      </a:lnTo>
                      <a:lnTo>
                        <a:pt x="289" y="280"/>
                      </a:lnTo>
                      <a:lnTo>
                        <a:pt x="293" y="278"/>
                      </a:lnTo>
                      <a:lnTo>
                        <a:pt x="293" y="280"/>
                      </a:lnTo>
                      <a:lnTo>
                        <a:pt x="293" y="282"/>
                      </a:lnTo>
                      <a:lnTo>
                        <a:pt x="299" y="278"/>
                      </a:lnTo>
                      <a:lnTo>
                        <a:pt x="309" y="276"/>
                      </a:lnTo>
                      <a:lnTo>
                        <a:pt x="311" y="276"/>
                      </a:lnTo>
                      <a:lnTo>
                        <a:pt x="318" y="280"/>
                      </a:lnTo>
                      <a:lnTo>
                        <a:pt x="320" y="280"/>
                      </a:lnTo>
                      <a:lnTo>
                        <a:pt x="324" y="278"/>
                      </a:lnTo>
                      <a:lnTo>
                        <a:pt x="324" y="276"/>
                      </a:lnTo>
                      <a:lnTo>
                        <a:pt x="326" y="276"/>
                      </a:lnTo>
                      <a:lnTo>
                        <a:pt x="328" y="278"/>
                      </a:lnTo>
                      <a:lnTo>
                        <a:pt x="326" y="278"/>
                      </a:lnTo>
                      <a:lnTo>
                        <a:pt x="326" y="280"/>
                      </a:lnTo>
                      <a:lnTo>
                        <a:pt x="330" y="280"/>
                      </a:lnTo>
                      <a:lnTo>
                        <a:pt x="334" y="280"/>
                      </a:lnTo>
                      <a:lnTo>
                        <a:pt x="332" y="284"/>
                      </a:lnTo>
                      <a:lnTo>
                        <a:pt x="334" y="286"/>
                      </a:lnTo>
                      <a:lnTo>
                        <a:pt x="338" y="284"/>
                      </a:lnTo>
                      <a:lnTo>
                        <a:pt x="340" y="284"/>
                      </a:lnTo>
                      <a:lnTo>
                        <a:pt x="342" y="284"/>
                      </a:lnTo>
                      <a:lnTo>
                        <a:pt x="344" y="286"/>
                      </a:lnTo>
                      <a:lnTo>
                        <a:pt x="347" y="284"/>
                      </a:lnTo>
                      <a:lnTo>
                        <a:pt x="347" y="282"/>
                      </a:lnTo>
                      <a:lnTo>
                        <a:pt x="349" y="278"/>
                      </a:lnTo>
                      <a:lnTo>
                        <a:pt x="351" y="280"/>
                      </a:lnTo>
                      <a:lnTo>
                        <a:pt x="351" y="282"/>
                      </a:lnTo>
                      <a:lnTo>
                        <a:pt x="355" y="286"/>
                      </a:lnTo>
                      <a:lnTo>
                        <a:pt x="355" y="288"/>
                      </a:lnTo>
                      <a:lnTo>
                        <a:pt x="359" y="288"/>
                      </a:lnTo>
                      <a:lnTo>
                        <a:pt x="359" y="286"/>
                      </a:lnTo>
                      <a:lnTo>
                        <a:pt x="357" y="284"/>
                      </a:lnTo>
                      <a:lnTo>
                        <a:pt x="357" y="282"/>
                      </a:lnTo>
                      <a:lnTo>
                        <a:pt x="355" y="282"/>
                      </a:lnTo>
                      <a:lnTo>
                        <a:pt x="355" y="280"/>
                      </a:lnTo>
                      <a:lnTo>
                        <a:pt x="357" y="276"/>
                      </a:lnTo>
                      <a:lnTo>
                        <a:pt x="359" y="274"/>
                      </a:lnTo>
                      <a:lnTo>
                        <a:pt x="357" y="272"/>
                      </a:lnTo>
                      <a:lnTo>
                        <a:pt x="355" y="274"/>
                      </a:lnTo>
                      <a:lnTo>
                        <a:pt x="355" y="272"/>
                      </a:lnTo>
                      <a:lnTo>
                        <a:pt x="353" y="270"/>
                      </a:lnTo>
                      <a:lnTo>
                        <a:pt x="351" y="272"/>
                      </a:lnTo>
                      <a:lnTo>
                        <a:pt x="349" y="270"/>
                      </a:lnTo>
                      <a:lnTo>
                        <a:pt x="347" y="268"/>
                      </a:lnTo>
                      <a:lnTo>
                        <a:pt x="351" y="268"/>
                      </a:lnTo>
                      <a:lnTo>
                        <a:pt x="353" y="268"/>
                      </a:lnTo>
                      <a:lnTo>
                        <a:pt x="355" y="270"/>
                      </a:lnTo>
                      <a:lnTo>
                        <a:pt x="359" y="268"/>
                      </a:lnTo>
                      <a:lnTo>
                        <a:pt x="363" y="270"/>
                      </a:lnTo>
                      <a:lnTo>
                        <a:pt x="365" y="268"/>
                      </a:lnTo>
                      <a:lnTo>
                        <a:pt x="371" y="268"/>
                      </a:lnTo>
                      <a:lnTo>
                        <a:pt x="375" y="268"/>
                      </a:lnTo>
                      <a:lnTo>
                        <a:pt x="377" y="268"/>
                      </a:lnTo>
                      <a:lnTo>
                        <a:pt x="380" y="266"/>
                      </a:lnTo>
                      <a:lnTo>
                        <a:pt x="380" y="268"/>
                      </a:lnTo>
                      <a:lnTo>
                        <a:pt x="377" y="270"/>
                      </a:lnTo>
                      <a:lnTo>
                        <a:pt x="380" y="270"/>
                      </a:lnTo>
                      <a:lnTo>
                        <a:pt x="382" y="268"/>
                      </a:lnTo>
                      <a:lnTo>
                        <a:pt x="384" y="268"/>
                      </a:lnTo>
                      <a:lnTo>
                        <a:pt x="388" y="268"/>
                      </a:lnTo>
                      <a:lnTo>
                        <a:pt x="390" y="270"/>
                      </a:lnTo>
                      <a:lnTo>
                        <a:pt x="394" y="268"/>
                      </a:lnTo>
                      <a:lnTo>
                        <a:pt x="396" y="268"/>
                      </a:lnTo>
                      <a:lnTo>
                        <a:pt x="400" y="270"/>
                      </a:lnTo>
                      <a:lnTo>
                        <a:pt x="398" y="270"/>
                      </a:lnTo>
                      <a:lnTo>
                        <a:pt x="400" y="270"/>
                      </a:lnTo>
                      <a:lnTo>
                        <a:pt x="402" y="272"/>
                      </a:lnTo>
                      <a:lnTo>
                        <a:pt x="404" y="270"/>
                      </a:lnTo>
                      <a:lnTo>
                        <a:pt x="406" y="272"/>
                      </a:lnTo>
                      <a:lnTo>
                        <a:pt x="406" y="276"/>
                      </a:lnTo>
                      <a:lnTo>
                        <a:pt x="404" y="278"/>
                      </a:lnTo>
                      <a:lnTo>
                        <a:pt x="406" y="278"/>
                      </a:lnTo>
                      <a:lnTo>
                        <a:pt x="408" y="278"/>
                      </a:lnTo>
                      <a:lnTo>
                        <a:pt x="413" y="278"/>
                      </a:lnTo>
                      <a:lnTo>
                        <a:pt x="415" y="276"/>
                      </a:lnTo>
                      <a:lnTo>
                        <a:pt x="417" y="274"/>
                      </a:lnTo>
                      <a:lnTo>
                        <a:pt x="421" y="272"/>
                      </a:lnTo>
                      <a:lnTo>
                        <a:pt x="425" y="274"/>
                      </a:lnTo>
                      <a:lnTo>
                        <a:pt x="427" y="278"/>
                      </a:lnTo>
                      <a:lnTo>
                        <a:pt x="431" y="282"/>
                      </a:lnTo>
                      <a:lnTo>
                        <a:pt x="433" y="288"/>
                      </a:lnTo>
                      <a:lnTo>
                        <a:pt x="433" y="292"/>
                      </a:lnTo>
                      <a:lnTo>
                        <a:pt x="431" y="299"/>
                      </a:lnTo>
                      <a:lnTo>
                        <a:pt x="429" y="305"/>
                      </a:lnTo>
                      <a:lnTo>
                        <a:pt x="431" y="305"/>
                      </a:lnTo>
                      <a:lnTo>
                        <a:pt x="433" y="303"/>
                      </a:lnTo>
                      <a:lnTo>
                        <a:pt x="435" y="303"/>
                      </a:lnTo>
                      <a:lnTo>
                        <a:pt x="433" y="307"/>
                      </a:lnTo>
                      <a:lnTo>
                        <a:pt x="431" y="309"/>
                      </a:lnTo>
                      <a:lnTo>
                        <a:pt x="431" y="317"/>
                      </a:lnTo>
                      <a:lnTo>
                        <a:pt x="433" y="317"/>
                      </a:lnTo>
                      <a:lnTo>
                        <a:pt x="435" y="315"/>
                      </a:lnTo>
                      <a:lnTo>
                        <a:pt x="435" y="317"/>
                      </a:lnTo>
                      <a:lnTo>
                        <a:pt x="435" y="321"/>
                      </a:lnTo>
                      <a:lnTo>
                        <a:pt x="435" y="325"/>
                      </a:lnTo>
                      <a:lnTo>
                        <a:pt x="435" y="332"/>
                      </a:lnTo>
                      <a:lnTo>
                        <a:pt x="439" y="332"/>
                      </a:lnTo>
                      <a:lnTo>
                        <a:pt x="441" y="336"/>
                      </a:lnTo>
                      <a:lnTo>
                        <a:pt x="443" y="338"/>
                      </a:lnTo>
                      <a:lnTo>
                        <a:pt x="443" y="340"/>
                      </a:lnTo>
                      <a:lnTo>
                        <a:pt x="441" y="342"/>
                      </a:lnTo>
                      <a:lnTo>
                        <a:pt x="439" y="340"/>
                      </a:lnTo>
                      <a:lnTo>
                        <a:pt x="441" y="342"/>
                      </a:lnTo>
                      <a:lnTo>
                        <a:pt x="443" y="342"/>
                      </a:lnTo>
                      <a:lnTo>
                        <a:pt x="448" y="342"/>
                      </a:lnTo>
                      <a:lnTo>
                        <a:pt x="452" y="342"/>
                      </a:lnTo>
                      <a:lnTo>
                        <a:pt x="456" y="338"/>
                      </a:lnTo>
                      <a:lnTo>
                        <a:pt x="456" y="334"/>
                      </a:lnTo>
                      <a:lnTo>
                        <a:pt x="458" y="330"/>
                      </a:lnTo>
                      <a:lnTo>
                        <a:pt x="462" y="321"/>
                      </a:lnTo>
                      <a:lnTo>
                        <a:pt x="460" y="311"/>
                      </a:lnTo>
                      <a:lnTo>
                        <a:pt x="458" y="305"/>
                      </a:lnTo>
                      <a:lnTo>
                        <a:pt x="460" y="297"/>
                      </a:lnTo>
                      <a:lnTo>
                        <a:pt x="460" y="292"/>
                      </a:lnTo>
                      <a:lnTo>
                        <a:pt x="458" y="290"/>
                      </a:lnTo>
                      <a:lnTo>
                        <a:pt x="458" y="292"/>
                      </a:lnTo>
                      <a:lnTo>
                        <a:pt x="458" y="299"/>
                      </a:lnTo>
                      <a:lnTo>
                        <a:pt x="458" y="303"/>
                      </a:lnTo>
                      <a:lnTo>
                        <a:pt x="456" y="295"/>
                      </a:lnTo>
                      <a:lnTo>
                        <a:pt x="456" y="290"/>
                      </a:lnTo>
                      <a:lnTo>
                        <a:pt x="458" y="290"/>
                      </a:lnTo>
                      <a:lnTo>
                        <a:pt x="458" y="288"/>
                      </a:lnTo>
                      <a:lnTo>
                        <a:pt x="454" y="278"/>
                      </a:lnTo>
                      <a:lnTo>
                        <a:pt x="454" y="272"/>
                      </a:lnTo>
                      <a:lnTo>
                        <a:pt x="454" y="268"/>
                      </a:lnTo>
                      <a:lnTo>
                        <a:pt x="458" y="259"/>
                      </a:lnTo>
                      <a:lnTo>
                        <a:pt x="464" y="253"/>
                      </a:lnTo>
                      <a:lnTo>
                        <a:pt x="464" y="249"/>
                      </a:lnTo>
                      <a:lnTo>
                        <a:pt x="466" y="247"/>
                      </a:lnTo>
                      <a:lnTo>
                        <a:pt x="466" y="245"/>
                      </a:lnTo>
                      <a:lnTo>
                        <a:pt x="470" y="243"/>
                      </a:lnTo>
                      <a:lnTo>
                        <a:pt x="472" y="239"/>
                      </a:lnTo>
                      <a:lnTo>
                        <a:pt x="474" y="239"/>
                      </a:lnTo>
                      <a:lnTo>
                        <a:pt x="476" y="237"/>
                      </a:lnTo>
                      <a:lnTo>
                        <a:pt x="481" y="237"/>
                      </a:lnTo>
                      <a:lnTo>
                        <a:pt x="483" y="235"/>
                      </a:lnTo>
                      <a:lnTo>
                        <a:pt x="491" y="229"/>
                      </a:lnTo>
                      <a:lnTo>
                        <a:pt x="497" y="220"/>
                      </a:lnTo>
                      <a:lnTo>
                        <a:pt x="505" y="216"/>
                      </a:lnTo>
                      <a:lnTo>
                        <a:pt x="514" y="214"/>
                      </a:lnTo>
                      <a:lnTo>
                        <a:pt x="514" y="212"/>
                      </a:lnTo>
                      <a:lnTo>
                        <a:pt x="520" y="208"/>
                      </a:lnTo>
                      <a:lnTo>
                        <a:pt x="524" y="206"/>
                      </a:lnTo>
                      <a:lnTo>
                        <a:pt x="526" y="208"/>
                      </a:lnTo>
                      <a:lnTo>
                        <a:pt x="530" y="206"/>
                      </a:lnTo>
                      <a:lnTo>
                        <a:pt x="532" y="204"/>
                      </a:lnTo>
                      <a:lnTo>
                        <a:pt x="532" y="208"/>
                      </a:lnTo>
                      <a:lnTo>
                        <a:pt x="536" y="202"/>
                      </a:lnTo>
                      <a:lnTo>
                        <a:pt x="534" y="202"/>
                      </a:lnTo>
                      <a:lnTo>
                        <a:pt x="530" y="202"/>
                      </a:lnTo>
                      <a:lnTo>
                        <a:pt x="534" y="198"/>
                      </a:lnTo>
                      <a:lnTo>
                        <a:pt x="530" y="196"/>
                      </a:lnTo>
                      <a:lnTo>
                        <a:pt x="534" y="196"/>
                      </a:lnTo>
                      <a:lnTo>
                        <a:pt x="534" y="193"/>
                      </a:lnTo>
                      <a:lnTo>
                        <a:pt x="540" y="196"/>
                      </a:lnTo>
                      <a:lnTo>
                        <a:pt x="545" y="193"/>
                      </a:lnTo>
                      <a:lnTo>
                        <a:pt x="542" y="189"/>
                      </a:lnTo>
                      <a:lnTo>
                        <a:pt x="538" y="189"/>
                      </a:lnTo>
                      <a:lnTo>
                        <a:pt x="534" y="189"/>
                      </a:lnTo>
                      <a:lnTo>
                        <a:pt x="536" y="185"/>
                      </a:lnTo>
                      <a:lnTo>
                        <a:pt x="536" y="187"/>
                      </a:lnTo>
                      <a:lnTo>
                        <a:pt x="540" y="187"/>
                      </a:lnTo>
                      <a:lnTo>
                        <a:pt x="542" y="185"/>
                      </a:lnTo>
                      <a:lnTo>
                        <a:pt x="545" y="187"/>
                      </a:lnTo>
                      <a:lnTo>
                        <a:pt x="547" y="191"/>
                      </a:lnTo>
                      <a:lnTo>
                        <a:pt x="547" y="179"/>
                      </a:lnTo>
                      <a:lnTo>
                        <a:pt x="545" y="179"/>
                      </a:lnTo>
                      <a:lnTo>
                        <a:pt x="540" y="179"/>
                      </a:lnTo>
                      <a:lnTo>
                        <a:pt x="536" y="173"/>
                      </a:lnTo>
                      <a:lnTo>
                        <a:pt x="540" y="175"/>
                      </a:lnTo>
                      <a:lnTo>
                        <a:pt x="542" y="173"/>
                      </a:lnTo>
                      <a:lnTo>
                        <a:pt x="540" y="167"/>
                      </a:lnTo>
                      <a:lnTo>
                        <a:pt x="542" y="171"/>
                      </a:lnTo>
                      <a:lnTo>
                        <a:pt x="545" y="169"/>
                      </a:lnTo>
                      <a:lnTo>
                        <a:pt x="545" y="167"/>
                      </a:lnTo>
                      <a:lnTo>
                        <a:pt x="540" y="163"/>
                      </a:lnTo>
                      <a:lnTo>
                        <a:pt x="545" y="165"/>
                      </a:lnTo>
                      <a:lnTo>
                        <a:pt x="547" y="165"/>
                      </a:lnTo>
                      <a:lnTo>
                        <a:pt x="547" y="160"/>
                      </a:lnTo>
                      <a:lnTo>
                        <a:pt x="538" y="158"/>
                      </a:lnTo>
                      <a:lnTo>
                        <a:pt x="536" y="156"/>
                      </a:lnTo>
                      <a:lnTo>
                        <a:pt x="538" y="154"/>
                      </a:lnTo>
                      <a:lnTo>
                        <a:pt x="542" y="150"/>
                      </a:lnTo>
                      <a:lnTo>
                        <a:pt x="540" y="154"/>
                      </a:lnTo>
                      <a:lnTo>
                        <a:pt x="538" y="156"/>
                      </a:lnTo>
                      <a:lnTo>
                        <a:pt x="540" y="156"/>
                      </a:lnTo>
                      <a:lnTo>
                        <a:pt x="547" y="158"/>
                      </a:lnTo>
                      <a:lnTo>
                        <a:pt x="549" y="156"/>
                      </a:lnTo>
                      <a:lnTo>
                        <a:pt x="547" y="154"/>
                      </a:lnTo>
                      <a:lnTo>
                        <a:pt x="547" y="150"/>
                      </a:lnTo>
                      <a:lnTo>
                        <a:pt x="551" y="146"/>
                      </a:lnTo>
                      <a:lnTo>
                        <a:pt x="553" y="142"/>
                      </a:lnTo>
                      <a:lnTo>
                        <a:pt x="559" y="138"/>
                      </a:lnTo>
                      <a:lnTo>
                        <a:pt x="559" y="140"/>
                      </a:lnTo>
                      <a:lnTo>
                        <a:pt x="557" y="142"/>
                      </a:lnTo>
                      <a:lnTo>
                        <a:pt x="555" y="144"/>
                      </a:lnTo>
                      <a:lnTo>
                        <a:pt x="553" y="148"/>
                      </a:lnTo>
                      <a:lnTo>
                        <a:pt x="553" y="150"/>
                      </a:lnTo>
                      <a:lnTo>
                        <a:pt x="553" y="156"/>
                      </a:lnTo>
                      <a:lnTo>
                        <a:pt x="553" y="158"/>
                      </a:lnTo>
                      <a:lnTo>
                        <a:pt x="553" y="163"/>
                      </a:lnTo>
                      <a:lnTo>
                        <a:pt x="551" y="169"/>
                      </a:lnTo>
                      <a:lnTo>
                        <a:pt x="547" y="173"/>
                      </a:lnTo>
                      <a:lnTo>
                        <a:pt x="549" y="175"/>
                      </a:lnTo>
                      <a:lnTo>
                        <a:pt x="551" y="171"/>
                      </a:lnTo>
                      <a:lnTo>
                        <a:pt x="553" y="169"/>
                      </a:lnTo>
                      <a:lnTo>
                        <a:pt x="555" y="165"/>
                      </a:lnTo>
                      <a:lnTo>
                        <a:pt x="557" y="160"/>
                      </a:lnTo>
                      <a:lnTo>
                        <a:pt x="561" y="154"/>
                      </a:lnTo>
                      <a:lnTo>
                        <a:pt x="565" y="148"/>
                      </a:lnTo>
                      <a:lnTo>
                        <a:pt x="563" y="142"/>
                      </a:lnTo>
                      <a:lnTo>
                        <a:pt x="563" y="138"/>
                      </a:lnTo>
                      <a:lnTo>
                        <a:pt x="565" y="134"/>
                      </a:lnTo>
                      <a:lnTo>
                        <a:pt x="565" y="138"/>
                      </a:lnTo>
                      <a:lnTo>
                        <a:pt x="567" y="142"/>
                      </a:lnTo>
                      <a:lnTo>
                        <a:pt x="569" y="142"/>
                      </a:lnTo>
                      <a:lnTo>
                        <a:pt x="567" y="146"/>
                      </a:lnTo>
                      <a:lnTo>
                        <a:pt x="571" y="144"/>
                      </a:lnTo>
                      <a:lnTo>
                        <a:pt x="573" y="142"/>
                      </a:lnTo>
                      <a:lnTo>
                        <a:pt x="578" y="138"/>
                      </a:lnTo>
                      <a:lnTo>
                        <a:pt x="582" y="134"/>
                      </a:lnTo>
                      <a:lnTo>
                        <a:pt x="586" y="130"/>
                      </a:lnTo>
                      <a:lnTo>
                        <a:pt x="588" y="125"/>
                      </a:lnTo>
                      <a:lnTo>
                        <a:pt x="588" y="123"/>
                      </a:lnTo>
                      <a:lnTo>
                        <a:pt x="586" y="121"/>
                      </a:lnTo>
                      <a:lnTo>
                        <a:pt x="590" y="119"/>
                      </a:lnTo>
                      <a:lnTo>
                        <a:pt x="592" y="115"/>
                      </a:lnTo>
                      <a:lnTo>
                        <a:pt x="594" y="117"/>
                      </a:lnTo>
                      <a:lnTo>
                        <a:pt x="600" y="113"/>
                      </a:lnTo>
                      <a:lnTo>
                        <a:pt x="604" y="111"/>
                      </a:lnTo>
                      <a:lnTo>
                        <a:pt x="613" y="109"/>
                      </a:lnTo>
                      <a:lnTo>
                        <a:pt x="617" y="111"/>
                      </a:lnTo>
                      <a:lnTo>
                        <a:pt x="621" y="111"/>
                      </a:lnTo>
                      <a:lnTo>
                        <a:pt x="621" y="109"/>
                      </a:lnTo>
                      <a:lnTo>
                        <a:pt x="625" y="107"/>
                      </a:lnTo>
                      <a:lnTo>
                        <a:pt x="623" y="109"/>
                      </a:lnTo>
                      <a:lnTo>
                        <a:pt x="629" y="109"/>
                      </a:lnTo>
                      <a:lnTo>
                        <a:pt x="633" y="107"/>
                      </a:lnTo>
                      <a:lnTo>
                        <a:pt x="637" y="107"/>
                      </a:lnTo>
                      <a:lnTo>
                        <a:pt x="639" y="107"/>
                      </a:lnTo>
                      <a:lnTo>
                        <a:pt x="641" y="105"/>
                      </a:lnTo>
                      <a:lnTo>
                        <a:pt x="641" y="101"/>
                      </a:lnTo>
                      <a:lnTo>
                        <a:pt x="639" y="101"/>
                      </a:lnTo>
                      <a:lnTo>
                        <a:pt x="639" y="103"/>
                      </a:lnTo>
                      <a:lnTo>
                        <a:pt x="639" y="105"/>
                      </a:lnTo>
                      <a:lnTo>
                        <a:pt x="635" y="105"/>
                      </a:lnTo>
                      <a:lnTo>
                        <a:pt x="633" y="101"/>
                      </a:lnTo>
                      <a:lnTo>
                        <a:pt x="635" y="94"/>
                      </a:lnTo>
                      <a:lnTo>
                        <a:pt x="637" y="92"/>
                      </a:lnTo>
                      <a:lnTo>
                        <a:pt x="635" y="90"/>
                      </a:lnTo>
                      <a:lnTo>
                        <a:pt x="646" y="78"/>
                      </a:lnTo>
                      <a:lnTo>
                        <a:pt x="650" y="78"/>
                      </a:lnTo>
                      <a:lnTo>
                        <a:pt x="652" y="78"/>
                      </a:lnTo>
                      <a:lnTo>
                        <a:pt x="654" y="76"/>
                      </a:lnTo>
                      <a:lnTo>
                        <a:pt x="660" y="76"/>
                      </a:lnTo>
                      <a:lnTo>
                        <a:pt x="664" y="72"/>
                      </a:lnTo>
                      <a:lnTo>
                        <a:pt x="666" y="72"/>
                      </a:lnTo>
                      <a:lnTo>
                        <a:pt x="668" y="72"/>
                      </a:lnTo>
                      <a:lnTo>
                        <a:pt x="670" y="72"/>
                      </a:lnTo>
                      <a:lnTo>
                        <a:pt x="672" y="70"/>
                      </a:lnTo>
                      <a:lnTo>
                        <a:pt x="674" y="70"/>
                      </a:lnTo>
                      <a:lnTo>
                        <a:pt x="685" y="64"/>
                      </a:lnTo>
                      <a:lnTo>
                        <a:pt x="687" y="59"/>
                      </a:lnTo>
                      <a:lnTo>
                        <a:pt x="687" y="55"/>
                      </a:lnTo>
                      <a:lnTo>
                        <a:pt x="687" y="49"/>
                      </a:lnTo>
                      <a:lnTo>
                        <a:pt x="685" y="47"/>
                      </a:lnTo>
                      <a:lnTo>
                        <a:pt x="693" y="31"/>
                      </a:lnTo>
                      <a:lnTo>
                        <a:pt x="689" y="26"/>
                      </a:lnTo>
                      <a:lnTo>
                        <a:pt x="681" y="31"/>
                      </a:lnTo>
                      <a:lnTo>
                        <a:pt x="679" y="28"/>
                      </a:lnTo>
                      <a:lnTo>
                        <a:pt x="670" y="33"/>
                      </a:lnTo>
                      <a:lnTo>
                        <a:pt x="666" y="39"/>
                      </a:lnTo>
                      <a:lnTo>
                        <a:pt x="660" y="43"/>
                      </a:lnTo>
                      <a:lnTo>
                        <a:pt x="654" y="51"/>
                      </a:lnTo>
                      <a:lnTo>
                        <a:pt x="650" y="57"/>
                      </a:lnTo>
                      <a:lnTo>
                        <a:pt x="646" y="57"/>
                      </a:lnTo>
                      <a:lnTo>
                        <a:pt x="641" y="57"/>
                      </a:lnTo>
                      <a:lnTo>
                        <a:pt x="637" y="61"/>
                      </a:lnTo>
                      <a:lnTo>
                        <a:pt x="598" y="61"/>
                      </a:lnTo>
                      <a:lnTo>
                        <a:pt x="590" y="68"/>
                      </a:lnTo>
                      <a:lnTo>
                        <a:pt x="580" y="72"/>
                      </a:lnTo>
                      <a:lnTo>
                        <a:pt x="575" y="76"/>
                      </a:lnTo>
                      <a:lnTo>
                        <a:pt x="567" y="82"/>
                      </a:lnTo>
                      <a:lnTo>
                        <a:pt x="551" y="80"/>
                      </a:lnTo>
                      <a:lnTo>
                        <a:pt x="545" y="82"/>
                      </a:lnTo>
                      <a:lnTo>
                        <a:pt x="542" y="90"/>
                      </a:lnTo>
                      <a:lnTo>
                        <a:pt x="538" y="92"/>
                      </a:lnTo>
                      <a:lnTo>
                        <a:pt x="516" y="97"/>
                      </a:lnTo>
                      <a:lnTo>
                        <a:pt x="497" y="105"/>
                      </a:lnTo>
                      <a:lnTo>
                        <a:pt x="489" y="103"/>
                      </a:lnTo>
                      <a:lnTo>
                        <a:pt x="491" y="99"/>
                      </a:lnTo>
                      <a:lnTo>
                        <a:pt x="495" y="97"/>
                      </a:lnTo>
                      <a:lnTo>
                        <a:pt x="499" y="94"/>
                      </a:lnTo>
                      <a:lnTo>
                        <a:pt x="503" y="88"/>
                      </a:lnTo>
                      <a:lnTo>
                        <a:pt x="507" y="84"/>
                      </a:lnTo>
                      <a:lnTo>
                        <a:pt x="516" y="66"/>
                      </a:lnTo>
                      <a:lnTo>
                        <a:pt x="518" y="59"/>
                      </a:lnTo>
                      <a:lnTo>
                        <a:pt x="507" y="49"/>
                      </a:lnTo>
                      <a:lnTo>
                        <a:pt x="507" y="45"/>
                      </a:lnTo>
                      <a:lnTo>
                        <a:pt x="503" y="41"/>
                      </a:lnTo>
                      <a:lnTo>
                        <a:pt x="501" y="37"/>
                      </a:lnTo>
                      <a:lnTo>
                        <a:pt x="501" y="35"/>
                      </a:lnTo>
                      <a:lnTo>
                        <a:pt x="497" y="26"/>
                      </a:lnTo>
                      <a:lnTo>
                        <a:pt x="468" y="16"/>
                      </a:lnTo>
                      <a:lnTo>
                        <a:pt x="456" y="20"/>
                      </a:lnTo>
                      <a:lnTo>
                        <a:pt x="454" y="18"/>
                      </a:lnTo>
                      <a:lnTo>
                        <a:pt x="450" y="18"/>
                      </a:lnTo>
                      <a:lnTo>
                        <a:pt x="446" y="18"/>
                      </a:lnTo>
                      <a:lnTo>
                        <a:pt x="441" y="16"/>
                      </a:lnTo>
                      <a:lnTo>
                        <a:pt x="437" y="18"/>
                      </a:lnTo>
                      <a:lnTo>
                        <a:pt x="431" y="14"/>
                      </a:lnTo>
                      <a:lnTo>
                        <a:pt x="425" y="10"/>
                      </a:lnTo>
                      <a:lnTo>
                        <a:pt x="415" y="10"/>
                      </a:lnTo>
                      <a:lnTo>
                        <a:pt x="408" y="6"/>
                      </a:lnTo>
                      <a:lnTo>
                        <a:pt x="410" y="0"/>
                      </a:lnTo>
                      <a:lnTo>
                        <a:pt x="408" y="0"/>
                      </a:lnTo>
                      <a:lnTo>
                        <a:pt x="404" y="6"/>
                      </a:lnTo>
                      <a:lnTo>
                        <a:pt x="97" y="6"/>
                      </a:lnTo>
                      <a:lnTo>
                        <a:pt x="97" y="10"/>
                      </a:lnTo>
                      <a:lnTo>
                        <a:pt x="95" y="12"/>
                      </a:lnTo>
                      <a:lnTo>
                        <a:pt x="93" y="14"/>
                      </a:lnTo>
                      <a:lnTo>
                        <a:pt x="95" y="18"/>
                      </a:lnTo>
                      <a:lnTo>
                        <a:pt x="93" y="22"/>
                      </a:lnTo>
                      <a:lnTo>
                        <a:pt x="85" y="28"/>
                      </a:lnTo>
                      <a:lnTo>
                        <a:pt x="83" y="31"/>
                      </a:lnTo>
                      <a:lnTo>
                        <a:pt x="83" y="28"/>
                      </a:lnTo>
                      <a:lnTo>
                        <a:pt x="89" y="24"/>
                      </a:lnTo>
                      <a:lnTo>
                        <a:pt x="91" y="22"/>
                      </a:lnTo>
                      <a:lnTo>
                        <a:pt x="87" y="24"/>
                      </a:lnTo>
                      <a:lnTo>
                        <a:pt x="83" y="26"/>
                      </a:lnTo>
                      <a:lnTo>
                        <a:pt x="89" y="20"/>
                      </a:lnTo>
                      <a:lnTo>
                        <a:pt x="91" y="20"/>
                      </a:lnTo>
                      <a:lnTo>
                        <a:pt x="91" y="18"/>
                      </a:lnTo>
                      <a:lnTo>
                        <a:pt x="85" y="18"/>
                      </a:lnTo>
                      <a:lnTo>
                        <a:pt x="80" y="16"/>
                      </a:lnTo>
                      <a:lnTo>
                        <a:pt x="74" y="16"/>
                      </a:lnTo>
                      <a:lnTo>
                        <a:pt x="72" y="16"/>
                      </a:lnTo>
                      <a:lnTo>
                        <a:pt x="70" y="14"/>
                      </a:lnTo>
                      <a:lnTo>
                        <a:pt x="68" y="20"/>
                      </a:lnTo>
                      <a:lnTo>
                        <a:pt x="68" y="22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2" y="37"/>
                      </a:lnTo>
                      <a:lnTo>
                        <a:pt x="62" y="39"/>
                      </a:lnTo>
                      <a:lnTo>
                        <a:pt x="60" y="43"/>
                      </a:lnTo>
                      <a:lnTo>
                        <a:pt x="60" y="45"/>
                      </a:lnTo>
                      <a:lnTo>
                        <a:pt x="58" y="45"/>
                      </a:lnTo>
                      <a:lnTo>
                        <a:pt x="50" y="55"/>
                      </a:lnTo>
                      <a:lnTo>
                        <a:pt x="45" y="61"/>
                      </a:lnTo>
                      <a:lnTo>
                        <a:pt x="39" y="74"/>
                      </a:lnTo>
                      <a:lnTo>
                        <a:pt x="27" y="86"/>
                      </a:lnTo>
                      <a:lnTo>
                        <a:pt x="23" y="90"/>
                      </a:lnTo>
                      <a:lnTo>
                        <a:pt x="19" y="101"/>
                      </a:lnTo>
                      <a:lnTo>
                        <a:pt x="14" y="107"/>
                      </a:lnTo>
                      <a:lnTo>
                        <a:pt x="14" y="111"/>
                      </a:lnTo>
                      <a:lnTo>
                        <a:pt x="10" y="121"/>
                      </a:lnTo>
                      <a:lnTo>
                        <a:pt x="6" y="123"/>
                      </a:lnTo>
                      <a:lnTo>
                        <a:pt x="4" y="127"/>
                      </a:lnTo>
                      <a:lnTo>
                        <a:pt x="2" y="130"/>
                      </a:lnTo>
                      <a:lnTo>
                        <a:pt x="4" y="138"/>
                      </a:lnTo>
                      <a:lnTo>
                        <a:pt x="2" y="140"/>
                      </a:lnTo>
                      <a:lnTo>
                        <a:pt x="0" y="146"/>
                      </a:lnTo>
                      <a:lnTo>
                        <a:pt x="4" y="152"/>
                      </a:lnTo>
                      <a:lnTo>
                        <a:pt x="6" y="154"/>
                      </a:lnTo>
                      <a:lnTo>
                        <a:pt x="6" y="156"/>
                      </a:lnTo>
                      <a:lnTo>
                        <a:pt x="8" y="158"/>
                      </a:lnTo>
                      <a:lnTo>
                        <a:pt x="10" y="156"/>
                      </a:lnTo>
                      <a:lnTo>
                        <a:pt x="12" y="154"/>
                      </a:lnTo>
                      <a:lnTo>
                        <a:pt x="17" y="154"/>
                      </a:lnTo>
                      <a:lnTo>
                        <a:pt x="10" y="158"/>
                      </a:lnTo>
                      <a:lnTo>
                        <a:pt x="10" y="163"/>
                      </a:lnTo>
                      <a:lnTo>
                        <a:pt x="8" y="163"/>
                      </a:lnTo>
                      <a:lnTo>
                        <a:pt x="8" y="160"/>
                      </a:lnTo>
                      <a:lnTo>
                        <a:pt x="6" y="160"/>
                      </a:lnTo>
                      <a:lnTo>
                        <a:pt x="6" y="163"/>
                      </a:lnTo>
                      <a:lnTo>
                        <a:pt x="6" y="171"/>
                      </a:lnTo>
                      <a:lnTo>
                        <a:pt x="8" y="173"/>
                      </a:lnTo>
                      <a:lnTo>
                        <a:pt x="8" y="175"/>
                      </a:lnTo>
                      <a:lnTo>
                        <a:pt x="6" y="177"/>
                      </a:lnTo>
                      <a:lnTo>
                        <a:pt x="6" y="183"/>
                      </a:lnTo>
                      <a:lnTo>
                        <a:pt x="6" y="185"/>
                      </a:lnTo>
                      <a:lnTo>
                        <a:pt x="6" y="191"/>
                      </a:lnTo>
                      <a:lnTo>
                        <a:pt x="8" y="196"/>
                      </a:lnTo>
                      <a:lnTo>
                        <a:pt x="10" y="200"/>
                      </a:lnTo>
                      <a:lnTo>
                        <a:pt x="8" y="202"/>
                      </a:lnTo>
                      <a:lnTo>
                        <a:pt x="6" y="208"/>
                      </a:lnTo>
                      <a:lnTo>
                        <a:pt x="8" y="210"/>
                      </a:lnTo>
                      <a:lnTo>
                        <a:pt x="17" y="210"/>
                      </a:lnTo>
                      <a:lnTo>
                        <a:pt x="23" y="214"/>
                      </a:lnTo>
                      <a:lnTo>
                        <a:pt x="25" y="214"/>
                      </a:lnTo>
                      <a:lnTo>
                        <a:pt x="31" y="214"/>
                      </a:lnTo>
                      <a:lnTo>
                        <a:pt x="31" y="216"/>
                      </a:lnTo>
                      <a:lnTo>
                        <a:pt x="35" y="222"/>
                      </a:lnTo>
                      <a:lnTo>
                        <a:pt x="37" y="229"/>
                      </a:lnTo>
                      <a:lnTo>
                        <a:pt x="37" y="233"/>
                      </a:lnTo>
                      <a:lnTo>
                        <a:pt x="37" y="235"/>
                      </a:lnTo>
                      <a:lnTo>
                        <a:pt x="64" y="233"/>
                      </a:lnTo>
                      <a:lnTo>
                        <a:pt x="66" y="2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31" name="Freeform 180"/>
                <p:cNvSpPr>
                  <a:spLocks noChangeAspect="1"/>
                </p:cNvSpPr>
                <p:nvPr/>
              </p:nvSpPr>
              <p:spPr bwMode="gray">
                <a:xfrm>
                  <a:off x="782" y="748"/>
                  <a:ext cx="750" cy="445"/>
                </a:xfrm>
                <a:custGeom>
                  <a:avLst/>
                  <a:gdLst>
                    <a:gd name="T0" fmla="*/ 774 w 809"/>
                    <a:gd name="T1" fmla="*/ 233 h 396"/>
                    <a:gd name="T2" fmla="*/ 801 w 809"/>
                    <a:gd name="T3" fmla="*/ 218 h 396"/>
                    <a:gd name="T4" fmla="*/ 768 w 809"/>
                    <a:gd name="T5" fmla="*/ 200 h 396"/>
                    <a:gd name="T6" fmla="*/ 766 w 809"/>
                    <a:gd name="T7" fmla="*/ 179 h 396"/>
                    <a:gd name="T8" fmla="*/ 768 w 809"/>
                    <a:gd name="T9" fmla="*/ 159 h 396"/>
                    <a:gd name="T10" fmla="*/ 745 w 809"/>
                    <a:gd name="T11" fmla="*/ 159 h 396"/>
                    <a:gd name="T12" fmla="*/ 718 w 809"/>
                    <a:gd name="T13" fmla="*/ 173 h 396"/>
                    <a:gd name="T14" fmla="*/ 702 w 809"/>
                    <a:gd name="T15" fmla="*/ 163 h 396"/>
                    <a:gd name="T16" fmla="*/ 708 w 809"/>
                    <a:gd name="T17" fmla="*/ 134 h 396"/>
                    <a:gd name="T18" fmla="*/ 669 w 809"/>
                    <a:gd name="T19" fmla="*/ 117 h 396"/>
                    <a:gd name="T20" fmla="*/ 634 w 809"/>
                    <a:gd name="T21" fmla="*/ 140 h 396"/>
                    <a:gd name="T22" fmla="*/ 617 w 809"/>
                    <a:gd name="T23" fmla="*/ 185 h 396"/>
                    <a:gd name="T24" fmla="*/ 559 w 809"/>
                    <a:gd name="T25" fmla="*/ 245 h 396"/>
                    <a:gd name="T26" fmla="*/ 535 w 809"/>
                    <a:gd name="T27" fmla="*/ 258 h 396"/>
                    <a:gd name="T28" fmla="*/ 512 w 809"/>
                    <a:gd name="T29" fmla="*/ 212 h 396"/>
                    <a:gd name="T30" fmla="*/ 458 w 809"/>
                    <a:gd name="T31" fmla="*/ 183 h 396"/>
                    <a:gd name="T32" fmla="*/ 489 w 809"/>
                    <a:gd name="T33" fmla="*/ 124 h 396"/>
                    <a:gd name="T34" fmla="*/ 520 w 809"/>
                    <a:gd name="T35" fmla="*/ 101 h 396"/>
                    <a:gd name="T36" fmla="*/ 582 w 809"/>
                    <a:gd name="T37" fmla="*/ 84 h 396"/>
                    <a:gd name="T38" fmla="*/ 601 w 809"/>
                    <a:gd name="T39" fmla="*/ 66 h 396"/>
                    <a:gd name="T40" fmla="*/ 646 w 809"/>
                    <a:gd name="T41" fmla="*/ 62 h 396"/>
                    <a:gd name="T42" fmla="*/ 665 w 809"/>
                    <a:gd name="T43" fmla="*/ 41 h 396"/>
                    <a:gd name="T44" fmla="*/ 642 w 809"/>
                    <a:gd name="T45" fmla="*/ 31 h 396"/>
                    <a:gd name="T46" fmla="*/ 603 w 809"/>
                    <a:gd name="T47" fmla="*/ 53 h 396"/>
                    <a:gd name="T48" fmla="*/ 588 w 809"/>
                    <a:gd name="T49" fmla="*/ 41 h 396"/>
                    <a:gd name="T50" fmla="*/ 599 w 809"/>
                    <a:gd name="T51" fmla="*/ 20 h 396"/>
                    <a:gd name="T52" fmla="*/ 574 w 809"/>
                    <a:gd name="T53" fmla="*/ 4 h 396"/>
                    <a:gd name="T54" fmla="*/ 557 w 809"/>
                    <a:gd name="T55" fmla="*/ 27 h 396"/>
                    <a:gd name="T56" fmla="*/ 545 w 809"/>
                    <a:gd name="T57" fmla="*/ 45 h 396"/>
                    <a:gd name="T58" fmla="*/ 524 w 809"/>
                    <a:gd name="T59" fmla="*/ 55 h 396"/>
                    <a:gd name="T60" fmla="*/ 502 w 809"/>
                    <a:gd name="T61" fmla="*/ 49 h 396"/>
                    <a:gd name="T62" fmla="*/ 432 w 809"/>
                    <a:gd name="T63" fmla="*/ 43 h 396"/>
                    <a:gd name="T64" fmla="*/ 407 w 809"/>
                    <a:gd name="T65" fmla="*/ 58 h 396"/>
                    <a:gd name="T66" fmla="*/ 353 w 809"/>
                    <a:gd name="T67" fmla="*/ 47 h 396"/>
                    <a:gd name="T68" fmla="*/ 320 w 809"/>
                    <a:gd name="T69" fmla="*/ 27 h 396"/>
                    <a:gd name="T70" fmla="*/ 285 w 809"/>
                    <a:gd name="T71" fmla="*/ 27 h 396"/>
                    <a:gd name="T72" fmla="*/ 240 w 809"/>
                    <a:gd name="T73" fmla="*/ 29 h 396"/>
                    <a:gd name="T74" fmla="*/ 225 w 809"/>
                    <a:gd name="T75" fmla="*/ 29 h 396"/>
                    <a:gd name="T76" fmla="*/ 213 w 809"/>
                    <a:gd name="T77" fmla="*/ 31 h 396"/>
                    <a:gd name="T78" fmla="*/ 178 w 809"/>
                    <a:gd name="T79" fmla="*/ 37 h 396"/>
                    <a:gd name="T80" fmla="*/ 19 w 809"/>
                    <a:gd name="T81" fmla="*/ 146 h 396"/>
                    <a:gd name="T82" fmla="*/ 48 w 809"/>
                    <a:gd name="T83" fmla="*/ 196 h 396"/>
                    <a:gd name="T84" fmla="*/ 31 w 809"/>
                    <a:gd name="T85" fmla="*/ 233 h 396"/>
                    <a:gd name="T86" fmla="*/ 33 w 809"/>
                    <a:gd name="T87" fmla="*/ 247 h 396"/>
                    <a:gd name="T88" fmla="*/ 27 w 809"/>
                    <a:gd name="T89" fmla="*/ 262 h 396"/>
                    <a:gd name="T90" fmla="*/ 42 w 809"/>
                    <a:gd name="T91" fmla="*/ 276 h 396"/>
                    <a:gd name="T92" fmla="*/ 50 w 809"/>
                    <a:gd name="T93" fmla="*/ 297 h 396"/>
                    <a:gd name="T94" fmla="*/ 409 w 809"/>
                    <a:gd name="T95" fmla="*/ 311 h 396"/>
                    <a:gd name="T96" fmla="*/ 448 w 809"/>
                    <a:gd name="T97" fmla="*/ 388 h 396"/>
                    <a:gd name="T98" fmla="*/ 551 w 809"/>
                    <a:gd name="T99" fmla="*/ 352 h 396"/>
                    <a:gd name="T100" fmla="*/ 638 w 809"/>
                    <a:gd name="T101" fmla="*/ 338 h 396"/>
                    <a:gd name="T102" fmla="*/ 677 w 809"/>
                    <a:gd name="T103" fmla="*/ 340 h 396"/>
                    <a:gd name="T104" fmla="*/ 652 w 809"/>
                    <a:gd name="T105" fmla="*/ 371 h 396"/>
                    <a:gd name="T106" fmla="*/ 708 w 809"/>
                    <a:gd name="T107" fmla="*/ 342 h 396"/>
                    <a:gd name="T108" fmla="*/ 681 w 809"/>
                    <a:gd name="T109" fmla="*/ 315 h 396"/>
                    <a:gd name="T110" fmla="*/ 693 w 809"/>
                    <a:gd name="T111" fmla="*/ 295 h 396"/>
                    <a:gd name="T112" fmla="*/ 621 w 809"/>
                    <a:gd name="T113" fmla="*/ 315 h 396"/>
                    <a:gd name="T114" fmla="*/ 710 w 809"/>
                    <a:gd name="T115" fmla="*/ 280 h 396"/>
                    <a:gd name="T116" fmla="*/ 778 w 809"/>
                    <a:gd name="T117" fmla="*/ 262 h 39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09"/>
                    <a:gd name="T178" fmla="*/ 0 h 396"/>
                    <a:gd name="T179" fmla="*/ 809 w 809"/>
                    <a:gd name="T180" fmla="*/ 396 h 39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09" h="396">
                      <a:moveTo>
                        <a:pt x="809" y="235"/>
                      </a:moveTo>
                      <a:lnTo>
                        <a:pt x="805" y="231"/>
                      </a:lnTo>
                      <a:lnTo>
                        <a:pt x="799" y="229"/>
                      </a:lnTo>
                      <a:lnTo>
                        <a:pt x="797" y="235"/>
                      </a:lnTo>
                      <a:lnTo>
                        <a:pt x="795" y="237"/>
                      </a:lnTo>
                      <a:lnTo>
                        <a:pt x="795" y="233"/>
                      </a:lnTo>
                      <a:lnTo>
                        <a:pt x="797" y="229"/>
                      </a:lnTo>
                      <a:lnTo>
                        <a:pt x="797" y="225"/>
                      </a:lnTo>
                      <a:lnTo>
                        <a:pt x="792" y="225"/>
                      </a:lnTo>
                      <a:lnTo>
                        <a:pt x="790" y="225"/>
                      </a:lnTo>
                      <a:lnTo>
                        <a:pt x="784" y="227"/>
                      </a:lnTo>
                      <a:lnTo>
                        <a:pt x="782" y="229"/>
                      </a:lnTo>
                      <a:lnTo>
                        <a:pt x="774" y="233"/>
                      </a:lnTo>
                      <a:lnTo>
                        <a:pt x="766" y="233"/>
                      </a:lnTo>
                      <a:lnTo>
                        <a:pt x="764" y="237"/>
                      </a:lnTo>
                      <a:lnTo>
                        <a:pt x="757" y="237"/>
                      </a:lnTo>
                      <a:lnTo>
                        <a:pt x="762" y="233"/>
                      </a:lnTo>
                      <a:lnTo>
                        <a:pt x="757" y="231"/>
                      </a:lnTo>
                      <a:lnTo>
                        <a:pt x="766" y="233"/>
                      </a:lnTo>
                      <a:lnTo>
                        <a:pt x="768" y="231"/>
                      </a:lnTo>
                      <a:lnTo>
                        <a:pt x="770" y="231"/>
                      </a:lnTo>
                      <a:lnTo>
                        <a:pt x="780" y="227"/>
                      </a:lnTo>
                      <a:lnTo>
                        <a:pt x="776" y="227"/>
                      </a:lnTo>
                      <a:lnTo>
                        <a:pt x="782" y="225"/>
                      </a:lnTo>
                      <a:lnTo>
                        <a:pt x="797" y="220"/>
                      </a:lnTo>
                      <a:lnTo>
                        <a:pt x="801" y="218"/>
                      </a:lnTo>
                      <a:lnTo>
                        <a:pt x="795" y="218"/>
                      </a:lnTo>
                      <a:lnTo>
                        <a:pt x="797" y="216"/>
                      </a:lnTo>
                      <a:lnTo>
                        <a:pt x="792" y="214"/>
                      </a:lnTo>
                      <a:lnTo>
                        <a:pt x="788" y="216"/>
                      </a:lnTo>
                      <a:lnTo>
                        <a:pt x="784" y="214"/>
                      </a:lnTo>
                      <a:lnTo>
                        <a:pt x="784" y="212"/>
                      </a:lnTo>
                      <a:lnTo>
                        <a:pt x="778" y="212"/>
                      </a:lnTo>
                      <a:lnTo>
                        <a:pt x="778" y="208"/>
                      </a:lnTo>
                      <a:lnTo>
                        <a:pt x="770" y="210"/>
                      </a:lnTo>
                      <a:lnTo>
                        <a:pt x="774" y="206"/>
                      </a:lnTo>
                      <a:lnTo>
                        <a:pt x="774" y="204"/>
                      </a:lnTo>
                      <a:lnTo>
                        <a:pt x="772" y="202"/>
                      </a:lnTo>
                      <a:lnTo>
                        <a:pt x="768" y="200"/>
                      </a:lnTo>
                      <a:lnTo>
                        <a:pt x="766" y="198"/>
                      </a:lnTo>
                      <a:lnTo>
                        <a:pt x="768" y="196"/>
                      </a:lnTo>
                      <a:lnTo>
                        <a:pt x="762" y="196"/>
                      </a:lnTo>
                      <a:lnTo>
                        <a:pt x="764" y="192"/>
                      </a:lnTo>
                      <a:lnTo>
                        <a:pt x="762" y="190"/>
                      </a:lnTo>
                      <a:lnTo>
                        <a:pt x="766" y="190"/>
                      </a:lnTo>
                      <a:lnTo>
                        <a:pt x="774" y="187"/>
                      </a:lnTo>
                      <a:lnTo>
                        <a:pt x="774" y="183"/>
                      </a:lnTo>
                      <a:lnTo>
                        <a:pt x="770" y="181"/>
                      </a:lnTo>
                      <a:lnTo>
                        <a:pt x="766" y="179"/>
                      </a:lnTo>
                      <a:lnTo>
                        <a:pt x="772" y="179"/>
                      </a:lnTo>
                      <a:lnTo>
                        <a:pt x="772" y="177"/>
                      </a:lnTo>
                      <a:lnTo>
                        <a:pt x="768" y="175"/>
                      </a:lnTo>
                      <a:lnTo>
                        <a:pt x="772" y="173"/>
                      </a:lnTo>
                      <a:lnTo>
                        <a:pt x="772" y="171"/>
                      </a:lnTo>
                      <a:lnTo>
                        <a:pt x="759" y="173"/>
                      </a:lnTo>
                      <a:lnTo>
                        <a:pt x="770" y="169"/>
                      </a:lnTo>
                      <a:lnTo>
                        <a:pt x="772" y="167"/>
                      </a:lnTo>
                      <a:lnTo>
                        <a:pt x="762" y="167"/>
                      </a:lnTo>
                      <a:lnTo>
                        <a:pt x="768" y="165"/>
                      </a:lnTo>
                      <a:lnTo>
                        <a:pt x="768" y="163"/>
                      </a:lnTo>
                      <a:lnTo>
                        <a:pt x="762" y="161"/>
                      </a:lnTo>
                      <a:lnTo>
                        <a:pt x="768" y="159"/>
                      </a:lnTo>
                      <a:lnTo>
                        <a:pt x="766" y="157"/>
                      </a:lnTo>
                      <a:lnTo>
                        <a:pt x="764" y="154"/>
                      </a:lnTo>
                      <a:lnTo>
                        <a:pt x="766" y="150"/>
                      </a:lnTo>
                      <a:lnTo>
                        <a:pt x="762" y="148"/>
                      </a:lnTo>
                      <a:lnTo>
                        <a:pt x="766" y="142"/>
                      </a:lnTo>
                      <a:lnTo>
                        <a:pt x="764" y="140"/>
                      </a:lnTo>
                      <a:lnTo>
                        <a:pt x="762" y="142"/>
                      </a:lnTo>
                      <a:lnTo>
                        <a:pt x="757" y="148"/>
                      </a:lnTo>
                      <a:lnTo>
                        <a:pt x="751" y="150"/>
                      </a:lnTo>
                      <a:lnTo>
                        <a:pt x="751" y="152"/>
                      </a:lnTo>
                      <a:lnTo>
                        <a:pt x="753" y="154"/>
                      </a:lnTo>
                      <a:lnTo>
                        <a:pt x="747" y="157"/>
                      </a:lnTo>
                      <a:lnTo>
                        <a:pt x="745" y="159"/>
                      </a:lnTo>
                      <a:lnTo>
                        <a:pt x="747" y="161"/>
                      </a:lnTo>
                      <a:lnTo>
                        <a:pt x="741" y="161"/>
                      </a:lnTo>
                      <a:lnTo>
                        <a:pt x="741" y="165"/>
                      </a:lnTo>
                      <a:lnTo>
                        <a:pt x="739" y="165"/>
                      </a:lnTo>
                      <a:lnTo>
                        <a:pt x="739" y="167"/>
                      </a:lnTo>
                      <a:lnTo>
                        <a:pt x="735" y="169"/>
                      </a:lnTo>
                      <a:lnTo>
                        <a:pt x="737" y="165"/>
                      </a:lnTo>
                      <a:lnTo>
                        <a:pt x="735" y="163"/>
                      </a:lnTo>
                      <a:lnTo>
                        <a:pt x="733" y="165"/>
                      </a:lnTo>
                      <a:lnTo>
                        <a:pt x="729" y="167"/>
                      </a:lnTo>
                      <a:lnTo>
                        <a:pt x="722" y="171"/>
                      </a:lnTo>
                      <a:lnTo>
                        <a:pt x="718" y="173"/>
                      </a:lnTo>
                      <a:lnTo>
                        <a:pt x="718" y="171"/>
                      </a:lnTo>
                      <a:lnTo>
                        <a:pt x="718" y="169"/>
                      </a:lnTo>
                      <a:lnTo>
                        <a:pt x="716" y="169"/>
                      </a:lnTo>
                      <a:lnTo>
                        <a:pt x="714" y="173"/>
                      </a:lnTo>
                      <a:lnTo>
                        <a:pt x="714" y="167"/>
                      </a:lnTo>
                      <a:lnTo>
                        <a:pt x="710" y="173"/>
                      </a:lnTo>
                      <a:lnTo>
                        <a:pt x="706" y="175"/>
                      </a:lnTo>
                      <a:lnTo>
                        <a:pt x="712" y="169"/>
                      </a:lnTo>
                      <a:lnTo>
                        <a:pt x="712" y="163"/>
                      </a:lnTo>
                      <a:lnTo>
                        <a:pt x="704" y="163"/>
                      </a:lnTo>
                      <a:lnTo>
                        <a:pt x="700" y="165"/>
                      </a:lnTo>
                      <a:lnTo>
                        <a:pt x="702" y="163"/>
                      </a:lnTo>
                      <a:lnTo>
                        <a:pt x="706" y="159"/>
                      </a:lnTo>
                      <a:lnTo>
                        <a:pt x="708" y="157"/>
                      </a:lnTo>
                      <a:lnTo>
                        <a:pt x="704" y="154"/>
                      </a:lnTo>
                      <a:lnTo>
                        <a:pt x="708" y="148"/>
                      </a:lnTo>
                      <a:lnTo>
                        <a:pt x="708" y="144"/>
                      </a:lnTo>
                      <a:lnTo>
                        <a:pt x="710" y="146"/>
                      </a:lnTo>
                      <a:lnTo>
                        <a:pt x="714" y="140"/>
                      </a:lnTo>
                      <a:lnTo>
                        <a:pt x="718" y="136"/>
                      </a:lnTo>
                      <a:lnTo>
                        <a:pt x="718" y="134"/>
                      </a:lnTo>
                      <a:lnTo>
                        <a:pt x="716" y="136"/>
                      </a:lnTo>
                      <a:lnTo>
                        <a:pt x="714" y="136"/>
                      </a:lnTo>
                      <a:lnTo>
                        <a:pt x="712" y="134"/>
                      </a:lnTo>
                      <a:lnTo>
                        <a:pt x="708" y="134"/>
                      </a:lnTo>
                      <a:lnTo>
                        <a:pt x="704" y="130"/>
                      </a:lnTo>
                      <a:lnTo>
                        <a:pt x="702" y="130"/>
                      </a:lnTo>
                      <a:lnTo>
                        <a:pt x="700" y="128"/>
                      </a:lnTo>
                      <a:lnTo>
                        <a:pt x="702" y="126"/>
                      </a:lnTo>
                      <a:lnTo>
                        <a:pt x="700" y="124"/>
                      </a:lnTo>
                      <a:lnTo>
                        <a:pt x="693" y="124"/>
                      </a:lnTo>
                      <a:lnTo>
                        <a:pt x="696" y="121"/>
                      </a:lnTo>
                      <a:lnTo>
                        <a:pt x="691" y="117"/>
                      </a:lnTo>
                      <a:lnTo>
                        <a:pt x="685" y="119"/>
                      </a:lnTo>
                      <a:lnTo>
                        <a:pt x="679" y="119"/>
                      </a:lnTo>
                      <a:lnTo>
                        <a:pt x="677" y="119"/>
                      </a:lnTo>
                      <a:lnTo>
                        <a:pt x="671" y="117"/>
                      </a:lnTo>
                      <a:lnTo>
                        <a:pt x="669" y="117"/>
                      </a:lnTo>
                      <a:lnTo>
                        <a:pt x="667" y="117"/>
                      </a:lnTo>
                      <a:lnTo>
                        <a:pt x="663" y="115"/>
                      </a:lnTo>
                      <a:lnTo>
                        <a:pt x="660" y="113"/>
                      </a:lnTo>
                      <a:lnTo>
                        <a:pt x="652" y="113"/>
                      </a:lnTo>
                      <a:lnTo>
                        <a:pt x="650" y="117"/>
                      </a:lnTo>
                      <a:lnTo>
                        <a:pt x="644" y="119"/>
                      </a:lnTo>
                      <a:lnTo>
                        <a:pt x="642" y="126"/>
                      </a:lnTo>
                      <a:lnTo>
                        <a:pt x="644" y="128"/>
                      </a:lnTo>
                      <a:lnTo>
                        <a:pt x="642" y="130"/>
                      </a:lnTo>
                      <a:lnTo>
                        <a:pt x="638" y="134"/>
                      </a:lnTo>
                      <a:lnTo>
                        <a:pt x="634" y="136"/>
                      </a:lnTo>
                      <a:lnTo>
                        <a:pt x="636" y="138"/>
                      </a:lnTo>
                      <a:lnTo>
                        <a:pt x="634" y="140"/>
                      </a:lnTo>
                      <a:lnTo>
                        <a:pt x="636" y="142"/>
                      </a:lnTo>
                      <a:lnTo>
                        <a:pt x="634" y="142"/>
                      </a:lnTo>
                      <a:lnTo>
                        <a:pt x="632" y="146"/>
                      </a:lnTo>
                      <a:lnTo>
                        <a:pt x="630" y="150"/>
                      </a:lnTo>
                      <a:lnTo>
                        <a:pt x="627" y="152"/>
                      </a:lnTo>
                      <a:lnTo>
                        <a:pt x="623" y="157"/>
                      </a:lnTo>
                      <a:lnTo>
                        <a:pt x="615" y="163"/>
                      </a:lnTo>
                      <a:lnTo>
                        <a:pt x="611" y="165"/>
                      </a:lnTo>
                      <a:lnTo>
                        <a:pt x="611" y="169"/>
                      </a:lnTo>
                      <a:lnTo>
                        <a:pt x="615" y="171"/>
                      </a:lnTo>
                      <a:lnTo>
                        <a:pt x="617" y="175"/>
                      </a:lnTo>
                      <a:lnTo>
                        <a:pt x="617" y="185"/>
                      </a:lnTo>
                      <a:lnTo>
                        <a:pt x="609" y="198"/>
                      </a:lnTo>
                      <a:lnTo>
                        <a:pt x="601" y="204"/>
                      </a:lnTo>
                      <a:lnTo>
                        <a:pt x="586" y="214"/>
                      </a:lnTo>
                      <a:lnTo>
                        <a:pt x="572" y="218"/>
                      </a:lnTo>
                      <a:lnTo>
                        <a:pt x="566" y="218"/>
                      </a:lnTo>
                      <a:lnTo>
                        <a:pt x="566" y="225"/>
                      </a:lnTo>
                      <a:lnTo>
                        <a:pt x="568" y="225"/>
                      </a:lnTo>
                      <a:lnTo>
                        <a:pt x="566" y="227"/>
                      </a:lnTo>
                      <a:lnTo>
                        <a:pt x="566" y="231"/>
                      </a:lnTo>
                      <a:lnTo>
                        <a:pt x="561" y="237"/>
                      </a:lnTo>
                      <a:lnTo>
                        <a:pt x="559" y="245"/>
                      </a:lnTo>
                      <a:lnTo>
                        <a:pt x="559" y="251"/>
                      </a:lnTo>
                      <a:lnTo>
                        <a:pt x="551" y="258"/>
                      </a:lnTo>
                      <a:lnTo>
                        <a:pt x="549" y="264"/>
                      </a:lnTo>
                      <a:lnTo>
                        <a:pt x="551" y="268"/>
                      </a:lnTo>
                      <a:lnTo>
                        <a:pt x="549" y="266"/>
                      </a:lnTo>
                      <a:lnTo>
                        <a:pt x="547" y="260"/>
                      </a:lnTo>
                      <a:lnTo>
                        <a:pt x="539" y="266"/>
                      </a:lnTo>
                      <a:lnTo>
                        <a:pt x="539" y="270"/>
                      </a:lnTo>
                      <a:lnTo>
                        <a:pt x="537" y="266"/>
                      </a:lnTo>
                      <a:lnTo>
                        <a:pt x="533" y="266"/>
                      </a:lnTo>
                      <a:lnTo>
                        <a:pt x="526" y="268"/>
                      </a:lnTo>
                      <a:lnTo>
                        <a:pt x="533" y="262"/>
                      </a:lnTo>
                      <a:lnTo>
                        <a:pt x="535" y="258"/>
                      </a:lnTo>
                      <a:lnTo>
                        <a:pt x="528" y="253"/>
                      </a:lnTo>
                      <a:lnTo>
                        <a:pt x="528" y="249"/>
                      </a:lnTo>
                      <a:lnTo>
                        <a:pt x="524" y="241"/>
                      </a:lnTo>
                      <a:lnTo>
                        <a:pt x="531" y="237"/>
                      </a:lnTo>
                      <a:lnTo>
                        <a:pt x="528" y="233"/>
                      </a:lnTo>
                      <a:lnTo>
                        <a:pt x="535" y="229"/>
                      </a:lnTo>
                      <a:lnTo>
                        <a:pt x="537" y="220"/>
                      </a:lnTo>
                      <a:lnTo>
                        <a:pt x="541" y="218"/>
                      </a:lnTo>
                      <a:lnTo>
                        <a:pt x="543" y="212"/>
                      </a:lnTo>
                      <a:lnTo>
                        <a:pt x="533" y="212"/>
                      </a:lnTo>
                      <a:lnTo>
                        <a:pt x="522" y="212"/>
                      </a:lnTo>
                      <a:lnTo>
                        <a:pt x="516" y="212"/>
                      </a:lnTo>
                      <a:lnTo>
                        <a:pt x="512" y="212"/>
                      </a:lnTo>
                      <a:lnTo>
                        <a:pt x="510" y="206"/>
                      </a:lnTo>
                      <a:lnTo>
                        <a:pt x="493" y="200"/>
                      </a:lnTo>
                      <a:lnTo>
                        <a:pt x="491" y="198"/>
                      </a:lnTo>
                      <a:lnTo>
                        <a:pt x="491" y="196"/>
                      </a:lnTo>
                      <a:lnTo>
                        <a:pt x="487" y="194"/>
                      </a:lnTo>
                      <a:lnTo>
                        <a:pt x="485" y="190"/>
                      </a:lnTo>
                      <a:lnTo>
                        <a:pt x="477" y="187"/>
                      </a:lnTo>
                      <a:lnTo>
                        <a:pt x="475" y="183"/>
                      </a:lnTo>
                      <a:lnTo>
                        <a:pt x="473" y="183"/>
                      </a:lnTo>
                      <a:lnTo>
                        <a:pt x="454" y="187"/>
                      </a:lnTo>
                      <a:lnTo>
                        <a:pt x="458" y="183"/>
                      </a:lnTo>
                      <a:lnTo>
                        <a:pt x="458" y="179"/>
                      </a:lnTo>
                      <a:lnTo>
                        <a:pt x="460" y="173"/>
                      </a:lnTo>
                      <a:lnTo>
                        <a:pt x="462" y="165"/>
                      </a:lnTo>
                      <a:lnTo>
                        <a:pt x="456" y="165"/>
                      </a:lnTo>
                      <a:lnTo>
                        <a:pt x="450" y="165"/>
                      </a:lnTo>
                      <a:lnTo>
                        <a:pt x="448" y="161"/>
                      </a:lnTo>
                      <a:lnTo>
                        <a:pt x="452" y="157"/>
                      </a:lnTo>
                      <a:lnTo>
                        <a:pt x="460" y="146"/>
                      </a:lnTo>
                      <a:lnTo>
                        <a:pt x="467" y="142"/>
                      </a:lnTo>
                      <a:lnTo>
                        <a:pt x="479" y="134"/>
                      </a:lnTo>
                      <a:lnTo>
                        <a:pt x="481" y="132"/>
                      </a:lnTo>
                      <a:lnTo>
                        <a:pt x="491" y="126"/>
                      </a:lnTo>
                      <a:lnTo>
                        <a:pt x="489" y="124"/>
                      </a:lnTo>
                      <a:lnTo>
                        <a:pt x="493" y="124"/>
                      </a:lnTo>
                      <a:lnTo>
                        <a:pt x="495" y="121"/>
                      </a:lnTo>
                      <a:lnTo>
                        <a:pt x="502" y="119"/>
                      </a:lnTo>
                      <a:lnTo>
                        <a:pt x="506" y="115"/>
                      </a:lnTo>
                      <a:lnTo>
                        <a:pt x="512" y="115"/>
                      </a:lnTo>
                      <a:lnTo>
                        <a:pt x="510" y="111"/>
                      </a:lnTo>
                      <a:lnTo>
                        <a:pt x="512" y="111"/>
                      </a:lnTo>
                      <a:lnTo>
                        <a:pt x="522" y="113"/>
                      </a:lnTo>
                      <a:lnTo>
                        <a:pt x="524" y="111"/>
                      </a:lnTo>
                      <a:lnTo>
                        <a:pt x="528" y="109"/>
                      </a:lnTo>
                      <a:lnTo>
                        <a:pt x="531" y="105"/>
                      </a:lnTo>
                      <a:lnTo>
                        <a:pt x="526" y="101"/>
                      </a:lnTo>
                      <a:lnTo>
                        <a:pt x="520" y="101"/>
                      </a:lnTo>
                      <a:lnTo>
                        <a:pt x="510" y="97"/>
                      </a:lnTo>
                      <a:lnTo>
                        <a:pt x="512" y="95"/>
                      </a:lnTo>
                      <a:lnTo>
                        <a:pt x="514" y="97"/>
                      </a:lnTo>
                      <a:lnTo>
                        <a:pt x="520" y="99"/>
                      </a:lnTo>
                      <a:lnTo>
                        <a:pt x="528" y="99"/>
                      </a:lnTo>
                      <a:lnTo>
                        <a:pt x="533" y="101"/>
                      </a:lnTo>
                      <a:lnTo>
                        <a:pt x="543" y="99"/>
                      </a:lnTo>
                      <a:lnTo>
                        <a:pt x="549" y="95"/>
                      </a:lnTo>
                      <a:lnTo>
                        <a:pt x="551" y="97"/>
                      </a:lnTo>
                      <a:lnTo>
                        <a:pt x="557" y="97"/>
                      </a:lnTo>
                      <a:lnTo>
                        <a:pt x="561" y="93"/>
                      </a:lnTo>
                      <a:lnTo>
                        <a:pt x="578" y="88"/>
                      </a:lnTo>
                      <a:lnTo>
                        <a:pt x="582" y="84"/>
                      </a:lnTo>
                      <a:lnTo>
                        <a:pt x="584" y="80"/>
                      </a:lnTo>
                      <a:lnTo>
                        <a:pt x="580" y="80"/>
                      </a:lnTo>
                      <a:lnTo>
                        <a:pt x="568" y="78"/>
                      </a:lnTo>
                      <a:lnTo>
                        <a:pt x="564" y="76"/>
                      </a:lnTo>
                      <a:lnTo>
                        <a:pt x="559" y="74"/>
                      </a:lnTo>
                      <a:lnTo>
                        <a:pt x="566" y="72"/>
                      </a:lnTo>
                      <a:lnTo>
                        <a:pt x="572" y="74"/>
                      </a:lnTo>
                      <a:lnTo>
                        <a:pt x="580" y="78"/>
                      </a:lnTo>
                      <a:lnTo>
                        <a:pt x="584" y="78"/>
                      </a:lnTo>
                      <a:lnTo>
                        <a:pt x="588" y="78"/>
                      </a:lnTo>
                      <a:lnTo>
                        <a:pt x="605" y="68"/>
                      </a:lnTo>
                      <a:lnTo>
                        <a:pt x="601" y="66"/>
                      </a:lnTo>
                      <a:lnTo>
                        <a:pt x="605" y="64"/>
                      </a:lnTo>
                      <a:lnTo>
                        <a:pt x="615" y="66"/>
                      </a:lnTo>
                      <a:lnTo>
                        <a:pt x="615" y="68"/>
                      </a:lnTo>
                      <a:lnTo>
                        <a:pt x="621" y="68"/>
                      </a:lnTo>
                      <a:lnTo>
                        <a:pt x="627" y="70"/>
                      </a:lnTo>
                      <a:lnTo>
                        <a:pt x="627" y="66"/>
                      </a:lnTo>
                      <a:lnTo>
                        <a:pt x="623" y="62"/>
                      </a:lnTo>
                      <a:lnTo>
                        <a:pt x="619" y="64"/>
                      </a:lnTo>
                      <a:lnTo>
                        <a:pt x="617" y="62"/>
                      </a:lnTo>
                      <a:lnTo>
                        <a:pt x="625" y="60"/>
                      </a:lnTo>
                      <a:lnTo>
                        <a:pt x="630" y="64"/>
                      </a:lnTo>
                      <a:lnTo>
                        <a:pt x="632" y="66"/>
                      </a:lnTo>
                      <a:lnTo>
                        <a:pt x="646" y="62"/>
                      </a:lnTo>
                      <a:lnTo>
                        <a:pt x="648" y="60"/>
                      </a:lnTo>
                      <a:lnTo>
                        <a:pt x="654" y="60"/>
                      </a:lnTo>
                      <a:lnTo>
                        <a:pt x="660" y="51"/>
                      </a:lnTo>
                      <a:lnTo>
                        <a:pt x="658" y="47"/>
                      </a:lnTo>
                      <a:lnTo>
                        <a:pt x="658" y="45"/>
                      </a:lnTo>
                      <a:lnTo>
                        <a:pt x="656" y="43"/>
                      </a:lnTo>
                      <a:lnTo>
                        <a:pt x="660" y="37"/>
                      </a:lnTo>
                      <a:lnTo>
                        <a:pt x="660" y="41"/>
                      </a:lnTo>
                      <a:lnTo>
                        <a:pt x="663" y="43"/>
                      </a:lnTo>
                      <a:lnTo>
                        <a:pt x="671" y="41"/>
                      </a:lnTo>
                      <a:lnTo>
                        <a:pt x="673" y="39"/>
                      </a:lnTo>
                      <a:lnTo>
                        <a:pt x="669" y="39"/>
                      </a:lnTo>
                      <a:lnTo>
                        <a:pt x="665" y="41"/>
                      </a:lnTo>
                      <a:lnTo>
                        <a:pt x="663" y="39"/>
                      </a:lnTo>
                      <a:lnTo>
                        <a:pt x="665" y="37"/>
                      </a:lnTo>
                      <a:lnTo>
                        <a:pt x="677" y="35"/>
                      </a:lnTo>
                      <a:lnTo>
                        <a:pt x="677" y="33"/>
                      </a:lnTo>
                      <a:lnTo>
                        <a:pt x="675" y="31"/>
                      </a:lnTo>
                      <a:lnTo>
                        <a:pt x="677" y="29"/>
                      </a:lnTo>
                      <a:lnTo>
                        <a:pt x="669" y="29"/>
                      </a:lnTo>
                      <a:lnTo>
                        <a:pt x="667" y="27"/>
                      </a:lnTo>
                      <a:lnTo>
                        <a:pt x="660" y="27"/>
                      </a:lnTo>
                      <a:lnTo>
                        <a:pt x="656" y="25"/>
                      </a:lnTo>
                      <a:lnTo>
                        <a:pt x="652" y="27"/>
                      </a:lnTo>
                      <a:lnTo>
                        <a:pt x="648" y="25"/>
                      </a:lnTo>
                      <a:lnTo>
                        <a:pt x="642" y="31"/>
                      </a:lnTo>
                      <a:lnTo>
                        <a:pt x="642" y="33"/>
                      </a:lnTo>
                      <a:lnTo>
                        <a:pt x="644" y="35"/>
                      </a:lnTo>
                      <a:lnTo>
                        <a:pt x="640" y="37"/>
                      </a:lnTo>
                      <a:lnTo>
                        <a:pt x="636" y="37"/>
                      </a:lnTo>
                      <a:lnTo>
                        <a:pt x="632" y="39"/>
                      </a:lnTo>
                      <a:lnTo>
                        <a:pt x="625" y="45"/>
                      </a:lnTo>
                      <a:lnTo>
                        <a:pt x="617" y="49"/>
                      </a:lnTo>
                      <a:lnTo>
                        <a:pt x="615" y="51"/>
                      </a:lnTo>
                      <a:lnTo>
                        <a:pt x="613" y="53"/>
                      </a:lnTo>
                      <a:lnTo>
                        <a:pt x="609" y="53"/>
                      </a:lnTo>
                      <a:lnTo>
                        <a:pt x="607" y="55"/>
                      </a:lnTo>
                      <a:lnTo>
                        <a:pt x="603" y="58"/>
                      </a:lnTo>
                      <a:lnTo>
                        <a:pt x="603" y="53"/>
                      </a:lnTo>
                      <a:lnTo>
                        <a:pt x="603" y="49"/>
                      </a:lnTo>
                      <a:lnTo>
                        <a:pt x="605" y="45"/>
                      </a:lnTo>
                      <a:lnTo>
                        <a:pt x="605" y="43"/>
                      </a:lnTo>
                      <a:lnTo>
                        <a:pt x="609" y="43"/>
                      </a:lnTo>
                      <a:lnTo>
                        <a:pt x="613" y="37"/>
                      </a:lnTo>
                      <a:lnTo>
                        <a:pt x="611" y="35"/>
                      </a:lnTo>
                      <a:lnTo>
                        <a:pt x="611" y="31"/>
                      </a:lnTo>
                      <a:lnTo>
                        <a:pt x="609" y="31"/>
                      </a:lnTo>
                      <a:lnTo>
                        <a:pt x="601" y="33"/>
                      </a:lnTo>
                      <a:lnTo>
                        <a:pt x="594" y="39"/>
                      </a:lnTo>
                      <a:lnTo>
                        <a:pt x="590" y="43"/>
                      </a:lnTo>
                      <a:lnTo>
                        <a:pt x="586" y="45"/>
                      </a:lnTo>
                      <a:lnTo>
                        <a:pt x="588" y="41"/>
                      </a:lnTo>
                      <a:lnTo>
                        <a:pt x="590" y="37"/>
                      </a:lnTo>
                      <a:lnTo>
                        <a:pt x="592" y="33"/>
                      </a:lnTo>
                      <a:lnTo>
                        <a:pt x="594" y="31"/>
                      </a:lnTo>
                      <a:lnTo>
                        <a:pt x="597" y="33"/>
                      </a:lnTo>
                      <a:lnTo>
                        <a:pt x="597" y="31"/>
                      </a:lnTo>
                      <a:lnTo>
                        <a:pt x="594" y="27"/>
                      </a:lnTo>
                      <a:lnTo>
                        <a:pt x="586" y="29"/>
                      </a:lnTo>
                      <a:lnTo>
                        <a:pt x="582" y="27"/>
                      </a:lnTo>
                      <a:lnTo>
                        <a:pt x="588" y="25"/>
                      </a:lnTo>
                      <a:lnTo>
                        <a:pt x="586" y="22"/>
                      </a:lnTo>
                      <a:lnTo>
                        <a:pt x="590" y="20"/>
                      </a:lnTo>
                      <a:lnTo>
                        <a:pt x="590" y="22"/>
                      </a:lnTo>
                      <a:lnTo>
                        <a:pt x="599" y="20"/>
                      </a:lnTo>
                      <a:lnTo>
                        <a:pt x="594" y="18"/>
                      </a:lnTo>
                      <a:lnTo>
                        <a:pt x="592" y="14"/>
                      </a:lnTo>
                      <a:lnTo>
                        <a:pt x="590" y="12"/>
                      </a:lnTo>
                      <a:lnTo>
                        <a:pt x="597" y="8"/>
                      </a:lnTo>
                      <a:lnTo>
                        <a:pt x="597" y="6"/>
                      </a:lnTo>
                      <a:lnTo>
                        <a:pt x="594" y="6"/>
                      </a:lnTo>
                      <a:lnTo>
                        <a:pt x="592" y="2"/>
                      </a:lnTo>
                      <a:lnTo>
                        <a:pt x="590" y="4"/>
                      </a:lnTo>
                      <a:lnTo>
                        <a:pt x="588" y="6"/>
                      </a:lnTo>
                      <a:lnTo>
                        <a:pt x="588" y="2"/>
                      </a:lnTo>
                      <a:lnTo>
                        <a:pt x="586" y="0"/>
                      </a:lnTo>
                      <a:lnTo>
                        <a:pt x="582" y="2"/>
                      </a:lnTo>
                      <a:lnTo>
                        <a:pt x="574" y="4"/>
                      </a:lnTo>
                      <a:lnTo>
                        <a:pt x="576" y="6"/>
                      </a:lnTo>
                      <a:lnTo>
                        <a:pt x="572" y="8"/>
                      </a:lnTo>
                      <a:lnTo>
                        <a:pt x="570" y="8"/>
                      </a:lnTo>
                      <a:lnTo>
                        <a:pt x="564" y="8"/>
                      </a:lnTo>
                      <a:lnTo>
                        <a:pt x="559" y="12"/>
                      </a:lnTo>
                      <a:lnTo>
                        <a:pt x="564" y="14"/>
                      </a:lnTo>
                      <a:lnTo>
                        <a:pt x="561" y="16"/>
                      </a:lnTo>
                      <a:lnTo>
                        <a:pt x="557" y="16"/>
                      </a:lnTo>
                      <a:lnTo>
                        <a:pt x="549" y="22"/>
                      </a:lnTo>
                      <a:lnTo>
                        <a:pt x="549" y="25"/>
                      </a:lnTo>
                      <a:lnTo>
                        <a:pt x="553" y="25"/>
                      </a:lnTo>
                      <a:lnTo>
                        <a:pt x="555" y="27"/>
                      </a:lnTo>
                      <a:lnTo>
                        <a:pt x="557" y="27"/>
                      </a:lnTo>
                      <a:lnTo>
                        <a:pt x="561" y="27"/>
                      </a:lnTo>
                      <a:lnTo>
                        <a:pt x="564" y="29"/>
                      </a:lnTo>
                      <a:lnTo>
                        <a:pt x="557" y="35"/>
                      </a:lnTo>
                      <a:lnTo>
                        <a:pt x="551" y="37"/>
                      </a:lnTo>
                      <a:lnTo>
                        <a:pt x="551" y="39"/>
                      </a:lnTo>
                      <a:lnTo>
                        <a:pt x="557" y="39"/>
                      </a:lnTo>
                      <a:lnTo>
                        <a:pt x="557" y="37"/>
                      </a:lnTo>
                      <a:lnTo>
                        <a:pt x="561" y="35"/>
                      </a:lnTo>
                      <a:lnTo>
                        <a:pt x="561" y="37"/>
                      </a:lnTo>
                      <a:lnTo>
                        <a:pt x="561" y="39"/>
                      </a:lnTo>
                      <a:lnTo>
                        <a:pt x="547" y="45"/>
                      </a:lnTo>
                      <a:lnTo>
                        <a:pt x="545" y="45"/>
                      </a:lnTo>
                      <a:lnTo>
                        <a:pt x="543" y="45"/>
                      </a:lnTo>
                      <a:lnTo>
                        <a:pt x="539" y="45"/>
                      </a:lnTo>
                      <a:lnTo>
                        <a:pt x="535" y="47"/>
                      </a:lnTo>
                      <a:lnTo>
                        <a:pt x="531" y="49"/>
                      </a:lnTo>
                      <a:lnTo>
                        <a:pt x="531" y="51"/>
                      </a:lnTo>
                      <a:lnTo>
                        <a:pt x="535" y="55"/>
                      </a:lnTo>
                      <a:lnTo>
                        <a:pt x="531" y="58"/>
                      </a:lnTo>
                      <a:lnTo>
                        <a:pt x="528" y="58"/>
                      </a:lnTo>
                      <a:lnTo>
                        <a:pt x="526" y="60"/>
                      </a:lnTo>
                      <a:lnTo>
                        <a:pt x="518" y="60"/>
                      </a:lnTo>
                      <a:lnTo>
                        <a:pt x="526" y="60"/>
                      </a:lnTo>
                      <a:lnTo>
                        <a:pt x="528" y="55"/>
                      </a:lnTo>
                      <a:lnTo>
                        <a:pt x="524" y="55"/>
                      </a:lnTo>
                      <a:lnTo>
                        <a:pt x="524" y="51"/>
                      </a:lnTo>
                      <a:lnTo>
                        <a:pt x="528" y="49"/>
                      </a:lnTo>
                      <a:lnTo>
                        <a:pt x="535" y="45"/>
                      </a:lnTo>
                      <a:lnTo>
                        <a:pt x="526" y="45"/>
                      </a:lnTo>
                      <a:lnTo>
                        <a:pt x="524" y="43"/>
                      </a:lnTo>
                      <a:lnTo>
                        <a:pt x="520" y="41"/>
                      </a:lnTo>
                      <a:lnTo>
                        <a:pt x="514" y="43"/>
                      </a:lnTo>
                      <a:lnTo>
                        <a:pt x="510" y="47"/>
                      </a:lnTo>
                      <a:lnTo>
                        <a:pt x="514" y="47"/>
                      </a:lnTo>
                      <a:lnTo>
                        <a:pt x="516" y="51"/>
                      </a:lnTo>
                      <a:lnTo>
                        <a:pt x="514" y="51"/>
                      </a:lnTo>
                      <a:lnTo>
                        <a:pt x="508" y="49"/>
                      </a:lnTo>
                      <a:lnTo>
                        <a:pt x="502" y="49"/>
                      </a:lnTo>
                      <a:lnTo>
                        <a:pt x="498" y="49"/>
                      </a:lnTo>
                      <a:lnTo>
                        <a:pt x="469" y="49"/>
                      </a:lnTo>
                      <a:lnTo>
                        <a:pt x="467" y="45"/>
                      </a:lnTo>
                      <a:lnTo>
                        <a:pt x="456" y="45"/>
                      </a:lnTo>
                      <a:lnTo>
                        <a:pt x="452" y="43"/>
                      </a:lnTo>
                      <a:lnTo>
                        <a:pt x="454" y="39"/>
                      </a:lnTo>
                      <a:lnTo>
                        <a:pt x="452" y="37"/>
                      </a:lnTo>
                      <a:lnTo>
                        <a:pt x="448" y="37"/>
                      </a:lnTo>
                      <a:lnTo>
                        <a:pt x="436" y="39"/>
                      </a:lnTo>
                      <a:lnTo>
                        <a:pt x="425" y="41"/>
                      </a:lnTo>
                      <a:lnTo>
                        <a:pt x="419" y="45"/>
                      </a:lnTo>
                      <a:lnTo>
                        <a:pt x="425" y="45"/>
                      </a:lnTo>
                      <a:lnTo>
                        <a:pt x="432" y="43"/>
                      </a:lnTo>
                      <a:lnTo>
                        <a:pt x="438" y="43"/>
                      </a:lnTo>
                      <a:lnTo>
                        <a:pt x="450" y="39"/>
                      </a:lnTo>
                      <a:lnTo>
                        <a:pt x="446" y="43"/>
                      </a:lnTo>
                      <a:lnTo>
                        <a:pt x="438" y="45"/>
                      </a:lnTo>
                      <a:lnTo>
                        <a:pt x="427" y="45"/>
                      </a:lnTo>
                      <a:lnTo>
                        <a:pt x="419" y="49"/>
                      </a:lnTo>
                      <a:lnTo>
                        <a:pt x="419" y="53"/>
                      </a:lnTo>
                      <a:lnTo>
                        <a:pt x="417" y="55"/>
                      </a:lnTo>
                      <a:lnTo>
                        <a:pt x="417" y="60"/>
                      </a:lnTo>
                      <a:lnTo>
                        <a:pt x="409" y="62"/>
                      </a:lnTo>
                      <a:lnTo>
                        <a:pt x="407" y="66"/>
                      </a:lnTo>
                      <a:lnTo>
                        <a:pt x="407" y="62"/>
                      </a:lnTo>
                      <a:lnTo>
                        <a:pt x="407" y="58"/>
                      </a:lnTo>
                      <a:lnTo>
                        <a:pt x="413" y="58"/>
                      </a:lnTo>
                      <a:lnTo>
                        <a:pt x="415" y="51"/>
                      </a:lnTo>
                      <a:lnTo>
                        <a:pt x="411" y="51"/>
                      </a:lnTo>
                      <a:lnTo>
                        <a:pt x="409" y="53"/>
                      </a:lnTo>
                      <a:lnTo>
                        <a:pt x="409" y="49"/>
                      </a:lnTo>
                      <a:lnTo>
                        <a:pt x="405" y="49"/>
                      </a:lnTo>
                      <a:lnTo>
                        <a:pt x="403" y="47"/>
                      </a:lnTo>
                      <a:lnTo>
                        <a:pt x="396" y="49"/>
                      </a:lnTo>
                      <a:lnTo>
                        <a:pt x="384" y="49"/>
                      </a:lnTo>
                      <a:lnTo>
                        <a:pt x="380" y="51"/>
                      </a:lnTo>
                      <a:lnTo>
                        <a:pt x="370" y="51"/>
                      </a:lnTo>
                      <a:lnTo>
                        <a:pt x="359" y="49"/>
                      </a:lnTo>
                      <a:lnTo>
                        <a:pt x="353" y="47"/>
                      </a:lnTo>
                      <a:lnTo>
                        <a:pt x="361" y="43"/>
                      </a:lnTo>
                      <a:lnTo>
                        <a:pt x="366" y="43"/>
                      </a:lnTo>
                      <a:lnTo>
                        <a:pt x="370" y="43"/>
                      </a:lnTo>
                      <a:lnTo>
                        <a:pt x="370" y="39"/>
                      </a:lnTo>
                      <a:lnTo>
                        <a:pt x="363" y="35"/>
                      </a:lnTo>
                      <a:lnTo>
                        <a:pt x="359" y="35"/>
                      </a:lnTo>
                      <a:lnTo>
                        <a:pt x="357" y="35"/>
                      </a:lnTo>
                      <a:lnTo>
                        <a:pt x="355" y="37"/>
                      </a:lnTo>
                      <a:lnTo>
                        <a:pt x="341" y="35"/>
                      </a:lnTo>
                      <a:lnTo>
                        <a:pt x="339" y="33"/>
                      </a:lnTo>
                      <a:lnTo>
                        <a:pt x="330" y="31"/>
                      </a:lnTo>
                      <a:lnTo>
                        <a:pt x="324" y="31"/>
                      </a:lnTo>
                      <a:lnTo>
                        <a:pt x="320" y="27"/>
                      </a:lnTo>
                      <a:lnTo>
                        <a:pt x="312" y="27"/>
                      </a:lnTo>
                      <a:lnTo>
                        <a:pt x="306" y="25"/>
                      </a:lnTo>
                      <a:lnTo>
                        <a:pt x="302" y="29"/>
                      </a:lnTo>
                      <a:lnTo>
                        <a:pt x="297" y="31"/>
                      </a:lnTo>
                      <a:lnTo>
                        <a:pt x="291" y="33"/>
                      </a:lnTo>
                      <a:lnTo>
                        <a:pt x="285" y="31"/>
                      </a:lnTo>
                      <a:lnTo>
                        <a:pt x="295" y="27"/>
                      </a:lnTo>
                      <a:lnTo>
                        <a:pt x="293" y="25"/>
                      </a:lnTo>
                      <a:lnTo>
                        <a:pt x="297" y="20"/>
                      </a:lnTo>
                      <a:lnTo>
                        <a:pt x="293" y="22"/>
                      </a:lnTo>
                      <a:lnTo>
                        <a:pt x="291" y="22"/>
                      </a:lnTo>
                      <a:lnTo>
                        <a:pt x="289" y="27"/>
                      </a:lnTo>
                      <a:lnTo>
                        <a:pt x="285" y="27"/>
                      </a:lnTo>
                      <a:lnTo>
                        <a:pt x="279" y="31"/>
                      </a:lnTo>
                      <a:lnTo>
                        <a:pt x="273" y="29"/>
                      </a:lnTo>
                      <a:lnTo>
                        <a:pt x="273" y="27"/>
                      </a:lnTo>
                      <a:lnTo>
                        <a:pt x="275" y="22"/>
                      </a:lnTo>
                      <a:lnTo>
                        <a:pt x="273" y="16"/>
                      </a:lnTo>
                      <a:lnTo>
                        <a:pt x="271" y="16"/>
                      </a:lnTo>
                      <a:lnTo>
                        <a:pt x="269" y="18"/>
                      </a:lnTo>
                      <a:lnTo>
                        <a:pt x="269" y="20"/>
                      </a:lnTo>
                      <a:lnTo>
                        <a:pt x="264" y="22"/>
                      </a:lnTo>
                      <a:lnTo>
                        <a:pt x="262" y="22"/>
                      </a:lnTo>
                      <a:lnTo>
                        <a:pt x="252" y="27"/>
                      </a:lnTo>
                      <a:lnTo>
                        <a:pt x="250" y="25"/>
                      </a:lnTo>
                      <a:lnTo>
                        <a:pt x="240" y="29"/>
                      </a:lnTo>
                      <a:lnTo>
                        <a:pt x="231" y="29"/>
                      </a:lnTo>
                      <a:lnTo>
                        <a:pt x="225" y="31"/>
                      </a:lnTo>
                      <a:lnTo>
                        <a:pt x="219" y="31"/>
                      </a:lnTo>
                      <a:lnTo>
                        <a:pt x="211" y="35"/>
                      </a:lnTo>
                      <a:lnTo>
                        <a:pt x="207" y="37"/>
                      </a:lnTo>
                      <a:lnTo>
                        <a:pt x="203" y="39"/>
                      </a:lnTo>
                      <a:lnTo>
                        <a:pt x="198" y="41"/>
                      </a:lnTo>
                      <a:lnTo>
                        <a:pt x="201" y="35"/>
                      </a:lnTo>
                      <a:lnTo>
                        <a:pt x="207" y="35"/>
                      </a:lnTo>
                      <a:lnTo>
                        <a:pt x="211" y="33"/>
                      </a:lnTo>
                      <a:lnTo>
                        <a:pt x="215" y="31"/>
                      </a:lnTo>
                      <a:lnTo>
                        <a:pt x="221" y="29"/>
                      </a:lnTo>
                      <a:lnTo>
                        <a:pt x="225" y="29"/>
                      </a:lnTo>
                      <a:lnTo>
                        <a:pt x="231" y="29"/>
                      </a:lnTo>
                      <a:lnTo>
                        <a:pt x="238" y="27"/>
                      </a:lnTo>
                      <a:lnTo>
                        <a:pt x="242" y="25"/>
                      </a:lnTo>
                      <a:lnTo>
                        <a:pt x="250" y="25"/>
                      </a:lnTo>
                      <a:lnTo>
                        <a:pt x="254" y="20"/>
                      </a:lnTo>
                      <a:lnTo>
                        <a:pt x="250" y="20"/>
                      </a:lnTo>
                      <a:lnTo>
                        <a:pt x="248" y="22"/>
                      </a:lnTo>
                      <a:lnTo>
                        <a:pt x="242" y="22"/>
                      </a:lnTo>
                      <a:lnTo>
                        <a:pt x="236" y="25"/>
                      </a:lnTo>
                      <a:lnTo>
                        <a:pt x="225" y="27"/>
                      </a:lnTo>
                      <a:lnTo>
                        <a:pt x="219" y="27"/>
                      </a:lnTo>
                      <a:lnTo>
                        <a:pt x="213" y="31"/>
                      </a:lnTo>
                      <a:lnTo>
                        <a:pt x="205" y="31"/>
                      </a:lnTo>
                      <a:lnTo>
                        <a:pt x="198" y="31"/>
                      </a:lnTo>
                      <a:lnTo>
                        <a:pt x="194" y="33"/>
                      </a:lnTo>
                      <a:lnTo>
                        <a:pt x="190" y="35"/>
                      </a:lnTo>
                      <a:lnTo>
                        <a:pt x="190" y="39"/>
                      </a:lnTo>
                      <a:lnTo>
                        <a:pt x="188" y="41"/>
                      </a:lnTo>
                      <a:lnTo>
                        <a:pt x="188" y="37"/>
                      </a:lnTo>
                      <a:lnTo>
                        <a:pt x="186" y="35"/>
                      </a:lnTo>
                      <a:lnTo>
                        <a:pt x="186" y="33"/>
                      </a:lnTo>
                      <a:lnTo>
                        <a:pt x="182" y="33"/>
                      </a:lnTo>
                      <a:lnTo>
                        <a:pt x="180" y="35"/>
                      </a:lnTo>
                      <a:lnTo>
                        <a:pt x="180" y="39"/>
                      </a:lnTo>
                      <a:lnTo>
                        <a:pt x="178" y="37"/>
                      </a:lnTo>
                      <a:lnTo>
                        <a:pt x="174" y="37"/>
                      </a:lnTo>
                      <a:lnTo>
                        <a:pt x="170" y="37"/>
                      </a:lnTo>
                      <a:lnTo>
                        <a:pt x="161" y="35"/>
                      </a:lnTo>
                      <a:lnTo>
                        <a:pt x="159" y="33"/>
                      </a:lnTo>
                      <a:lnTo>
                        <a:pt x="155" y="29"/>
                      </a:lnTo>
                      <a:lnTo>
                        <a:pt x="151" y="27"/>
                      </a:lnTo>
                      <a:lnTo>
                        <a:pt x="141" y="27"/>
                      </a:lnTo>
                      <a:lnTo>
                        <a:pt x="89" y="70"/>
                      </a:lnTo>
                      <a:lnTo>
                        <a:pt x="0" y="144"/>
                      </a:lnTo>
                      <a:lnTo>
                        <a:pt x="5" y="148"/>
                      </a:lnTo>
                      <a:lnTo>
                        <a:pt x="13" y="144"/>
                      </a:lnTo>
                      <a:lnTo>
                        <a:pt x="19" y="146"/>
                      </a:lnTo>
                      <a:lnTo>
                        <a:pt x="15" y="154"/>
                      </a:lnTo>
                      <a:lnTo>
                        <a:pt x="17" y="163"/>
                      </a:lnTo>
                      <a:lnTo>
                        <a:pt x="31" y="159"/>
                      </a:lnTo>
                      <a:lnTo>
                        <a:pt x="38" y="154"/>
                      </a:lnTo>
                      <a:lnTo>
                        <a:pt x="46" y="152"/>
                      </a:lnTo>
                      <a:lnTo>
                        <a:pt x="48" y="157"/>
                      </a:lnTo>
                      <a:lnTo>
                        <a:pt x="44" y="163"/>
                      </a:lnTo>
                      <a:lnTo>
                        <a:pt x="48" y="165"/>
                      </a:lnTo>
                      <a:lnTo>
                        <a:pt x="46" y="169"/>
                      </a:lnTo>
                      <a:lnTo>
                        <a:pt x="50" y="175"/>
                      </a:lnTo>
                      <a:lnTo>
                        <a:pt x="42" y="192"/>
                      </a:lnTo>
                      <a:lnTo>
                        <a:pt x="48" y="196"/>
                      </a:lnTo>
                      <a:lnTo>
                        <a:pt x="50" y="198"/>
                      </a:lnTo>
                      <a:lnTo>
                        <a:pt x="52" y="200"/>
                      </a:lnTo>
                      <a:lnTo>
                        <a:pt x="52" y="204"/>
                      </a:lnTo>
                      <a:lnTo>
                        <a:pt x="50" y="208"/>
                      </a:lnTo>
                      <a:lnTo>
                        <a:pt x="46" y="212"/>
                      </a:lnTo>
                      <a:lnTo>
                        <a:pt x="50" y="212"/>
                      </a:lnTo>
                      <a:lnTo>
                        <a:pt x="42" y="214"/>
                      </a:lnTo>
                      <a:lnTo>
                        <a:pt x="38" y="218"/>
                      </a:lnTo>
                      <a:lnTo>
                        <a:pt x="33" y="223"/>
                      </a:lnTo>
                      <a:lnTo>
                        <a:pt x="29" y="227"/>
                      </a:lnTo>
                      <a:lnTo>
                        <a:pt x="29" y="233"/>
                      </a:lnTo>
                      <a:lnTo>
                        <a:pt x="31" y="233"/>
                      </a:lnTo>
                      <a:lnTo>
                        <a:pt x="36" y="233"/>
                      </a:lnTo>
                      <a:lnTo>
                        <a:pt x="44" y="227"/>
                      </a:lnTo>
                      <a:lnTo>
                        <a:pt x="44" y="229"/>
                      </a:lnTo>
                      <a:lnTo>
                        <a:pt x="38" y="233"/>
                      </a:lnTo>
                      <a:lnTo>
                        <a:pt x="44" y="235"/>
                      </a:lnTo>
                      <a:lnTo>
                        <a:pt x="36" y="235"/>
                      </a:lnTo>
                      <a:lnTo>
                        <a:pt x="33" y="237"/>
                      </a:lnTo>
                      <a:lnTo>
                        <a:pt x="31" y="239"/>
                      </a:lnTo>
                      <a:lnTo>
                        <a:pt x="31" y="241"/>
                      </a:lnTo>
                      <a:lnTo>
                        <a:pt x="33" y="243"/>
                      </a:lnTo>
                      <a:lnTo>
                        <a:pt x="38" y="243"/>
                      </a:lnTo>
                      <a:lnTo>
                        <a:pt x="33" y="247"/>
                      </a:lnTo>
                      <a:lnTo>
                        <a:pt x="31" y="251"/>
                      </a:lnTo>
                      <a:lnTo>
                        <a:pt x="38" y="251"/>
                      </a:lnTo>
                      <a:lnTo>
                        <a:pt x="44" y="247"/>
                      </a:lnTo>
                      <a:lnTo>
                        <a:pt x="44" y="249"/>
                      </a:lnTo>
                      <a:lnTo>
                        <a:pt x="42" y="253"/>
                      </a:lnTo>
                      <a:lnTo>
                        <a:pt x="42" y="251"/>
                      </a:lnTo>
                      <a:lnTo>
                        <a:pt x="27" y="256"/>
                      </a:lnTo>
                      <a:lnTo>
                        <a:pt x="27" y="258"/>
                      </a:lnTo>
                      <a:lnTo>
                        <a:pt x="33" y="258"/>
                      </a:lnTo>
                      <a:lnTo>
                        <a:pt x="40" y="258"/>
                      </a:lnTo>
                      <a:lnTo>
                        <a:pt x="40" y="260"/>
                      </a:lnTo>
                      <a:lnTo>
                        <a:pt x="29" y="260"/>
                      </a:lnTo>
                      <a:lnTo>
                        <a:pt x="27" y="262"/>
                      </a:lnTo>
                      <a:lnTo>
                        <a:pt x="29" y="264"/>
                      </a:lnTo>
                      <a:lnTo>
                        <a:pt x="25" y="266"/>
                      </a:lnTo>
                      <a:lnTo>
                        <a:pt x="31" y="268"/>
                      </a:lnTo>
                      <a:lnTo>
                        <a:pt x="27" y="268"/>
                      </a:lnTo>
                      <a:lnTo>
                        <a:pt x="29" y="272"/>
                      </a:lnTo>
                      <a:lnTo>
                        <a:pt x="31" y="272"/>
                      </a:lnTo>
                      <a:lnTo>
                        <a:pt x="33" y="276"/>
                      </a:lnTo>
                      <a:lnTo>
                        <a:pt x="38" y="276"/>
                      </a:lnTo>
                      <a:lnTo>
                        <a:pt x="38" y="272"/>
                      </a:lnTo>
                      <a:lnTo>
                        <a:pt x="44" y="268"/>
                      </a:lnTo>
                      <a:lnTo>
                        <a:pt x="40" y="274"/>
                      </a:lnTo>
                      <a:lnTo>
                        <a:pt x="40" y="276"/>
                      </a:lnTo>
                      <a:lnTo>
                        <a:pt x="42" y="276"/>
                      </a:lnTo>
                      <a:lnTo>
                        <a:pt x="50" y="270"/>
                      </a:lnTo>
                      <a:lnTo>
                        <a:pt x="46" y="276"/>
                      </a:lnTo>
                      <a:lnTo>
                        <a:pt x="50" y="278"/>
                      </a:lnTo>
                      <a:lnTo>
                        <a:pt x="42" y="280"/>
                      </a:lnTo>
                      <a:lnTo>
                        <a:pt x="40" y="284"/>
                      </a:lnTo>
                      <a:lnTo>
                        <a:pt x="40" y="286"/>
                      </a:lnTo>
                      <a:lnTo>
                        <a:pt x="44" y="289"/>
                      </a:lnTo>
                      <a:lnTo>
                        <a:pt x="46" y="286"/>
                      </a:lnTo>
                      <a:lnTo>
                        <a:pt x="50" y="291"/>
                      </a:lnTo>
                      <a:lnTo>
                        <a:pt x="54" y="289"/>
                      </a:lnTo>
                      <a:lnTo>
                        <a:pt x="52" y="293"/>
                      </a:lnTo>
                      <a:lnTo>
                        <a:pt x="54" y="295"/>
                      </a:lnTo>
                      <a:lnTo>
                        <a:pt x="50" y="297"/>
                      </a:lnTo>
                      <a:lnTo>
                        <a:pt x="357" y="297"/>
                      </a:lnTo>
                      <a:lnTo>
                        <a:pt x="361" y="291"/>
                      </a:lnTo>
                      <a:lnTo>
                        <a:pt x="363" y="291"/>
                      </a:lnTo>
                      <a:lnTo>
                        <a:pt x="361" y="297"/>
                      </a:lnTo>
                      <a:lnTo>
                        <a:pt x="368" y="301"/>
                      </a:lnTo>
                      <a:lnTo>
                        <a:pt x="378" y="301"/>
                      </a:lnTo>
                      <a:lnTo>
                        <a:pt x="384" y="305"/>
                      </a:lnTo>
                      <a:lnTo>
                        <a:pt x="390" y="309"/>
                      </a:lnTo>
                      <a:lnTo>
                        <a:pt x="394" y="307"/>
                      </a:lnTo>
                      <a:lnTo>
                        <a:pt x="399" y="309"/>
                      </a:lnTo>
                      <a:lnTo>
                        <a:pt x="403" y="309"/>
                      </a:lnTo>
                      <a:lnTo>
                        <a:pt x="407" y="309"/>
                      </a:lnTo>
                      <a:lnTo>
                        <a:pt x="409" y="311"/>
                      </a:lnTo>
                      <a:lnTo>
                        <a:pt x="421" y="307"/>
                      </a:lnTo>
                      <a:lnTo>
                        <a:pt x="450" y="317"/>
                      </a:lnTo>
                      <a:lnTo>
                        <a:pt x="454" y="326"/>
                      </a:lnTo>
                      <a:lnTo>
                        <a:pt x="454" y="328"/>
                      </a:lnTo>
                      <a:lnTo>
                        <a:pt x="456" y="332"/>
                      </a:lnTo>
                      <a:lnTo>
                        <a:pt x="460" y="336"/>
                      </a:lnTo>
                      <a:lnTo>
                        <a:pt x="460" y="340"/>
                      </a:lnTo>
                      <a:lnTo>
                        <a:pt x="471" y="350"/>
                      </a:lnTo>
                      <a:lnTo>
                        <a:pt x="469" y="357"/>
                      </a:lnTo>
                      <a:lnTo>
                        <a:pt x="460" y="375"/>
                      </a:lnTo>
                      <a:lnTo>
                        <a:pt x="456" y="379"/>
                      </a:lnTo>
                      <a:lnTo>
                        <a:pt x="452" y="385"/>
                      </a:lnTo>
                      <a:lnTo>
                        <a:pt x="448" y="388"/>
                      </a:lnTo>
                      <a:lnTo>
                        <a:pt x="444" y="390"/>
                      </a:lnTo>
                      <a:lnTo>
                        <a:pt x="442" y="394"/>
                      </a:lnTo>
                      <a:lnTo>
                        <a:pt x="450" y="396"/>
                      </a:lnTo>
                      <a:lnTo>
                        <a:pt x="469" y="388"/>
                      </a:lnTo>
                      <a:lnTo>
                        <a:pt x="491" y="383"/>
                      </a:lnTo>
                      <a:lnTo>
                        <a:pt x="495" y="381"/>
                      </a:lnTo>
                      <a:lnTo>
                        <a:pt x="498" y="373"/>
                      </a:lnTo>
                      <a:lnTo>
                        <a:pt x="504" y="371"/>
                      </a:lnTo>
                      <a:lnTo>
                        <a:pt x="520" y="373"/>
                      </a:lnTo>
                      <a:lnTo>
                        <a:pt x="528" y="367"/>
                      </a:lnTo>
                      <a:lnTo>
                        <a:pt x="533" y="363"/>
                      </a:lnTo>
                      <a:lnTo>
                        <a:pt x="543" y="359"/>
                      </a:lnTo>
                      <a:lnTo>
                        <a:pt x="551" y="352"/>
                      </a:lnTo>
                      <a:lnTo>
                        <a:pt x="590" y="352"/>
                      </a:lnTo>
                      <a:lnTo>
                        <a:pt x="594" y="348"/>
                      </a:lnTo>
                      <a:lnTo>
                        <a:pt x="599" y="348"/>
                      </a:lnTo>
                      <a:lnTo>
                        <a:pt x="603" y="348"/>
                      </a:lnTo>
                      <a:lnTo>
                        <a:pt x="607" y="342"/>
                      </a:lnTo>
                      <a:lnTo>
                        <a:pt x="613" y="334"/>
                      </a:lnTo>
                      <a:lnTo>
                        <a:pt x="619" y="330"/>
                      </a:lnTo>
                      <a:lnTo>
                        <a:pt x="623" y="324"/>
                      </a:lnTo>
                      <a:lnTo>
                        <a:pt x="632" y="319"/>
                      </a:lnTo>
                      <a:lnTo>
                        <a:pt x="634" y="322"/>
                      </a:lnTo>
                      <a:lnTo>
                        <a:pt x="642" y="317"/>
                      </a:lnTo>
                      <a:lnTo>
                        <a:pt x="646" y="322"/>
                      </a:lnTo>
                      <a:lnTo>
                        <a:pt x="638" y="338"/>
                      </a:lnTo>
                      <a:lnTo>
                        <a:pt x="640" y="340"/>
                      </a:lnTo>
                      <a:lnTo>
                        <a:pt x="640" y="346"/>
                      </a:lnTo>
                      <a:lnTo>
                        <a:pt x="640" y="350"/>
                      </a:lnTo>
                      <a:lnTo>
                        <a:pt x="644" y="350"/>
                      </a:lnTo>
                      <a:lnTo>
                        <a:pt x="652" y="350"/>
                      </a:lnTo>
                      <a:lnTo>
                        <a:pt x="652" y="346"/>
                      </a:lnTo>
                      <a:lnTo>
                        <a:pt x="654" y="344"/>
                      </a:lnTo>
                      <a:lnTo>
                        <a:pt x="656" y="348"/>
                      </a:lnTo>
                      <a:lnTo>
                        <a:pt x="660" y="348"/>
                      </a:lnTo>
                      <a:lnTo>
                        <a:pt x="667" y="344"/>
                      </a:lnTo>
                      <a:lnTo>
                        <a:pt x="671" y="342"/>
                      </a:lnTo>
                      <a:lnTo>
                        <a:pt x="675" y="340"/>
                      </a:lnTo>
                      <a:lnTo>
                        <a:pt x="677" y="340"/>
                      </a:lnTo>
                      <a:lnTo>
                        <a:pt x="671" y="346"/>
                      </a:lnTo>
                      <a:lnTo>
                        <a:pt x="681" y="346"/>
                      </a:lnTo>
                      <a:lnTo>
                        <a:pt x="683" y="348"/>
                      </a:lnTo>
                      <a:lnTo>
                        <a:pt x="675" y="348"/>
                      </a:lnTo>
                      <a:lnTo>
                        <a:pt x="675" y="350"/>
                      </a:lnTo>
                      <a:lnTo>
                        <a:pt x="671" y="348"/>
                      </a:lnTo>
                      <a:lnTo>
                        <a:pt x="665" y="350"/>
                      </a:lnTo>
                      <a:lnTo>
                        <a:pt x="650" y="357"/>
                      </a:lnTo>
                      <a:lnTo>
                        <a:pt x="646" y="363"/>
                      </a:lnTo>
                      <a:lnTo>
                        <a:pt x="646" y="367"/>
                      </a:lnTo>
                      <a:lnTo>
                        <a:pt x="650" y="367"/>
                      </a:lnTo>
                      <a:lnTo>
                        <a:pt x="650" y="369"/>
                      </a:lnTo>
                      <a:lnTo>
                        <a:pt x="652" y="371"/>
                      </a:lnTo>
                      <a:lnTo>
                        <a:pt x="654" y="371"/>
                      </a:lnTo>
                      <a:lnTo>
                        <a:pt x="656" y="367"/>
                      </a:lnTo>
                      <a:lnTo>
                        <a:pt x="658" y="367"/>
                      </a:lnTo>
                      <a:lnTo>
                        <a:pt x="667" y="359"/>
                      </a:lnTo>
                      <a:lnTo>
                        <a:pt x="669" y="359"/>
                      </a:lnTo>
                      <a:lnTo>
                        <a:pt x="673" y="357"/>
                      </a:lnTo>
                      <a:lnTo>
                        <a:pt x="677" y="359"/>
                      </a:lnTo>
                      <a:lnTo>
                        <a:pt x="683" y="357"/>
                      </a:lnTo>
                      <a:lnTo>
                        <a:pt x="698" y="350"/>
                      </a:lnTo>
                      <a:lnTo>
                        <a:pt x="704" y="348"/>
                      </a:lnTo>
                      <a:lnTo>
                        <a:pt x="710" y="346"/>
                      </a:lnTo>
                      <a:lnTo>
                        <a:pt x="710" y="344"/>
                      </a:lnTo>
                      <a:lnTo>
                        <a:pt x="708" y="342"/>
                      </a:lnTo>
                      <a:lnTo>
                        <a:pt x="704" y="342"/>
                      </a:lnTo>
                      <a:lnTo>
                        <a:pt x="702" y="340"/>
                      </a:lnTo>
                      <a:lnTo>
                        <a:pt x="693" y="342"/>
                      </a:lnTo>
                      <a:lnTo>
                        <a:pt x="693" y="340"/>
                      </a:lnTo>
                      <a:lnTo>
                        <a:pt x="685" y="340"/>
                      </a:lnTo>
                      <a:lnTo>
                        <a:pt x="681" y="338"/>
                      </a:lnTo>
                      <a:lnTo>
                        <a:pt x="683" y="336"/>
                      </a:lnTo>
                      <a:lnTo>
                        <a:pt x="677" y="334"/>
                      </a:lnTo>
                      <a:lnTo>
                        <a:pt x="675" y="328"/>
                      </a:lnTo>
                      <a:lnTo>
                        <a:pt x="675" y="324"/>
                      </a:lnTo>
                      <a:lnTo>
                        <a:pt x="671" y="324"/>
                      </a:lnTo>
                      <a:lnTo>
                        <a:pt x="677" y="319"/>
                      </a:lnTo>
                      <a:lnTo>
                        <a:pt x="681" y="315"/>
                      </a:lnTo>
                      <a:lnTo>
                        <a:pt x="681" y="311"/>
                      </a:lnTo>
                      <a:lnTo>
                        <a:pt x="677" y="313"/>
                      </a:lnTo>
                      <a:lnTo>
                        <a:pt x="671" y="313"/>
                      </a:lnTo>
                      <a:lnTo>
                        <a:pt x="669" y="311"/>
                      </a:lnTo>
                      <a:lnTo>
                        <a:pt x="660" y="309"/>
                      </a:lnTo>
                      <a:lnTo>
                        <a:pt x="671" y="307"/>
                      </a:lnTo>
                      <a:lnTo>
                        <a:pt x="673" y="305"/>
                      </a:lnTo>
                      <a:lnTo>
                        <a:pt x="679" y="309"/>
                      </a:lnTo>
                      <a:lnTo>
                        <a:pt x="691" y="303"/>
                      </a:lnTo>
                      <a:lnTo>
                        <a:pt x="693" y="301"/>
                      </a:lnTo>
                      <a:lnTo>
                        <a:pt x="691" y="299"/>
                      </a:lnTo>
                      <a:lnTo>
                        <a:pt x="693" y="299"/>
                      </a:lnTo>
                      <a:lnTo>
                        <a:pt x="693" y="295"/>
                      </a:lnTo>
                      <a:lnTo>
                        <a:pt x="685" y="291"/>
                      </a:lnTo>
                      <a:lnTo>
                        <a:pt x="675" y="293"/>
                      </a:lnTo>
                      <a:lnTo>
                        <a:pt x="665" y="297"/>
                      </a:lnTo>
                      <a:lnTo>
                        <a:pt x="652" y="299"/>
                      </a:lnTo>
                      <a:lnTo>
                        <a:pt x="638" y="305"/>
                      </a:lnTo>
                      <a:lnTo>
                        <a:pt x="630" y="313"/>
                      </a:lnTo>
                      <a:lnTo>
                        <a:pt x="623" y="317"/>
                      </a:lnTo>
                      <a:lnTo>
                        <a:pt x="615" y="324"/>
                      </a:lnTo>
                      <a:lnTo>
                        <a:pt x="609" y="326"/>
                      </a:lnTo>
                      <a:lnTo>
                        <a:pt x="601" y="328"/>
                      </a:lnTo>
                      <a:lnTo>
                        <a:pt x="609" y="324"/>
                      </a:lnTo>
                      <a:lnTo>
                        <a:pt x="617" y="319"/>
                      </a:lnTo>
                      <a:lnTo>
                        <a:pt x="621" y="315"/>
                      </a:lnTo>
                      <a:lnTo>
                        <a:pt x="627" y="311"/>
                      </a:lnTo>
                      <a:lnTo>
                        <a:pt x="632" y="307"/>
                      </a:lnTo>
                      <a:lnTo>
                        <a:pt x="636" y="303"/>
                      </a:lnTo>
                      <a:lnTo>
                        <a:pt x="644" y="297"/>
                      </a:lnTo>
                      <a:lnTo>
                        <a:pt x="652" y="295"/>
                      </a:lnTo>
                      <a:lnTo>
                        <a:pt x="654" y="293"/>
                      </a:lnTo>
                      <a:lnTo>
                        <a:pt x="665" y="289"/>
                      </a:lnTo>
                      <a:lnTo>
                        <a:pt x="667" y="284"/>
                      </a:lnTo>
                      <a:lnTo>
                        <a:pt x="679" y="278"/>
                      </a:lnTo>
                      <a:lnTo>
                        <a:pt x="683" y="278"/>
                      </a:lnTo>
                      <a:lnTo>
                        <a:pt x="689" y="276"/>
                      </a:lnTo>
                      <a:lnTo>
                        <a:pt x="708" y="278"/>
                      </a:lnTo>
                      <a:lnTo>
                        <a:pt x="710" y="280"/>
                      </a:lnTo>
                      <a:lnTo>
                        <a:pt x="712" y="278"/>
                      </a:lnTo>
                      <a:lnTo>
                        <a:pt x="726" y="278"/>
                      </a:lnTo>
                      <a:lnTo>
                        <a:pt x="729" y="280"/>
                      </a:lnTo>
                      <a:lnTo>
                        <a:pt x="739" y="278"/>
                      </a:lnTo>
                      <a:lnTo>
                        <a:pt x="749" y="278"/>
                      </a:lnTo>
                      <a:lnTo>
                        <a:pt x="749" y="276"/>
                      </a:lnTo>
                      <a:lnTo>
                        <a:pt x="753" y="274"/>
                      </a:lnTo>
                      <a:lnTo>
                        <a:pt x="759" y="272"/>
                      </a:lnTo>
                      <a:lnTo>
                        <a:pt x="762" y="272"/>
                      </a:lnTo>
                      <a:lnTo>
                        <a:pt x="762" y="268"/>
                      </a:lnTo>
                      <a:lnTo>
                        <a:pt x="772" y="264"/>
                      </a:lnTo>
                      <a:lnTo>
                        <a:pt x="774" y="264"/>
                      </a:lnTo>
                      <a:lnTo>
                        <a:pt x="778" y="262"/>
                      </a:lnTo>
                      <a:lnTo>
                        <a:pt x="788" y="262"/>
                      </a:lnTo>
                      <a:lnTo>
                        <a:pt x="790" y="260"/>
                      </a:lnTo>
                      <a:lnTo>
                        <a:pt x="799" y="256"/>
                      </a:lnTo>
                      <a:lnTo>
                        <a:pt x="803" y="251"/>
                      </a:lnTo>
                      <a:lnTo>
                        <a:pt x="803" y="249"/>
                      </a:lnTo>
                      <a:lnTo>
                        <a:pt x="799" y="247"/>
                      </a:lnTo>
                      <a:lnTo>
                        <a:pt x="803" y="247"/>
                      </a:lnTo>
                      <a:lnTo>
                        <a:pt x="803" y="243"/>
                      </a:lnTo>
                      <a:lnTo>
                        <a:pt x="805" y="243"/>
                      </a:lnTo>
                      <a:lnTo>
                        <a:pt x="805" y="239"/>
                      </a:lnTo>
                      <a:lnTo>
                        <a:pt x="807" y="241"/>
                      </a:lnTo>
                      <a:lnTo>
                        <a:pt x="809" y="23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32" name="Freeform 181"/>
                <p:cNvSpPr>
                  <a:spLocks noChangeAspect="1"/>
                </p:cNvSpPr>
                <p:nvPr/>
              </p:nvSpPr>
              <p:spPr bwMode="gray">
                <a:xfrm>
                  <a:off x="1259" y="2149"/>
                  <a:ext cx="142" cy="575"/>
                </a:xfrm>
                <a:custGeom>
                  <a:avLst/>
                  <a:gdLst>
                    <a:gd name="T0" fmla="*/ 105 w 153"/>
                    <a:gd name="T1" fmla="*/ 479 h 510"/>
                    <a:gd name="T2" fmla="*/ 87 w 153"/>
                    <a:gd name="T3" fmla="*/ 444 h 510"/>
                    <a:gd name="T4" fmla="*/ 78 w 153"/>
                    <a:gd name="T5" fmla="*/ 403 h 510"/>
                    <a:gd name="T6" fmla="*/ 66 w 153"/>
                    <a:gd name="T7" fmla="*/ 372 h 510"/>
                    <a:gd name="T8" fmla="*/ 56 w 153"/>
                    <a:gd name="T9" fmla="*/ 345 h 510"/>
                    <a:gd name="T10" fmla="*/ 47 w 153"/>
                    <a:gd name="T11" fmla="*/ 308 h 510"/>
                    <a:gd name="T12" fmla="*/ 43 w 153"/>
                    <a:gd name="T13" fmla="*/ 283 h 510"/>
                    <a:gd name="T14" fmla="*/ 41 w 153"/>
                    <a:gd name="T15" fmla="*/ 252 h 510"/>
                    <a:gd name="T16" fmla="*/ 39 w 153"/>
                    <a:gd name="T17" fmla="*/ 223 h 510"/>
                    <a:gd name="T18" fmla="*/ 31 w 153"/>
                    <a:gd name="T19" fmla="*/ 178 h 510"/>
                    <a:gd name="T20" fmla="*/ 35 w 153"/>
                    <a:gd name="T21" fmla="*/ 139 h 510"/>
                    <a:gd name="T22" fmla="*/ 39 w 153"/>
                    <a:gd name="T23" fmla="*/ 124 h 510"/>
                    <a:gd name="T24" fmla="*/ 37 w 153"/>
                    <a:gd name="T25" fmla="*/ 99 h 510"/>
                    <a:gd name="T26" fmla="*/ 37 w 153"/>
                    <a:gd name="T27" fmla="*/ 69 h 510"/>
                    <a:gd name="T28" fmla="*/ 23 w 153"/>
                    <a:gd name="T29" fmla="*/ 31 h 510"/>
                    <a:gd name="T30" fmla="*/ 6 w 153"/>
                    <a:gd name="T31" fmla="*/ 3 h 510"/>
                    <a:gd name="T32" fmla="*/ 6 w 153"/>
                    <a:gd name="T33" fmla="*/ 46 h 510"/>
                    <a:gd name="T34" fmla="*/ 6 w 153"/>
                    <a:gd name="T35" fmla="*/ 85 h 510"/>
                    <a:gd name="T36" fmla="*/ 8 w 153"/>
                    <a:gd name="T37" fmla="*/ 116 h 510"/>
                    <a:gd name="T38" fmla="*/ 10 w 153"/>
                    <a:gd name="T39" fmla="*/ 147 h 510"/>
                    <a:gd name="T40" fmla="*/ 14 w 153"/>
                    <a:gd name="T41" fmla="*/ 178 h 510"/>
                    <a:gd name="T42" fmla="*/ 19 w 153"/>
                    <a:gd name="T43" fmla="*/ 217 h 510"/>
                    <a:gd name="T44" fmla="*/ 21 w 153"/>
                    <a:gd name="T45" fmla="*/ 246 h 510"/>
                    <a:gd name="T46" fmla="*/ 19 w 153"/>
                    <a:gd name="T47" fmla="*/ 273 h 510"/>
                    <a:gd name="T48" fmla="*/ 14 w 153"/>
                    <a:gd name="T49" fmla="*/ 281 h 510"/>
                    <a:gd name="T50" fmla="*/ 25 w 153"/>
                    <a:gd name="T51" fmla="*/ 308 h 510"/>
                    <a:gd name="T52" fmla="*/ 27 w 153"/>
                    <a:gd name="T53" fmla="*/ 330 h 510"/>
                    <a:gd name="T54" fmla="*/ 39 w 153"/>
                    <a:gd name="T55" fmla="*/ 343 h 510"/>
                    <a:gd name="T56" fmla="*/ 45 w 153"/>
                    <a:gd name="T57" fmla="*/ 347 h 510"/>
                    <a:gd name="T58" fmla="*/ 50 w 153"/>
                    <a:gd name="T59" fmla="*/ 359 h 510"/>
                    <a:gd name="T60" fmla="*/ 52 w 153"/>
                    <a:gd name="T61" fmla="*/ 378 h 510"/>
                    <a:gd name="T62" fmla="*/ 60 w 153"/>
                    <a:gd name="T63" fmla="*/ 384 h 510"/>
                    <a:gd name="T64" fmla="*/ 60 w 153"/>
                    <a:gd name="T65" fmla="*/ 396 h 510"/>
                    <a:gd name="T66" fmla="*/ 60 w 153"/>
                    <a:gd name="T67" fmla="*/ 405 h 510"/>
                    <a:gd name="T68" fmla="*/ 54 w 153"/>
                    <a:gd name="T69" fmla="*/ 401 h 510"/>
                    <a:gd name="T70" fmla="*/ 43 w 153"/>
                    <a:gd name="T71" fmla="*/ 403 h 510"/>
                    <a:gd name="T72" fmla="*/ 41 w 153"/>
                    <a:gd name="T73" fmla="*/ 409 h 510"/>
                    <a:gd name="T74" fmla="*/ 43 w 153"/>
                    <a:gd name="T75" fmla="*/ 415 h 510"/>
                    <a:gd name="T76" fmla="*/ 47 w 153"/>
                    <a:gd name="T77" fmla="*/ 415 h 510"/>
                    <a:gd name="T78" fmla="*/ 60 w 153"/>
                    <a:gd name="T79" fmla="*/ 419 h 510"/>
                    <a:gd name="T80" fmla="*/ 58 w 153"/>
                    <a:gd name="T81" fmla="*/ 432 h 510"/>
                    <a:gd name="T82" fmla="*/ 70 w 153"/>
                    <a:gd name="T83" fmla="*/ 434 h 510"/>
                    <a:gd name="T84" fmla="*/ 70 w 153"/>
                    <a:gd name="T85" fmla="*/ 452 h 510"/>
                    <a:gd name="T86" fmla="*/ 78 w 153"/>
                    <a:gd name="T87" fmla="*/ 454 h 510"/>
                    <a:gd name="T88" fmla="*/ 74 w 153"/>
                    <a:gd name="T89" fmla="*/ 465 h 510"/>
                    <a:gd name="T90" fmla="*/ 78 w 153"/>
                    <a:gd name="T91" fmla="*/ 471 h 510"/>
                    <a:gd name="T92" fmla="*/ 80 w 153"/>
                    <a:gd name="T93" fmla="*/ 473 h 510"/>
                    <a:gd name="T94" fmla="*/ 91 w 153"/>
                    <a:gd name="T95" fmla="*/ 481 h 510"/>
                    <a:gd name="T96" fmla="*/ 93 w 153"/>
                    <a:gd name="T97" fmla="*/ 491 h 510"/>
                    <a:gd name="T98" fmla="*/ 99 w 153"/>
                    <a:gd name="T99" fmla="*/ 483 h 510"/>
                    <a:gd name="T100" fmla="*/ 99 w 153"/>
                    <a:gd name="T101" fmla="*/ 475 h 510"/>
                    <a:gd name="T102" fmla="*/ 109 w 153"/>
                    <a:gd name="T103" fmla="*/ 487 h 510"/>
                    <a:gd name="T104" fmla="*/ 99 w 153"/>
                    <a:gd name="T105" fmla="*/ 487 h 510"/>
                    <a:gd name="T106" fmla="*/ 101 w 153"/>
                    <a:gd name="T107" fmla="*/ 495 h 510"/>
                    <a:gd name="T108" fmla="*/ 107 w 153"/>
                    <a:gd name="T109" fmla="*/ 500 h 510"/>
                    <a:gd name="T110" fmla="*/ 120 w 153"/>
                    <a:gd name="T111" fmla="*/ 500 h 510"/>
                    <a:gd name="T112" fmla="*/ 111 w 153"/>
                    <a:gd name="T113" fmla="*/ 498 h 510"/>
                    <a:gd name="T114" fmla="*/ 124 w 153"/>
                    <a:gd name="T115" fmla="*/ 491 h 510"/>
                    <a:gd name="T116" fmla="*/ 126 w 153"/>
                    <a:gd name="T117" fmla="*/ 500 h 510"/>
                    <a:gd name="T118" fmla="*/ 128 w 153"/>
                    <a:gd name="T119" fmla="*/ 508 h 510"/>
                    <a:gd name="T120" fmla="*/ 134 w 153"/>
                    <a:gd name="T121" fmla="*/ 495 h 510"/>
                    <a:gd name="T122" fmla="*/ 146 w 153"/>
                    <a:gd name="T123" fmla="*/ 489 h 51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53"/>
                    <a:gd name="T187" fmla="*/ 0 h 510"/>
                    <a:gd name="T188" fmla="*/ 153 w 153"/>
                    <a:gd name="T189" fmla="*/ 510 h 51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53" h="510">
                      <a:moveTo>
                        <a:pt x="136" y="487"/>
                      </a:moveTo>
                      <a:lnTo>
                        <a:pt x="113" y="487"/>
                      </a:lnTo>
                      <a:lnTo>
                        <a:pt x="111" y="483"/>
                      </a:lnTo>
                      <a:lnTo>
                        <a:pt x="105" y="481"/>
                      </a:lnTo>
                      <a:lnTo>
                        <a:pt x="105" y="479"/>
                      </a:lnTo>
                      <a:lnTo>
                        <a:pt x="105" y="475"/>
                      </a:lnTo>
                      <a:lnTo>
                        <a:pt x="99" y="469"/>
                      </a:lnTo>
                      <a:lnTo>
                        <a:pt x="93" y="471"/>
                      </a:lnTo>
                      <a:lnTo>
                        <a:pt x="80" y="452"/>
                      </a:lnTo>
                      <a:lnTo>
                        <a:pt x="87" y="444"/>
                      </a:lnTo>
                      <a:lnTo>
                        <a:pt x="85" y="432"/>
                      </a:lnTo>
                      <a:lnTo>
                        <a:pt x="80" y="427"/>
                      </a:lnTo>
                      <a:lnTo>
                        <a:pt x="83" y="421"/>
                      </a:lnTo>
                      <a:lnTo>
                        <a:pt x="80" y="411"/>
                      </a:lnTo>
                      <a:lnTo>
                        <a:pt x="78" y="403"/>
                      </a:lnTo>
                      <a:lnTo>
                        <a:pt x="76" y="399"/>
                      </a:lnTo>
                      <a:lnTo>
                        <a:pt x="78" y="396"/>
                      </a:lnTo>
                      <a:lnTo>
                        <a:pt x="78" y="384"/>
                      </a:lnTo>
                      <a:lnTo>
                        <a:pt x="68" y="380"/>
                      </a:lnTo>
                      <a:lnTo>
                        <a:pt x="66" y="372"/>
                      </a:lnTo>
                      <a:lnTo>
                        <a:pt x="62" y="366"/>
                      </a:lnTo>
                      <a:lnTo>
                        <a:pt x="62" y="363"/>
                      </a:lnTo>
                      <a:lnTo>
                        <a:pt x="58" y="363"/>
                      </a:lnTo>
                      <a:lnTo>
                        <a:pt x="56" y="351"/>
                      </a:lnTo>
                      <a:lnTo>
                        <a:pt x="56" y="345"/>
                      </a:lnTo>
                      <a:lnTo>
                        <a:pt x="52" y="337"/>
                      </a:lnTo>
                      <a:lnTo>
                        <a:pt x="47" y="324"/>
                      </a:lnTo>
                      <a:lnTo>
                        <a:pt x="47" y="318"/>
                      </a:lnTo>
                      <a:lnTo>
                        <a:pt x="45" y="314"/>
                      </a:lnTo>
                      <a:lnTo>
                        <a:pt x="47" y="308"/>
                      </a:lnTo>
                      <a:lnTo>
                        <a:pt x="45" y="304"/>
                      </a:lnTo>
                      <a:lnTo>
                        <a:pt x="52" y="300"/>
                      </a:lnTo>
                      <a:lnTo>
                        <a:pt x="47" y="295"/>
                      </a:lnTo>
                      <a:lnTo>
                        <a:pt x="43" y="285"/>
                      </a:lnTo>
                      <a:lnTo>
                        <a:pt x="43" y="283"/>
                      </a:lnTo>
                      <a:lnTo>
                        <a:pt x="39" y="275"/>
                      </a:lnTo>
                      <a:lnTo>
                        <a:pt x="41" y="271"/>
                      </a:lnTo>
                      <a:lnTo>
                        <a:pt x="45" y="267"/>
                      </a:lnTo>
                      <a:lnTo>
                        <a:pt x="43" y="260"/>
                      </a:lnTo>
                      <a:lnTo>
                        <a:pt x="41" y="252"/>
                      </a:lnTo>
                      <a:lnTo>
                        <a:pt x="41" y="240"/>
                      </a:lnTo>
                      <a:lnTo>
                        <a:pt x="43" y="238"/>
                      </a:lnTo>
                      <a:lnTo>
                        <a:pt x="41" y="229"/>
                      </a:lnTo>
                      <a:lnTo>
                        <a:pt x="41" y="223"/>
                      </a:lnTo>
                      <a:lnTo>
                        <a:pt x="39" y="223"/>
                      </a:lnTo>
                      <a:lnTo>
                        <a:pt x="37" y="215"/>
                      </a:lnTo>
                      <a:lnTo>
                        <a:pt x="31" y="209"/>
                      </a:lnTo>
                      <a:lnTo>
                        <a:pt x="29" y="201"/>
                      </a:lnTo>
                      <a:lnTo>
                        <a:pt x="29" y="186"/>
                      </a:lnTo>
                      <a:lnTo>
                        <a:pt x="31" y="178"/>
                      </a:lnTo>
                      <a:lnTo>
                        <a:pt x="27" y="168"/>
                      </a:lnTo>
                      <a:lnTo>
                        <a:pt x="29" y="163"/>
                      </a:lnTo>
                      <a:lnTo>
                        <a:pt x="29" y="155"/>
                      </a:lnTo>
                      <a:lnTo>
                        <a:pt x="35" y="151"/>
                      </a:lnTo>
                      <a:lnTo>
                        <a:pt x="35" y="139"/>
                      </a:lnTo>
                      <a:lnTo>
                        <a:pt x="41" y="137"/>
                      </a:lnTo>
                      <a:lnTo>
                        <a:pt x="41" y="135"/>
                      </a:lnTo>
                      <a:lnTo>
                        <a:pt x="39" y="130"/>
                      </a:lnTo>
                      <a:lnTo>
                        <a:pt x="37" y="126"/>
                      </a:lnTo>
                      <a:lnTo>
                        <a:pt x="39" y="124"/>
                      </a:lnTo>
                      <a:lnTo>
                        <a:pt x="35" y="116"/>
                      </a:lnTo>
                      <a:lnTo>
                        <a:pt x="35" y="112"/>
                      </a:lnTo>
                      <a:lnTo>
                        <a:pt x="37" y="108"/>
                      </a:lnTo>
                      <a:lnTo>
                        <a:pt x="33" y="104"/>
                      </a:lnTo>
                      <a:lnTo>
                        <a:pt x="37" y="99"/>
                      </a:lnTo>
                      <a:lnTo>
                        <a:pt x="47" y="93"/>
                      </a:lnTo>
                      <a:lnTo>
                        <a:pt x="50" y="79"/>
                      </a:lnTo>
                      <a:lnTo>
                        <a:pt x="47" y="77"/>
                      </a:lnTo>
                      <a:lnTo>
                        <a:pt x="39" y="77"/>
                      </a:lnTo>
                      <a:lnTo>
                        <a:pt x="37" y="69"/>
                      </a:lnTo>
                      <a:lnTo>
                        <a:pt x="31" y="50"/>
                      </a:lnTo>
                      <a:lnTo>
                        <a:pt x="27" y="48"/>
                      </a:lnTo>
                      <a:lnTo>
                        <a:pt x="23" y="38"/>
                      </a:lnTo>
                      <a:lnTo>
                        <a:pt x="25" y="36"/>
                      </a:lnTo>
                      <a:lnTo>
                        <a:pt x="23" y="31"/>
                      </a:lnTo>
                      <a:lnTo>
                        <a:pt x="25" y="27"/>
                      </a:lnTo>
                      <a:lnTo>
                        <a:pt x="19" y="21"/>
                      </a:lnTo>
                      <a:lnTo>
                        <a:pt x="14" y="7"/>
                      </a:lnTo>
                      <a:lnTo>
                        <a:pt x="10" y="0"/>
                      </a:lnTo>
                      <a:lnTo>
                        <a:pt x="6" y="3"/>
                      </a:lnTo>
                      <a:lnTo>
                        <a:pt x="6" y="9"/>
                      </a:lnTo>
                      <a:lnTo>
                        <a:pt x="0" y="13"/>
                      </a:lnTo>
                      <a:lnTo>
                        <a:pt x="2" y="23"/>
                      </a:lnTo>
                      <a:lnTo>
                        <a:pt x="6" y="38"/>
                      </a:lnTo>
                      <a:lnTo>
                        <a:pt x="6" y="46"/>
                      </a:lnTo>
                      <a:lnTo>
                        <a:pt x="10" y="56"/>
                      </a:lnTo>
                      <a:lnTo>
                        <a:pt x="8" y="60"/>
                      </a:lnTo>
                      <a:lnTo>
                        <a:pt x="8" y="77"/>
                      </a:lnTo>
                      <a:lnTo>
                        <a:pt x="6" y="79"/>
                      </a:lnTo>
                      <a:lnTo>
                        <a:pt x="6" y="85"/>
                      </a:lnTo>
                      <a:lnTo>
                        <a:pt x="8" y="87"/>
                      </a:lnTo>
                      <a:lnTo>
                        <a:pt x="8" y="104"/>
                      </a:lnTo>
                      <a:lnTo>
                        <a:pt x="10" y="106"/>
                      </a:lnTo>
                      <a:lnTo>
                        <a:pt x="12" y="112"/>
                      </a:lnTo>
                      <a:lnTo>
                        <a:pt x="8" y="116"/>
                      </a:lnTo>
                      <a:lnTo>
                        <a:pt x="10" y="120"/>
                      </a:lnTo>
                      <a:lnTo>
                        <a:pt x="12" y="130"/>
                      </a:lnTo>
                      <a:lnTo>
                        <a:pt x="10" y="137"/>
                      </a:lnTo>
                      <a:lnTo>
                        <a:pt x="12" y="141"/>
                      </a:lnTo>
                      <a:lnTo>
                        <a:pt x="10" y="147"/>
                      </a:lnTo>
                      <a:lnTo>
                        <a:pt x="10" y="155"/>
                      </a:lnTo>
                      <a:lnTo>
                        <a:pt x="8" y="161"/>
                      </a:lnTo>
                      <a:lnTo>
                        <a:pt x="10" y="170"/>
                      </a:lnTo>
                      <a:lnTo>
                        <a:pt x="12" y="170"/>
                      </a:lnTo>
                      <a:lnTo>
                        <a:pt x="14" y="178"/>
                      </a:lnTo>
                      <a:lnTo>
                        <a:pt x="10" y="182"/>
                      </a:lnTo>
                      <a:lnTo>
                        <a:pt x="8" y="188"/>
                      </a:lnTo>
                      <a:lnTo>
                        <a:pt x="17" y="201"/>
                      </a:lnTo>
                      <a:lnTo>
                        <a:pt x="21" y="213"/>
                      </a:lnTo>
                      <a:lnTo>
                        <a:pt x="19" y="217"/>
                      </a:lnTo>
                      <a:lnTo>
                        <a:pt x="19" y="223"/>
                      </a:lnTo>
                      <a:lnTo>
                        <a:pt x="21" y="229"/>
                      </a:lnTo>
                      <a:lnTo>
                        <a:pt x="21" y="236"/>
                      </a:lnTo>
                      <a:lnTo>
                        <a:pt x="21" y="238"/>
                      </a:lnTo>
                      <a:lnTo>
                        <a:pt x="21" y="246"/>
                      </a:lnTo>
                      <a:lnTo>
                        <a:pt x="21" y="252"/>
                      </a:lnTo>
                      <a:lnTo>
                        <a:pt x="19" y="258"/>
                      </a:lnTo>
                      <a:lnTo>
                        <a:pt x="19" y="260"/>
                      </a:lnTo>
                      <a:lnTo>
                        <a:pt x="19" y="269"/>
                      </a:lnTo>
                      <a:lnTo>
                        <a:pt x="19" y="273"/>
                      </a:lnTo>
                      <a:lnTo>
                        <a:pt x="17" y="273"/>
                      </a:lnTo>
                      <a:lnTo>
                        <a:pt x="17" y="275"/>
                      </a:lnTo>
                      <a:lnTo>
                        <a:pt x="19" y="279"/>
                      </a:lnTo>
                      <a:lnTo>
                        <a:pt x="17" y="281"/>
                      </a:lnTo>
                      <a:lnTo>
                        <a:pt x="14" y="281"/>
                      </a:lnTo>
                      <a:lnTo>
                        <a:pt x="14" y="287"/>
                      </a:lnTo>
                      <a:lnTo>
                        <a:pt x="17" y="289"/>
                      </a:lnTo>
                      <a:lnTo>
                        <a:pt x="19" y="291"/>
                      </a:lnTo>
                      <a:lnTo>
                        <a:pt x="21" y="300"/>
                      </a:lnTo>
                      <a:lnTo>
                        <a:pt x="25" y="308"/>
                      </a:lnTo>
                      <a:lnTo>
                        <a:pt x="27" y="316"/>
                      </a:lnTo>
                      <a:lnTo>
                        <a:pt x="29" y="318"/>
                      </a:lnTo>
                      <a:lnTo>
                        <a:pt x="25" y="318"/>
                      </a:lnTo>
                      <a:lnTo>
                        <a:pt x="25" y="322"/>
                      </a:lnTo>
                      <a:lnTo>
                        <a:pt x="27" y="330"/>
                      </a:lnTo>
                      <a:lnTo>
                        <a:pt x="27" y="333"/>
                      </a:lnTo>
                      <a:lnTo>
                        <a:pt x="31" y="341"/>
                      </a:lnTo>
                      <a:lnTo>
                        <a:pt x="33" y="341"/>
                      </a:lnTo>
                      <a:lnTo>
                        <a:pt x="35" y="343"/>
                      </a:lnTo>
                      <a:lnTo>
                        <a:pt x="39" y="343"/>
                      </a:lnTo>
                      <a:lnTo>
                        <a:pt x="39" y="341"/>
                      </a:lnTo>
                      <a:lnTo>
                        <a:pt x="41" y="339"/>
                      </a:lnTo>
                      <a:lnTo>
                        <a:pt x="43" y="341"/>
                      </a:lnTo>
                      <a:lnTo>
                        <a:pt x="47" y="343"/>
                      </a:lnTo>
                      <a:lnTo>
                        <a:pt x="45" y="347"/>
                      </a:lnTo>
                      <a:lnTo>
                        <a:pt x="47" y="349"/>
                      </a:lnTo>
                      <a:lnTo>
                        <a:pt x="50" y="351"/>
                      </a:lnTo>
                      <a:lnTo>
                        <a:pt x="50" y="353"/>
                      </a:lnTo>
                      <a:lnTo>
                        <a:pt x="47" y="357"/>
                      </a:lnTo>
                      <a:lnTo>
                        <a:pt x="50" y="359"/>
                      </a:lnTo>
                      <a:lnTo>
                        <a:pt x="52" y="363"/>
                      </a:lnTo>
                      <a:lnTo>
                        <a:pt x="50" y="368"/>
                      </a:lnTo>
                      <a:lnTo>
                        <a:pt x="52" y="372"/>
                      </a:lnTo>
                      <a:lnTo>
                        <a:pt x="54" y="374"/>
                      </a:lnTo>
                      <a:lnTo>
                        <a:pt x="52" y="378"/>
                      </a:lnTo>
                      <a:lnTo>
                        <a:pt x="54" y="380"/>
                      </a:lnTo>
                      <a:lnTo>
                        <a:pt x="58" y="382"/>
                      </a:lnTo>
                      <a:lnTo>
                        <a:pt x="60" y="382"/>
                      </a:lnTo>
                      <a:lnTo>
                        <a:pt x="60" y="384"/>
                      </a:lnTo>
                      <a:lnTo>
                        <a:pt x="62" y="386"/>
                      </a:lnTo>
                      <a:lnTo>
                        <a:pt x="60" y="388"/>
                      </a:lnTo>
                      <a:lnTo>
                        <a:pt x="56" y="390"/>
                      </a:lnTo>
                      <a:lnTo>
                        <a:pt x="56" y="392"/>
                      </a:lnTo>
                      <a:lnTo>
                        <a:pt x="60" y="396"/>
                      </a:lnTo>
                      <a:lnTo>
                        <a:pt x="58" y="396"/>
                      </a:lnTo>
                      <a:lnTo>
                        <a:pt x="58" y="399"/>
                      </a:lnTo>
                      <a:lnTo>
                        <a:pt x="60" y="403"/>
                      </a:lnTo>
                      <a:lnTo>
                        <a:pt x="60" y="405"/>
                      </a:lnTo>
                      <a:lnTo>
                        <a:pt x="60" y="411"/>
                      </a:lnTo>
                      <a:lnTo>
                        <a:pt x="58" y="413"/>
                      </a:lnTo>
                      <a:lnTo>
                        <a:pt x="58" y="407"/>
                      </a:lnTo>
                      <a:lnTo>
                        <a:pt x="56" y="401"/>
                      </a:lnTo>
                      <a:lnTo>
                        <a:pt x="54" y="401"/>
                      </a:lnTo>
                      <a:lnTo>
                        <a:pt x="54" y="403"/>
                      </a:lnTo>
                      <a:lnTo>
                        <a:pt x="54" y="405"/>
                      </a:lnTo>
                      <a:lnTo>
                        <a:pt x="50" y="403"/>
                      </a:lnTo>
                      <a:lnTo>
                        <a:pt x="45" y="403"/>
                      </a:lnTo>
                      <a:lnTo>
                        <a:pt x="43" y="403"/>
                      </a:lnTo>
                      <a:lnTo>
                        <a:pt x="41" y="403"/>
                      </a:lnTo>
                      <a:lnTo>
                        <a:pt x="41" y="405"/>
                      </a:lnTo>
                      <a:lnTo>
                        <a:pt x="43" y="407"/>
                      </a:lnTo>
                      <a:lnTo>
                        <a:pt x="43" y="409"/>
                      </a:lnTo>
                      <a:lnTo>
                        <a:pt x="41" y="409"/>
                      </a:lnTo>
                      <a:lnTo>
                        <a:pt x="39" y="409"/>
                      </a:lnTo>
                      <a:lnTo>
                        <a:pt x="39" y="413"/>
                      </a:lnTo>
                      <a:lnTo>
                        <a:pt x="41" y="417"/>
                      </a:lnTo>
                      <a:lnTo>
                        <a:pt x="43" y="417"/>
                      </a:lnTo>
                      <a:lnTo>
                        <a:pt x="43" y="415"/>
                      </a:lnTo>
                      <a:lnTo>
                        <a:pt x="41" y="415"/>
                      </a:lnTo>
                      <a:lnTo>
                        <a:pt x="43" y="413"/>
                      </a:lnTo>
                      <a:lnTo>
                        <a:pt x="45" y="411"/>
                      </a:lnTo>
                      <a:lnTo>
                        <a:pt x="47" y="415"/>
                      </a:lnTo>
                      <a:lnTo>
                        <a:pt x="52" y="415"/>
                      </a:lnTo>
                      <a:lnTo>
                        <a:pt x="54" y="413"/>
                      </a:lnTo>
                      <a:lnTo>
                        <a:pt x="58" y="417"/>
                      </a:lnTo>
                      <a:lnTo>
                        <a:pt x="60" y="417"/>
                      </a:lnTo>
                      <a:lnTo>
                        <a:pt x="60" y="419"/>
                      </a:lnTo>
                      <a:lnTo>
                        <a:pt x="58" y="421"/>
                      </a:lnTo>
                      <a:lnTo>
                        <a:pt x="56" y="423"/>
                      </a:lnTo>
                      <a:lnTo>
                        <a:pt x="62" y="425"/>
                      </a:lnTo>
                      <a:lnTo>
                        <a:pt x="58" y="427"/>
                      </a:lnTo>
                      <a:lnTo>
                        <a:pt x="58" y="432"/>
                      </a:lnTo>
                      <a:lnTo>
                        <a:pt x="62" y="434"/>
                      </a:lnTo>
                      <a:lnTo>
                        <a:pt x="66" y="434"/>
                      </a:lnTo>
                      <a:lnTo>
                        <a:pt x="68" y="432"/>
                      </a:lnTo>
                      <a:lnTo>
                        <a:pt x="70" y="429"/>
                      </a:lnTo>
                      <a:lnTo>
                        <a:pt x="70" y="434"/>
                      </a:lnTo>
                      <a:lnTo>
                        <a:pt x="68" y="434"/>
                      </a:lnTo>
                      <a:lnTo>
                        <a:pt x="68" y="436"/>
                      </a:lnTo>
                      <a:lnTo>
                        <a:pt x="64" y="438"/>
                      </a:lnTo>
                      <a:lnTo>
                        <a:pt x="64" y="440"/>
                      </a:lnTo>
                      <a:lnTo>
                        <a:pt x="70" y="452"/>
                      </a:lnTo>
                      <a:lnTo>
                        <a:pt x="72" y="452"/>
                      </a:lnTo>
                      <a:lnTo>
                        <a:pt x="74" y="448"/>
                      </a:lnTo>
                      <a:lnTo>
                        <a:pt x="76" y="452"/>
                      </a:lnTo>
                      <a:lnTo>
                        <a:pt x="78" y="454"/>
                      </a:lnTo>
                      <a:lnTo>
                        <a:pt x="74" y="454"/>
                      </a:lnTo>
                      <a:lnTo>
                        <a:pt x="72" y="458"/>
                      </a:lnTo>
                      <a:lnTo>
                        <a:pt x="72" y="460"/>
                      </a:lnTo>
                      <a:lnTo>
                        <a:pt x="72" y="462"/>
                      </a:lnTo>
                      <a:lnTo>
                        <a:pt x="74" y="465"/>
                      </a:lnTo>
                      <a:lnTo>
                        <a:pt x="78" y="465"/>
                      </a:lnTo>
                      <a:lnTo>
                        <a:pt x="80" y="467"/>
                      </a:lnTo>
                      <a:lnTo>
                        <a:pt x="78" y="467"/>
                      </a:lnTo>
                      <a:lnTo>
                        <a:pt x="76" y="467"/>
                      </a:lnTo>
                      <a:lnTo>
                        <a:pt x="78" y="471"/>
                      </a:lnTo>
                      <a:lnTo>
                        <a:pt x="83" y="469"/>
                      </a:lnTo>
                      <a:lnTo>
                        <a:pt x="85" y="467"/>
                      </a:lnTo>
                      <a:lnTo>
                        <a:pt x="85" y="471"/>
                      </a:lnTo>
                      <a:lnTo>
                        <a:pt x="80" y="473"/>
                      </a:lnTo>
                      <a:lnTo>
                        <a:pt x="85" y="475"/>
                      </a:lnTo>
                      <a:lnTo>
                        <a:pt x="87" y="477"/>
                      </a:lnTo>
                      <a:lnTo>
                        <a:pt x="93" y="481"/>
                      </a:lnTo>
                      <a:lnTo>
                        <a:pt x="93" y="485"/>
                      </a:lnTo>
                      <a:lnTo>
                        <a:pt x="91" y="481"/>
                      </a:lnTo>
                      <a:lnTo>
                        <a:pt x="91" y="485"/>
                      </a:lnTo>
                      <a:lnTo>
                        <a:pt x="87" y="479"/>
                      </a:lnTo>
                      <a:lnTo>
                        <a:pt x="85" y="479"/>
                      </a:lnTo>
                      <a:lnTo>
                        <a:pt x="89" y="487"/>
                      </a:lnTo>
                      <a:lnTo>
                        <a:pt x="93" y="491"/>
                      </a:lnTo>
                      <a:lnTo>
                        <a:pt x="95" y="489"/>
                      </a:lnTo>
                      <a:lnTo>
                        <a:pt x="95" y="487"/>
                      </a:lnTo>
                      <a:lnTo>
                        <a:pt x="95" y="485"/>
                      </a:lnTo>
                      <a:lnTo>
                        <a:pt x="99" y="485"/>
                      </a:lnTo>
                      <a:lnTo>
                        <a:pt x="99" y="483"/>
                      </a:lnTo>
                      <a:lnTo>
                        <a:pt x="99" y="481"/>
                      </a:lnTo>
                      <a:lnTo>
                        <a:pt x="103" y="483"/>
                      </a:lnTo>
                      <a:lnTo>
                        <a:pt x="99" y="479"/>
                      </a:lnTo>
                      <a:lnTo>
                        <a:pt x="99" y="475"/>
                      </a:lnTo>
                      <a:lnTo>
                        <a:pt x="101" y="479"/>
                      </a:lnTo>
                      <a:lnTo>
                        <a:pt x="105" y="481"/>
                      </a:lnTo>
                      <a:lnTo>
                        <a:pt x="107" y="485"/>
                      </a:lnTo>
                      <a:lnTo>
                        <a:pt x="109" y="487"/>
                      </a:lnTo>
                      <a:lnTo>
                        <a:pt x="109" y="491"/>
                      </a:lnTo>
                      <a:lnTo>
                        <a:pt x="107" y="491"/>
                      </a:lnTo>
                      <a:lnTo>
                        <a:pt x="107" y="487"/>
                      </a:lnTo>
                      <a:lnTo>
                        <a:pt x="103" y="489"/>
                      </a:lnTo>
                      <a:lnTo>
                        <a:pt x="99" y="487"/>
                      </a:lnTo>
                      <a:lnTo>
                        <a:pt x="99" y="489"/>
                      </a:lnTo>
                      <a:lnTo>
                        <a:pt x="99" y="493"/>
                      </a:lnTo>
                      <a:lnTo>
                        <a:pt x="97" y="493"/>
                      </a:lnTo>
                      <a:lnTo>
                        <a:pt x="97" y="495"/>
                      </a:lnTo>
                      <a:lnTo>
                        <a:pt x="101" y="495"/>
                      </a:lnTo>
                      <a:lnTo>
                        <a:pt x="101" y="498"/>
                      </a:lnTo>
                      <a:lnTo>
                        <a:pt x="105" y="498"/>
                      </a:lnTo>
                      <a:lnTo>
                        <a:pt x="109" y="498"/>
                      </a:lnTo>
                      <a:lnTo>
                        <a:pt x="111" y="500"/>
                      </a:lnTo>
                      <a:lnTo>
                        <a:pt x="107" y="500"/>
                      </a:lnTo>
                      <a:lnTo>
                        <a:pt x="116" y="504"/>
                      </a:lnTo>
                      <a:lnTo>
                        <a:pt x="118" y="504"/>
                      </a:lnTo>
                      <a:lnTo>
                        <a:pt x="116" y="502"/>
                      </a:lnTo>
                      <a:lnTo>
                        <a:pt x="116" y="500"/>
                      </a:lnTo>
                      <a:lnTo>
                        <a:pt x="120" y="500"/>
                      </a:lnTo>
                      <a:lnTo>
                        <a:pt x="124" y="495"/>
                      </a:lnTo>
                      <a:lnTo>
                        <a:pt x="118" y="495"/>
                      </a:lnTo>
                      <a:lnTo>
                        <a:pt x="116" y="495"/>
                      </a:lnTo>
                      <a:lnTo>
                        <a:pt x="111" y="498"/>
                      </a:lnTo>
                      <a:lnTo>
                        <a:pt x="107" y="493"/>
                      </a:lnTo>
                      <a:lnTo>
                        <a:pt x="109" y="493"/>
                      </a:lnTo>
                      <a:lnTo>
                        <a:pt x="111" y="493"/>
                      </a:lnTo>
                      <a:lnTo>
                        <a:pt x="122" y="493"/>
                      </a:lnTo>
                      <a:lnTo>
                        <a:pt x="124" y="491"/>
                      </a:lnTo>
                      <a:lnTo>
                        <a:pt x="126" y="495"/>
                      </a:lnTo>
                      <a:lnTo>
                        <a:pt x="128" y="495"/>
                      </a:lnTo>
                      <a:lnTo>
                        <a:pt x="128" y="500"/>
                      </a:lnTo>
                      <a:lnTo>
                        <a:pt x="126" y="500"/>
                      </a:lnTo>
                      <a:lnTo>
                        <a:pt x="124" y="504"/>
                      </a:lnTo>
                      <a:lnTo>
                        <a:pt x="120" y="504"/>
                      </a:lnTo>
                      <a:lnTo>
                        <a:pt x="118" y="506"/>
                      </a:lnTo>
                      <a:lnTo>
                        <a:pt x="120" y="508"/>
                      </a:lnTo>
                      <a:lnTo>
                        <a:pt x="128" y="508"/>
                      </a:lnTo>
                      <a:lnTo>
                        <a:pt x="132" y="510"/>
                      </a:lnTo>
                      <a:lnTo>
                        <a:pt x="136" y="508"/>
                      </a:lnTo>
                      <a:lnTo>
                        <a:pt x="132" y="504"/>
                      </a:lnTo>
                      <a:lnTo>
                        <a:pt x="130" y="498"/>
                      </a:lnTo>
                      <a:lnTo>
                        <a:pt x="134" y="495"/>
                      </a:lnTo>
                      <a:lnTo>
                        <a:pt x="136" y="493"/>
                      </a:lnTo>
                      <a:lnTo>
                        <a:pt x="142" y="493"/>
                      </a:lnTo>
                      <a:lnTo>
                        <a:pt x="142" y="489"/>
                      </a:lnTo>
                      <a:lnTo>
                        <a:pt x="144" y="487"/>
                      </a:lnTo>
                      <a:lnTo>
                        <a:pt x="146" y="489"/>
                      </a:lnTo>
                      <a:lnTo>
                        <a:pt x="153" y="489"/>
                      </a:lnTo>
                      <a:lnTo>
                        <a:pt x="142" y="487"/>
                      </a:lnTo>
                      <a:lnTo>
                        <a:pt x="136" y="48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" name="Group 182"/>
              <p:cNvGrpSpPr>
                <a:grpSpLocks/>
              </p:cNvGrpSpPr>
              <p:nvPr/>
            </p:nvGrpSpPr>
            <p:grpSpPr bwMode="gray">
              <a:xfrm>
                <a:off x="2076735" y="1300702"/>
                <a:ext cx="5545824" cy="3843773"/>
                <a:chOff x="1106" y="482"/>
                <a:chExt cx="2869" cy="2011"/>
              </a:xfrm>
            </p:grpSpPr>
            <p:grpSp>
              <p:nvGrpSpPr>
                <p:cNvPr id="7" name="Group 183"/>
                <p:cNvGrpSpPr>
                  <a:grpSpLocks/>
                </p:cNvGrpSpPr>
                <p:nvPr/>
              </p:nvGrpSpPr>
              <p:grpSpPr bwMode="gray">
                <a:xfrm>
                  <a:off x="2191" y="482"/>
                  <a:ext cx="1732" cy="591"/>
                  <a:chOff x="2191" y="482"/>
                  <a:chExt cx="1732" cy="591"/>
                </a:xfrm>
              </p:grpSpPr>
              <p:sp>
                <p:nvSpPr>
                  <p:cNvPr id="546" name="Freeform 184"/>
                  <p:cNvSpPr>
                    <a:spLocks noChangeAspect="1"/>
                  </p:cNvSpPr>
                  <p:nvPr/>
                </p:nvSpPr>
                <p:spPr bwMode="gray">
                  <a:xfrm>
                    <a:off x="3614" y="859"/>
                    <a:ext cx="96" cy="137"/>
                  </a:xfrm>
                  <a:custGeom>
                    <a:avLst/>
                    <a:gdLst>
                      <a:gd name="T0" fmla="*/ 0 w 97"/>
                      <a:gd name="T1" fmla="*/ 4 h 117"/>
                      <a:gd name="T2" fmla="*/ 2 w 97"/>
                      <a:gd name="T3" fmla="*/ 2 h 117"/>
                      <a:gd name="T4" fmla="*/ 5 w 97"/>
                      <a:gd name="T5" fmla="*/ 2 h 117"/>
                      <a:gd name="T6" fmla="*/ 13 w 97"/>
                      <a:gd name="T7" fmla="*/ 10 h 117"/>
                      <a:gd name="T8" fmla="*/ 19 w 97"/>
                      <a:gd name="T9" fmla="*/ 14 h 117"/>
                      <a:gd name="T10" fmla="*/ 29 w 97"/>
                      <a:gd name="T11" fmla="*/ 22 h 117"/>
                      <a:gd name="T12" fmla="*/ 40 w 97"/>
                      <a:gd name="T13" fmla="*/ 39 h 117"/>
                      <a:gd name="T14" fmla="*/ 56 w 97"/>
                      <a:gd name="T15" fmla="*/ 51 h 117"/>
                      <a:gd name="T16" fmla="*/ 73 w 97"/>
                      <a:gd name="T17" fmla="*/ 66 h 117"/>
                      <a:gd name="T18" fmla="*/ 81 w 97"/>
                      <a:gd name="T19" fmla="*/ 72 h 117"/>
                      <a:gd name="T20" fmla="*/ 87 w 97"/>
                      <a:gd name="T21" fmla="*/ 78 h 117"/>
                      <a:gd name="T22" fmla="*/ 79 w 97"/>
                      <a:gd name="T23" fmla="*/ 72 h 117"/>
                      <a:gd name="T24" fmla="*/ 68 w 97"/>
                      <a:gd name="T25" fmla="*/ 70 h 117"/>
                      <a:gd name="T26" fmla="*/ 64 w 97"/>
                      <a:gd name="T27" fmla="*/ 70 h 117"/>
                      <a:gd name="T28" fmla="*/ 66 w 97"/>
                      <a:gd name="T29" fmla="*/ 78 h 117"/>
                      <a:gd name="T30" fmla="*/ 73 w 97"/>
                      <a:gd name="T31" fmla="*/ 92 h 117"/>
                      <a:gd name="T32" fmla="*/ 87 w 97"/>
                      <a:gd name="T33" fmla="*/ 103 h 117"/>
                      <a:gd name="T34" fmla="*/ 95 w 97"/>
                      <a:gd name="T35" fmla="*/ 109 h 117"/>
                      <a:gd name="T36" fmla="*/ 97 w 97"/>
                      <a:gd name="T37" fmla="*/ 115 h 117"/>
                      <a:gd name="T38" fmla="*/ 85 w 97"/>
                      <a:gd name="T39" fmla="*/ 109 h 117"/>
                      <a:gd name="T40" fmla="*/ 83 w 97"/>
                      <a:gd name="T41" fmla="*/ 109 h 117"/>
                      <a:gd name="T42" fmla="*/ 85 w 97"/>
                      <a:gd name="T43" fmla="*/ 117 h 117"/>
                      <a:gd name="T44" fmla="*/ 79 w 97"/>
                      <a:gd name="T45" fmla="*/ 111 h 117"/>
                      <a:gd name="T46" fmla="*/ 73 w 97"/>
                      <a:gd name="T47" fmla="*/ 101 h 117"/>
                      <a:gd name="T48" fmla="*/ 66 w 97"/>
                      <a:gd name="T49" fmla="*/ 88 h 117"/>
                      <a:gd name="T50" fmla="*/ 58 w 97"/>
                      <a:gd name="T51" fmla="*/ 84 h 117"/>
                      <a:gd name="T52" fmla="*/ 56 w 97"/>
                      <a:gd name="T53" fmla="*/ 78 h 117"/>
                      <a:gd name="T54" fmla="*/ 44 w 97"/>
                      <a:gd name="T55" fmla="*/ 57 h 117"/>
                      <a:gd name="T56" fmla="*/ 35 w 97"/>
                      <a:gd name="T57" fmla="*/ 43 h 117"/>
                      <a:gd name="T58" fmla="*/ 31 w 97"/>
                      <a:gd name="T59" fmla="*/ 41 h 117"/>
                      <a:gd name="T60" fmla="*/ 23 w 97"/>
                      <a:gd name="T61" fmla="*/ 37 h 117"/>
                      <a:gd name="T62" fmla="*/ 19 w 97"/>
                      <a:gd name="T63" fmla="*/ 33 h 117"/>
                      <a:gd name="T64" fmla="*/ 17 w 97"/>
                      <a:gd name="T65" fmla="*/ 28 h 117"/>
                      <a:gd name="T66" fmla="*/ 11 w 97"/>
                      <a:gd name="T67" fmla="*/ 18 h 117"/>
                      <a:gd name="T68" fmla="*/ 9 w 97"/>
                      <a:gd name="T69" fmla="*/ 12 h 117"/>
                      <a:gd name="T70" fmla="*/ 11 w 97"/>
                      <a:gd name="T71" fmla="*/ 14 h 117"/>
                      <a:gd name="T72" fmla="*/ 11 w 97"/>
                      <a:gd name="T73" fmla="*/ 10 h 117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97"/>
                      <a:gd name="T112" fmla="*/ 0 h 117"/>
                      <a:gd name="T113" fmla="*/ 97 w 97"/>
                      <a:gd name="T114" fmla="*/ 117 h 117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97" h="117">
                        <a:moveTo>
                          <a:pt x="9" y="6"/>
                        </a:move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5" y="2"/>
                        </a:lnTo>
                        <a:lnTo>
                          <a:pt x="11" y="4"/>
                        </a:lnTo>
                        <a:lnTo>
                          <a:pt x="13" y="10"/>
                        </a:lnTo>
                        <a:lnTo>
                          <a:pt x="17" y="10"/>
                        </a:lnTo>
                        <a:lnTo>
                          <a:pt x="19" y="14"/>
                        </a:lnTo>
                        <a:lnTo>
                          <a:pt x="25" y="20"/>
                        </a:lnTo>
                        <a:lnTo>
                          <a:pt x="29" y="22"/>
                        </a:lnTo>
                        <a:lnTo>
                          <a:pt x="33" y="30"/>
                        </a:lnTo>
                        <a:lnTo>
                          <a:pt x="40" y="39"/>
                        </a:lnTo>
                        <a:lnTo>
                          <a:pt x="42" y="37"/>
                        </a:lnTo>
                        <a:lnTo>
                          <a:pt x="56" y="51"/>
                        </a:lnTo>
                        <a:lnTo>
                          <a:pt x="64" y="59"/>
                        </a:lnTo>
                        <a:lnTo>
                          <a:pt x="73" y="66"/>
                        </a:lnTo>
                        <a:lnTo>
                          <a:pt x="77" y="70"/>
                        </a:lnTo>
                        <a:lnTo>
                          <a:pt x="81" y="72"/>
                        </a:lnTo>
                        <a:lnTo>
                          <a:pt x="85" y="76"/>
                        </a:lnTo>
                        <a:lnTo>
                          <a:pt x="87" y="78"/>
                        </a:lnTo>
                        <a:lnTo>
                          <a:pt x="89" y="82"/>
                        </a:lnTo>
                        <a:lnTo>
                          <a:pt x="79" y="72"/>
                        </a:lnTo>
                        <a:lnTo>
                          <a:pt x="75" y="70"/>
                        </a:lnTo>
                        <a:lnTo>
                          <a:pt x="68" y="70"/>
                        </a:lnTo>
                        <a:lnTo>
                          <a:pt x="64" y="68"/>
                        </a:lnTo>
                        <a:lnTo>
                          <a:pt x="64" y="70"/>
                        </a:lnTo>
                        <a:lnTo>
                          <a:pt x="64" y="72"/>
                        </a:lnTo>
                        <a:lnTo>
                          <a:pt x="66" y="78"/>
                        </a:lnTo>
                        <a:lnTo>
                          <a:pt x="68" y="88"/>
                        </a:lnTo>
                        <a:lnTo>
                          <a:pt x="73" y="92"/>
                        </a:lnTo>
                        <a:lnTo>
                          <a:pt x="79" y="94"/>
                        </a:lnTo>
                        <a:lnTo>
                          <a:pt x="87" y="103"/>
                        </a:lnTo>
                        <a:lnTo>
                          <a:pt x="91" y="105"/>
                        </a:lnTo>
                        <a:lnTo>
                          <a:pt x="95" y="109"/>
                        </a:lnTo>
                        <a:lnTo>
                          <a:pt x="95" y="111"/>
                        </a:lnTo>
                        <a:lnTo>
                          <a:pt x="97" y="115"/>
                        </a:lnTo>
                        <a:lnTo>
                          <a:pt x="93" y="109"/>
                        </a:lnTo>
                        <a:lnTo>
                          <a:pt x="85" y="109"/>
                        </a:lnTo>
                        <a:lnTo>
                          <a:pt x="85" y="107"/>
                        </a:lnTo>
                        <a:lnTo>
                          <a:pt x="83" y="109"/>
                        </a:lnTo>
                        <a:lnTo>
                          <a:pt x="85" y="113"/>
                        </a:lnTo>
                        <a:lnTo>
                          <a:pt x="85" y="117"/>
                        </a:lnTo>
                        <a:lnTo>
                          <a:pt x="79" y="113"/>
                        </a:lnTo>
                        <a:lnTo>
                          <a:pt x="79" y="111"/>
                        </a:lnTo>
                        <a:lnTo>
                          <a:pt x="75" y="107"/>
                        </a:lnTo>
                        <a:lnTo>
                          <a:pt x="73" y="101"/>
                        </a:lnTo>
                        <a:lnTo>
                          <a:pt x="68" y="96"/>
                        </a:lnTo>
                        <a:lnTo>
                          <a:pt x="66" y="88"/>
                        </a:lnTo>
                        <a:lnTo>
                          <a:pt x="60" y="84"/>
                        </a:lnTo>
                        <a:lnTo>
                          <a:pt x="58" y="84"/>
                        </a:lnTo>
                        <a:lnTo>
                          <a:pt x="56" y="82"/>
                        </a:lnTo>
                        <a:lnTo>
                          <a:pt x="56" y="78"/>
                        </a:lnTo>
                        <a:lnTo>
                          <a:pt x="52" y="68"/>
                        </a:lnTo>
                        <a:lnTo>
                          <a:pt x="44" y="57"/>
                        </a:lnTo>
                        <a:lnTo>
                          <a:pt x="35" y="49"/>
                        </a:lnTo>
                        <a:lnTo>
                          <a:pt x="35" y="43"/>
                        </a:lnTo>
                        <a:lnTo>
                          <a:pt x="33" y="41"/>
                        </a:lnTo>
                        <a:lnTo>
                          <a:pt x="31" y="41"/>
                        </a:lnTo>
                        <a:lnTo>
                          <a:pt x="29" y="39"/>
                        </a:lnTo>
                        <a:lnTo>
                          <a:pt x="23" y="37"/>
                        </a:lnTo>
                        <a:lnTo>
                          <a:pt x="23" y="35"/>
                        </a:lnTo>
                        <a:lnTo>
                          <a:pt x="19" y="33"/>
                        </a:lnTo>
                        <a:lnTo>
                          <a:pt x="19" y="30"/>
                        </a:lnTo>
                        <a:lnTo>
                          <a:pt x="17" y="28"/>
                        </a:lnTo>
                        <a:lnTo>
                          <a:pt x="15" y="22"/>
                        </a:lnTo>
                        <a:lnTo>
                          <a:pt x="11" y="18"/>
                        </a:lnTo>
                        <a:lnTo>
                          <a:pt x="5" y="16"/>
                        </a:lnTo>
                        <a:lnTo>
                          <a:pt x="9" y="12"/>
                        </a:lnTo>
                        <a:lnTo>
                          <a:pt x="9" y="14"/>
                        </a:lnTo>
                        <a:lnTo>
                          <a:pt x="11" y="14"/>
                        </a:lnTo>
                        <a:lnTo>
                          <a:pt x="13" y="14"/>
                        </a:lnTo>
                        <a:lnTo>
                          <a:pt x="11" y="10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7" name="Freeform 185"/>
                  <p:cNvSpPr>
                    <a:spLocks noChangeAspect="1"/>
                  </p:cNvSpPr>
                  <p:nvPr/>
                </p:nvSpPr>
                <p:spPr bwMode="gray">
                  <a:xfrm>
                    <a:off x="3724" y="786"/>
                    <a:ext cx="94" cy="128"/>
                  </a:xfrm>
                  <a:custGeom>
                    <a:avLst/>
                    <a:gdLst>
                      <a:gd name="T0" fmla="*/ 12 w 95"/>
                      <a:gd name="T1" fmla="*/ 0 h 109"/>
                      <a:gd name="T2" fmla="*/ 10 w 95"/>
                      <a:gd name="T3" fmla="*/ 14 h 109"/>
                      <a:gd name="T4" fmla="*/ 4 w 95"/>
                      <a:gd name="T5" fmla="*/ 16 h 109"/>
                      <a:gd name="T6" fmla="*/ 0 w 95"/>
                      <a:gd name="T7" fmla="*/ 18 h 109"/>
                      <a:gd name="T8" fmla="*/ 6 w 95"/>
                      <a:gd name="T9" fmla="*/ 26 h 109"/>
                      <a:gd name="T10" fmla="*/ 6 w 95"/>
                      <a:gd name="T11" fmla="*/ 35 h 109"/>
                      <a:gd name="T12" fmla="*/ 24 w 95"/>
                      <a:gd name="T13" fmla="*/ 55 h 109"/>
                      <a:gd name="T14" fmla="*/ 45 w 95"/>
                      <a:gd name="T15" fmla="*/ 72 h 109"/>
                      <a:gd name="T16" fmla="*/ 64 w 95"/>
                      <a:gd name="T17" fmla="*/ 88 h 109"/>
                      <a:gd name="T18" fmla="*/ 78 w 95"/>
                      <a:gd name="T19" fmla="*/ 105 h 109"/>
                      <a:gd name="T20" fmla="*/ 84 w 95"/>
                      <a:gd name="T21" fmla="*/ 101 h 109"/>
                      <a:gd name="T22" fmla="*/ 88 w 95"/>
                      <a:gd name="T23" fmla="*/ 90 h 109"/>
                      <a:gd name="T24" fmla="*/ 82 w 95"/>
                      <a:gd name="T25" fmla="*/ 80 h 109"/>
                      <a:gd name="T26" fmla="*/ 84 w 95"/>
                      <a:gd name="T27" fmla="*/ 80 h 109"/>
                      <a:gd name="T28" fmla="*/ 90 w 95"/>
                      <a:gd name="T29" fmla="*/ 78 h 109"/>
                      <a:gd name="T30" fmla="*/ 88 w 95"/>
                      <a:gd name="T31" fmla="*/ 74 h 109"/>
                      <a:gd name="T32" fmla="*/ 84 w 95"/>
                      <a:gd name="T33" fmla="*/ 70 h 109"/>
                      <a:gd name="T34" fmla="*/ 84 w 95"/>
                      <a:gd name="T35" fmla="*/ 62 h 109"/>
                      <a:gd name="T36" fmla="*/ 90 w 95"/>
                      <a:gd name="T37" fmla="*/ 62 h 109"/>
                      <a:gd name="T38" fmla="*/ 95 w 95"/>
                      <a:gd name="T39" fmla="*/ 57 h 109"/>
                      <a:gd name="T40" fmla="*/ 84 w 95"/>
                      <a:gd name="T41" fmla="*/ 51 h 109"/>
                      <a:gd name="T42" fmla="*/ 76 w 95"/>
                      <a:gd name="T43" fmla="*/ 39 h 109"/>
                      <a:gd name="T44" fmla="*/ 76 w 95"/>
                      <a:gd name="T45" fmla="*/ 35 h 109"/>
                      <a:gd name="T46" fmla="*/ 80 w 95"/>
                      <a:gd name="T47" fmla="*/ 31 h 109"/>
                      <a:gd name="T48" fmla="*/ 74 w 95"/>
                      <a:gd name="T49" fmla="*/ 31 h 109"/>
                      <a:gd name="T50" fmla="*/ 68 w 95"/>
                      <a:gd name="T51" fmla="*/ 24 h 109"/>
                      <a:gd name="T52" fmla="*/ 64 w 95"/>
                      <a:gd name="T53" fmla="*/ 18 h 109"/>
                      <a:gd name="T54" fmla="*/ 64 w 95"/>
                      <a:gd name="T55" fmla="*/ 14 h 109"/>
                      <a:gd name="T56" fmla="*/ 57 w 95"/>
                      <a:gd name="T57" fmla="*/ 14 h 109"/>
                      <a:gd name="T58" fmla="*/ 53 w 95"/>
                      <a:gd name="T59" fmla="*/ 16 h 109"/>
                      <a:gd name="T60" fmla="*/ 45 w 95"/>
                      <a:gd name="T61" fmla="*/ 10 h 109"/>
                      <a:gd name="T62" fmla="*/ 43 w 95"/>
                      <a:gd name="T63" fmla="*/ 2 h 109"/>
                      <a:gd name="T64" fmla="*/ 43 w 95"/>
                      <a:gd name="T65" fmla="*/ 0 h 10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5"/>
                      <a:gd name="T100" fmla="*/ 0 h 109"/>
                      <a:gd name="T101" fmla="*/ 95 w 95"/>
                      <a:gd name="T102" fmla="*/ 109 h 10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5" h="109">
                        <a:moveTo>
                          <a:pt x="12" y="0"/>
                        </a:moveTo>
                        <a:lnTo>
                          <a:pt x="12" y="0"/>
                        </a:lnTo>
                        <a:lnTo>
                          <a:pt x="14" y="2"/>
                        </a:lnTo>
                        <a:lnTo>
                          <a:pt x="10" y="14"/>
                        </a:lnTo>
                        <a:lnTo>
                          <a:pt x="6" y="14"/>
                        </a:lnTo>
                        <a:lnTo>
                          <a:pt x="4" y="16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6" y="22"/>
                        </a:lnTo>
                        <a:lnTo>
                          <a:pt x="6" y="26"/>
                        </a:lnTo>
                        <a:lnTo>
                          <a:pt x="4" y="31"/>
                        </a:lnTo>
                        <a:lnTo>
                          <a:pt x="6" y="35"/>
                        </a:lnTo>
                        <a:lnTo>
                          <a:pt x="12" y="43"/>
                        </a:lnTo>
                        <a:lnTo>
                          <a:pt x="24" y="55"/>
                        </a:lnTo>
                        <a:lnTo>
                          <a:pt x="41" y="72"/>
                        </a:lnTo>
                        <a:lnTo>
                          <a:pt x="45" y="72"/>
                        </a:lnTo>
                        <a:lnTo>
                          <a:pt x="57" y="84"/>
                        </a:lnTo>
                        <a:lnTo>
                          <a:pt x="64" y="88"/>
                        </a:lnTo>
                        <a:lnTo>
                          <a:pt x="76" y="103"/>
                        </a:lnTo>
                        <a:lnTo>
                          <a:pt x="78" y="105"/>
                        </a:lnTo>
                        <a:lnTo>
                          <a:pt x="82" y="109"/>
                        </a:lnTo>
                        <a:lnTo>
                          <a:pt x="84" y="101"/>
                        </a:lnTo>
                        <a:lnTo>
                          <a:pt x="88" y="99"/>
                        </a:lnTo>
                        <a:lnTo>
                          <a:pt x="88" y="90"/>
                        </a:lnTo>
                        <a:lnTo>
                          <a:pt x="84" y="86"/>
                        </a:lnTo>
                        <a:lnTo>
                          <a:pt x="82" y="80"/>
                        </a:lnTo>
                        <a:lnTo>
                          <a:pt x="80" y="80"/>
                        </a:lnTo>
                        <a:lnTo>
                          <a:pt x="84" y="80"/>
                        </a:lnTo>
                        <a:lnTo>
                          <a:pt x="86" y="78"/>
                        </a:lnTo>
                        <a:lnTo>
                          <a:pt x="90" y="78"/>
                        </a:lnTo>
                        <a:lnTo>
                          <a:pt x="90" y="76"/>
                        </a:lnTo>
                        <a:lnTo>
                          <a:pt x="88" y="74"/>
                        </a:lnTo>
                        <a:lnTo>
                          <a:pt x="86" y="72"/>
                        </a:lnTo>
                        <a:lnTo>
                          <a:pt x="84" y="70"/>
                        </a:lnTo>
                        <a:lnTo>
                          <a:pt x="82" y="66"/>
                        </a:lnTo>
                        <a:lnTo>
                          <a:pt x="84" y="62"/>
                        </a:lnTo>
                        <a:lnTo>
                          <a:pt x="88" y="59"/>
                        </a:lnTo>
                        <a:lnTo>
                          <a:pt x="90" y="62"/>
                        </a:lnTo>
                        <a:lnTo>
                          <a:pt x="95" y="59"/>
                        </a:lnTo>
                        <a:lnTo>
                          <a:pt x="95" y="57"/>
                        </a:lnTo>
                        <a:lnTo>
                          <a:pt x="93" y="53"/>
                        </a:lnTo>
                        <a:lnTo>
                          <a:pt x="84" y="51"/>
                        </a:lnTo>
                        <a:lnTo>
                          <a:pt x="80" y="49"/>
                        </a:lnTo>
                        <a:lnTo>
                          <a:pt x="76" y="39"/>
                        </a:lnTo>
                        <a:lnTo>
                          <a:pt x="78" y="37"/>
                        </a:lnTo>
                        <a:lnTo>
                          <a:pt x="76" y="35"/>
                        </a:lnTo>
                        <a:lnTo>
                          <a:pt x="80" y="33"/>
                        </a:lnTo>
                        <a:lnTo>
                          <a:pt x="80" y="31"/>
                        </a:lnTo>
                        <a:lnTo>
                          <a:pt x="78" y="31"/>
                        </a:lnTo>
                        <a:lnTo>
                          <a:pt x="74" y="31"/>
                        </a:lnTo>
                        <a:lnTo>
                          <a:pt x="72" y="31"/>
                        </a:lnTo>
                        <a:lnTo>
                          <a:pt x="68" y="24"/>
                        </a:lnTo>
                        <a:lnTo>
                          <a:pt x="64" y="22"/>
                        </a:lnTo>
                        <a:lnTo>
                          <a:pt x="64" y="18"/>
                        </a:lnTo>
                        <a:lnTo>
                          <a:pt x="66" y="18"/>
                        </a:lnTo>
                        <a:lnTo>
                          <a:pt x="64" y="14"/>
                        </a:lnTo>
                        <a:lnTo>
                          <a:pt x="62" y="16"/>
                        </a:lnTo>
                        <a:lnTo>
                          <a:pt x="57" y="14"/>
                        </a:lnTo>
                        <a:lnTo>
                          <a:pt x="55" y="16"/>
                        </a:lnTo>
                        <a:lnTo>
                          <a:pt x="53" y="16"/>
                        </a:lnTo>
                        <a:lnTo>
                          <a:pt x="51" y="14"/>
                        </a:lnTo>
                        <a:lnTo>
                          <a:pt x="45" y="10"/>
                        </a:lnTo>
                        <a:lnTo>
                          <a:pt x="43" y="4"/>
                        </a:lnTo>
                        <a:lnTo>
                          <a:pt x="43" y="2"/>
                        </a:lnTo>
                        <a:lnTo>
                          <a:pt x="43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8" name="Freeform 186"/>
                  <p:cNvSpPr>
                    <a:spLocks noChangeAspect="1"/>
                  </p:cNvSpPr>
                  <p:nvPr/>
                </p:nvSpPr>
                <p:spPr bwMode="gray">
                  <a:xfrm>
                    <a:off x="2580" y="632"/>
                    <a:ext cx="17" cy="12"/>
                  </a:xfrm>
                  <a:custGeom>
                    <a:avLst/>
                    <a:gdLst>
                      <a:gd name="T0" fmla="*/ 6 w 18"/>
                      <a:gd name="T1" fmla="*/ 10 h 10"/>
                      <a:gd name="T2" fmla="*/ 2 w 18"/>
                      <a:gd name="T3" fmla="*/ 8 h 10"/>
                      <a:gd name="T4" fmla="*/ 0 w 18"/>
                      <a:gd name="T5" fmla="*/ 4 h 10"/>
                      <a:gd name="T6" fmla="*/ 6 w 18"/>
                      <a:gd name="T7" fmla="*/ 0 h 10"/>
                      <a:gd name="T8" fmla="*/ 18 w 18"/>
                      <a:gd name="T9" fmla="*/ 4 h 10"/>
                      <a:gd name="T10" fmla="*/ 18 w 18"/>
                      <a:gd name="T11" fmla="*/ 8 h 10"/>
                      <a:gd name="T12" fmla="*/ 16 w 18"/>
                      <a:gd name="T13" fmla="*/ 6 h 10"/>
                      <a:gd name="T14" fmla="*/ 14 w 18"/>
                      <a:gd name="T15" fmla="*/ 8 h 10"/>
                      <a:gd name="T16" fmla="*/ 6 w 18"/>
                      <a:gd name="T17" fmla="*/ 10 h 1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8"/>
                      <a:gd name="T28" fmla="*/ 0 h 10"/>
                      <a:gd name="T29" fmla="*/ 18 w 18"/>
                      <a:gd name="T30" fmla="*/ 10 h 1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8" h="10">
                        <a:moveTo>
                          <a:pt x="6" y="10"/>
                        </a:moveTo>
                        <a:lnTo>
                          <a:pt x="2" y="8"/>
                        </a:lnTo>
                        <a:lnTo>
                          <a:pt x="0" y="4"/>
                        </a:lnTo>
                        <a:lnTo>
                          <a:pt x="6" y="0"/>
                        </a:lnTo>
                        <a:lnTo>
                          <a:pt x="18" y="4"/>
                        </a:lnTo>
                        <a:lnTo>
                          <a:pt x="18" y="8"/>
                        </a:lnTo>
                        <a:lnTo>
                          <a:pt x="16" y="6"/>
                        </a:lnTo>
                        <a:lnTo>
                          <a:pt x="14" y="8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9" name="Freeform 187"/>
                  <p:cNvSpPr>
                    <a:spLocks noChangeAspect="1"/>
                  </p:cNvSpPr>
                  <p:nvPr/>
                </p:nvSpPr>
                <p:spPr bwMode="gray">
                  <a:xfrm>
                    <a:off x="2626" y="654"/>
                    <a:ext cx="5" cy="2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2 w 4"/>
                      <a:gd name="T3" fmla="*/ 2 h 2"/>
                      <a:gd name="T4" fmla="*/ 4 w 4"/>
                      <a:gd name="T5" fmla="*/ 0 h 2"/>
                      <a:gd name="T6" fmla="*/ 2 w 4"/>
                      <a:gd name="T7" fmla="*/ 2 h 2"/>
                      <a:gd name="T8" fmla="*/ 0 w 4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2"/>
                      <a:gd name="T17" fmla="*/ 4 w 4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2">
                        <a:moveTo>
                          <a:pt x="0" y="2"/>
                        </a:move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0" name="Freeform 188"/>
                  <p:cNvSpPr>
                    <a:spLocks noChangeAspect="1"/>
                  </p:cNvSpPr>
                  <p:nvPr/>
                </p:nvSpPr>
                <p:spPr bwMode="gray">
                  <a:xfrm>
                    <a:off x="2665" y="617"/>
                    <a:ext cx="21" cy="13"/>
                  </a:xfrm>
                  <a:custGeom>
                    <a:avLst/>
                    <a:gdLst>
                      <a:gd name="T0" fmla="*/ 19 w 21"/>
                      <a:gd name="T1" fmla="*/ 11 h 11"/>
                      <a:gd name="T2" fmla="*/ 21 w 21"/>
                      <a:gd name="T3" fmla="*/ 9 h 11"/>
                      <a:gd name="T4" fmla="*/ 21 w 21"/>
                      <a:gd name="T5" fmla="*/ 6 h 11"/>
                      <a:gd name="T6" fmla="*/ 17 w 21"/>
                      <a:gd name="T7" fmla="*/ 4 h 11"/>
                      <a:gd name="T8" fmla="*/ 11 w 21"/>
                      <a:gd name="T9" fmla="*/ 2 h 11"/>
                      <a:gd name="T10" fmla="*/ 6 w 21"/>
                      <a:gd name="T11" fmla="*/ 0 h 11"/>
                      <a:gd name="T12" fmla="*/ 0 w 21"/>
                      <a:gd name="T13" fmla="*/ 2 h 11"/>
                      <a:gd name="T14" fmla="*/ 0 w 21"/>
                      <a:gd name="T15" fmla="*/ 2 h 11"/>
                      <a:gd name="T16" fmla="*/ 6 w 21"/>
                      <a:gd name="T17" fmla="*/ 9 h 11"/>
                      <a:gd name="T18" fmla="*/ 11 w 21"/>
                      <a:gd name="T19" fmla="*/ 9 h 11"/>
                      <a:gd name="T20" fmla="*/ 9 w 21"/>
                      <a:gd name="T21" fmla="*/ 6 h 11"/>
                      <a:gd name="T22" fmla="*/ 13 w 21"/>
                      <a:gd name="T23" fmla="*/ 9 h 11"/>
                      <a:gd name="T24" fmla="*/ 15 w 21"/>
                      <a:gd name="T25" fmla="*/ 11 h 11"/>
                      <a:gd name="T26" fmla="*/ 19 w 21"/>
                      <a:gd name="T27" fmla="*/ 11 h 1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1"/>
                      <a:gd name="T43" fmla="*/ 0 h 11"/>
                      <a:gd name="T44" fmla="*/ 21 w 21"/>
                      <a:gd name="T45" fmla="*/ 11 h 1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1" h="11">
                        <a:moveTo>
                          <a:pt x="19" y="11"/>
                        </a:moveTo>
                        <a:lnTo>
                          <a:pt x="21" y="9"/>
                        </a:lnTo>
                        <a:lnTo>
                          <a:pt x="21" y="6"/>
                        </a:lnTo>
                        <a:lnTo>
                          <a:pt x="17" y="4"/>
                        </a:lnTo>
                        <a:lnTo>
                          <a:pt x="11" y="2"/>
                        </a:lnTo>
                        <a:lnTo>
                          <a:pt x="6" y="0"/>
                        </a:lnTo>
                        <a:lnTo>
                          <a:pt x="0" y="2"/>
                        </a:lnTo>
                        <a:lnTo>
                          <a:pt x="6" y="9"/>
                        </a:lnTo>
                        <a:lnTo>
                          <a:pt x="11" y="9"/>
                        </a:lnTo>
                        <a:lnTo>
                          <a:pt x="9" y="6"/>
                        </a:lnTo>
                        <a:lnTo>
                          <a:pt x="13" y="9"/>
                        </a:lnTo>
                        <a:lnTo>
                          <a:pt x="15" y="11"/>
                        </a:lnTo>
                        <a:lnTo>
                          <a:pt x="19" y="11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1" name="Freeform 189"/>
                  <p:cNvSpPr>
                    <a:spLocks noChangeAspect="1"/>
                  </p:cNvSpPr>
                  <p:nvPr/>
                </p:nvSpPr>
                <p:spPr bwMode="gray">
                  <a:xfrm>
                    <a:off x="2674" y="632"/>
                    <a:ext cx="7" cy="6"/>
                  </a:xfrm>
                  <a:custGeom>
                    <a:avLst/>
                    <a:gdLst>
                      <a:gd name="T0" fmla="*/ 6 w 8"/>
                      <a:gd name="T1" fmla="*/ 4 h 4"/>
                      <a:gd name="T2" fmla="*/ 0 w 8"/>
                      <a:gd name="T3" fmla="*/ 2 h 4"/>
                      <a:gd name="T4" fmla="*/ 0 w 8"/>
                      <a:gd name="T5" fmla="*/ 0 h 4"/>
                      <a:gd name="T6" fmla="*/ 8 w 8"/>
                      <a:gd name="T7" fmla="*/ 4 h 4"/>
                      <a:gd name="T8" fmla="*/ 6 w 8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4"/>
                      <a:gd name="T17" fmla="*/ 8 w 8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4">
                        <a:moveTo>
                          <a:pt x="6" y="4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8" y="4"/>
                        </a:lnTo>
                        <a:lnTo>
                          <a:pt x="6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2" name="Freeform 190"/>
                  <p:cNvSpPr>
                    <a:spLocks noChangeAspect="1"/>
                  </p:cNvSpPr>
                  <p:nvPr/>
                </p:nvSpPr>
                <p:spPr bwMode="gray">
                  <a:xfrm>
                    <a:off x="2734" y="613"/>
                    <a:ext cx="7" cy="6"/>
                  </a:xfrm>
                  <a:custGeom>
                    <a:avLst/>
                    <a:gdLst>
                      <a:gd name="T0" fmla="*/ 0 w 7"/>
                      <a:gd name="T1" fmla="*/ 0 h 6"/>
                      <a:gd name="T2" fmla="*/ 2 w 7"/>
                      <a:gd name="T3" fmla="*/ 6 h 6"/>
                      <a:gd name="T4" fmla="*/ 7 w 7"/>
                      <a:gd name="T5" fmla="*/ 6 h 6"/>
                      <a:gd name="T6" fmla="*/ 5 w 7"/>
                      <a:gd name="T7" fmla="*/ 4 h 6"/>
                      <a:gd name="T8" fmla="*/ 0 w 7"/>
                      <a:gd name="T9" fmla="*/ 0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6"/>
                      <a:gd name="T17" fmla="*/ 7 w 7"/>
                      <a:gd name="T18" fmla="*/ 6 h 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6">
                        <a:moveTo>
                          <a:pt x="0" y="0"/>
                        </a:moveTo>
                        <a:lnTo>
                          <a:pt x="2" y="6"/>
                        </a:lnTo>
                        <a:lnTo>
                          <a:pt x="7" y="6"/>
                        </a:lnTo>
                        <a:lnTo>
                          <a:pt x="5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3" name="Freeform 191"/>
                  <p:cNvSpPr>
                    <a:spLocks noChangeAspect="1"/>
                  </p:cNvSpPr>
                  <p:nvPr/>
                </p:nvSpPr>
                <p:spPr bwMode="gray">
                  <a:xfrm>
                    <a:off x="2748" y="573"/>
                    <a:ext cx="14" cy="10"/>
                  </a:xfrm>
                  <a:custGeom>
                    <a:avLst/>
                    <a:gdLst>
                      <a:gd name="T0" fmla="*/ 0 w 14"/>
                      <a:gd name="T1" fmla="*/ 8 h 8"/>
                      <a:gd name="T2" fmla="*/ 0 w 14"/>
                      <a:gd name="T3" fmla="*/ 6 h 8"/>
                      <a:gd name="T4" fmla="*/ 0 w 14"/>
                      <a:gd name="T5" fmla="*/ 2 h 8"/>
                      <a:gd name="T6" fmla="*/ 4 w 14"/>
                      <a:gd name="T7" fmla="*/ 0 h 8"/>
                      <a:gd name="T8" fmla="*/ 6 w 14"/>
                      <a:gd name="T9" fmla="*/ 2 h 8"/>
                      <a:gd name="T10" fmla="*/ 8 w 14"/>
                      <a:gd name="T11" fmla="*/ 4 h 8"/>
                      <a:gd name="T12" fmla="*/ 14 w 14"/>
                      <a:gd name="T13" fmla="*/ 4 h 8"/>
                      <a:gd name="T14" fmla="*/ 14 w 14"/>
                      <a:gd name="T15" fmla="*/ 6 h 8"/>
                      <a:gd name="T16" fmla="*/ 10 w 14"/>
                      <a:gd name="T17" fmla="*/ 6 h 8"/>
                      <a:gd name="T18" fmla="*/ 4 w 14"/>
                      <a:gd name="T19" fmla="*/ 6 h 8"/>
                      <a:gd name="T20" fmla="*/ 0 w 14"/>
                      <a:gd name="T21" fmla="*/ 8 h 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4"/>
                      <a:gd name="T34" fmla="*/ 0 h 8"/>
                      <a:gd name="T35" fmla="*/ 14 w 14"/>
                      <a:gd name="T36" fmla="*/ 8 h 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4" h="8">
                        <a:moveTo>
                          <a:pt x="0" y="8"/>
                        </a:move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6" y="2"/>
                        </a:lnTo>
                        <a:lnTo>
                          <a:pt x="8" y="4"/>
                        </a:lnTo>
                        <a:lnTo>
                          <a:pt x="14" y="4"/>
                        </a:lnTo>
                        <a:lnTo>
                          <a:pt x="14" y="6"/>
                        </a:lnTo>
                        <a:lnTo>
                          <a:pt x="10" y="6"/>
                        </a:lnTo>
                        <a:lnTo>
                          <a:pt x="4" y="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4" name="Freeform 192"/>
                  <p:cNvSpPr>
                    <a:spLocks noChangeAspect="1"/>
                  </p:cNvSpPr>
                  <p:nvPr/>
                </p:nvSpPr>
                <p:spPr bwMode="gray">
                  <a:xfrm>
                    <a:off x="2597" y="579"/>
                    <a:ext cx="56" cy="38"/>
                  </a:xfrm>
                  <a:custGeom>
                    <a:avLst/>
                    <a:gdLst>
                      <a:gd name="T0" fmla="*/ 35 w 56"/>
                      <a:gd name="T1" fmla="*/ 2 h 33"/>
                      <a:gd name="T2" fmla="*/ 29 w 56"/>
                      <a:gd name="T3" fmla="*/ 0 h 33"/>
                      <a:gd name="T4" fmla="*/ 25 w 56"/>
                      <a:gd name="T5" fmla="*/ 0 h 33"/>
                      <a:gd name="T6" fmla="*/ 21 w 56"/>
                      <a:gd name="T7" fmla="*/ 0 h 33"/>
                      <a:gd name="T8" fmla="*/ 15 w 56"/>
                      <a:gd name="T9" fmla="*/ 0 h 33"/>
                      <a:gd name="T10" fmla="*/ 13 w 56"/>
                      <a:gd name="T11" fmla="*/ 0 h 33"/>
                      <a:gd name="T12" fmla="*/ 6 w 56"/>
                      <a:gd name="T13" fmla="*/ 6 h 33"/>
                      <a:gd name="T14" fmla="*/ 8 w 56"/>
                      <a:gd name="T15" fmla="*/ 11 h 33"/>
                      <a:gd name="T16" fmla="*/ 6 w 56"/>
                      <a:gd name="T17" fmla="*/ 15 h 33"/>
                      <a:gd name="T18" fmla="*/ 2 w 56"/>
                      <a:gd name="T19" fmla="*/ 15 h 33"/>
                      <a:gd name="T20" fmla="*/ 0 w 56"/>
                      <a:gd name="T21" fmla="*/ 17 h 33"/>
                      <a:gd name="T22" fmla="*/ 4 w 56"/>
                      <a:gd name="T23" fmla="*/ 21 h 33"/>
                      <a:gd name="T24" fmla="*/ 8 w 56"/>
                      <a:gd name="T25" fmla="*/ 21 h 33"/>
                      <a:gd name="T26" fmla="*/ 11 w 56"/>
                      <a:gd name="T27" fmla="*/ 19 h 33"/>
                      <a:gd name="T28" fmla="*/ 15 w 56"/>
                      <a:gd name="T29" fmla="*/ 21 h 33"/>
                      <a:gd name="T30" fmla="*/ 21 w 56"/>
                      <a:gd name="T31" fmla="*/ 21 h 33"/>
                      <a:gd name="T32" fmla="*/ 21 w 56"/>
                      <a:gd name="T33" fmla="*/ 25 h 33"/>
                      <a:gd name="T34" fmla="*/ 25 w 56"/>
                      <a:gd name="T35" fmla="*/ 25 h 33"/>
                      <a:gd name="T36" fmla="*/ 25 w 56"/>
                      <a:gd name="T37" fmla="*/ 27 h 33"/>
                      <a:gd name="T38" fmla="*/ 23 w 56"/>
                      <a:gd name="T39" fmla="*/ 29 h 33"/>
                      <a:gd name="T40" fmla="*/ 27 w 56"/>
                      <a:gd name="T41" fmla="*/ 31 h 33"/>
                      <a:gd name="T42" fmla="*/ 33 w 56"/>
                      <a:gd name="T43" fmla="*/ 31 h 33"/>
                      <a:gd name="T44" fmla="*/ 37 w 56"/>
                      <a:gd name="T45" fmla="*/ 33 h 33"/>
                      <a:gd name="T46" fmla="*/ 39 w 56"/>
                      <a:gd name="T47" fmla="*/ 31 h 33"/>
                      <a:gd name="T48" fmla="*/ 41 w 56"/>
                      <a:gd name="T49" fmla="*/ 31 h 33"/>
                      <a:gd name="T50" fmla="*/ 44 w 56"/>
                      <a:gd name="T51" fmla="*/ 33 h 33"/>
                      <a:gd name="T52" fmla="*/ 50 w 56"/>
                      <a:gd name="T53" fmla="*/ 33 h 33"/>
                      <a:gd name="T54" fmla="*/ 50 w 56"/>
                      <a:gd name="T55" fmla="*/ 31 h 33"/>
                      <a:gd name="T56" fmla="*/ 56 w 56"/>
                      <a:gd name="T57" fmla="*/ 33 h 33"/>
                      <a:gd name="T58" fmla="*/ 56 w 56"/>
                      <a:gd name="T59" fmla="*/ 31 h 33"/>
                      <a:gd name="T60" fmla="*/ 46 w 56"/>
                      <a:gd name="T61" fmla="*/ 25 h 33"/>
                      <a:gd name="T62" fmla="*/ 37 w 56"/>
                      <a:gd name="T63" fmla="*/ 21 h 33"/>
                      <a:gd name="T64" fmla="*/ 33 w 56"/>
                      <a:gd name="T65" fmla="*/ 11 h 33"/>
                      <a:gd name="T66" fmla="*/ 33 w 56"/>
                      <a:gd name="T67" fmla="*/ 4 h 33"/>
                      <a:gd name="T68" fmla="*/ 35 w 56"/>
                      <a:gd name="T69" fmla="*/ 2 h 33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56"/>
                      <a:gd name="T106" fmla="*/ 0 h 33"/>
                      <a:gd name="T107" fmla="*/ 56 w 56"/>
                      <a:gd name="T108" fmla="*/ 33 h 33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56" h="33">
                        <a:moveTo>
                          <a:pt x="35" y="2"/>
                        </a:moveTo>
                        <a:lnTo>
                          <a:pt x="29" y="0"/>
                        </a:lnTo>
                        <a:lnTo>
                          <a:pt x="25" y="0"/>
                        </a:lnTo>
                        <a:lnTo>
                          <a:pt x="21" y="0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6" y="6"/>
                        </a:lnTo>
                        <a:lnTo>
                          <a:pt x="8" y="11"/>
                        </a:lnTo>
                        <a:lnTo>
                          <a:pt x="6" y="15"/>
                        </a:lnTo>
                        <a:lnTo>
                          <a:pt x="2" y="15"/>
                        </a:lnTo>
                        <a:lnTo>
                          <a:pt x="0" y="17"/>
                        </a:lnTo>
                        <a:lnTo>
                          <a:pt x="4" y="21"/>
                        </a:lnTo>
                        <a:lnTo>
                          <a:pt x="8" y="21"/>
                        </a:lnTo>
                        <a:lnTo>
                          <a:pt x="11" y="19"/>
                        </a:lnTo>
                        <a:lnTo>
                          <a:pt x="15" y="21"/>
                        </a:lnTo>
                        <a:lnTo>
                          <a:pt x="21" y="21"/>
                        </a:lnTo>
                        <a:lnTo>
                          <a:pt x="21" y="25"/>
                        </a:lnTo>
                        <a:lnTo>
                          <a:pt x="25" y="25"/>
                        </a:lnTo>
                        <a:lnTo>
                          <a:pt x="25" y="27"/>
                        </a:lnTo>
                        <a:lnTo>
                          <a:pt x="23" y="29"/>
                        </a:lnTo>
                        <a:lnTo>
                          <a:pt x="27" y="31"/>
                        </a:lnTo>
                        <a:lnTo>
                          <a:pt x="33" y="31"/>
                        </a:lnTo>
                        <a:lnTo>
                          <a:pt x="37" y="33"/>
                        </a:lnTo>
                        <a:lnTo>
                          <a:pt x="39" y="31"/>
                        </a:lnTo>
                        <a:lnTo>
                          <a:pt x="41" y="31"/>
                        </a:lnTo>
                        <a:lnTo>
                          <a:pt x="44" y="33"/>
                        </a:lnTo>
                        <a:lnTo>
                          <a:pt x="50" y="33"/>
                        </a:lnTo>
                        <a:lnTo>
                          <a:pt x="50" y="31"/>
                        </a:lnTo>
                        <a:lnTo>
                          <a:pt x="56" y="33"/>
                        </a:lnTo>
                        <a:lnTo>
                          <a:pt x="56" y="31"/>
                        </a:lnTo>
                        <a:lnTo>
                          <a:pt x="46" y="25"/>
                        </a:lnTo>
                        <a:lnTo>
                          <a:pt x="37" y="21"/>
                        </a:lnTo>
                        <a:lnTo>
                          <a:pt x="33" y="11"/>
                        </a:lnTo>
                        <a:lnTo>
                          <a:pt x="33" y="4"/>
                        </a:lnTo>
                        <a:lnTo>
                          <a:pt x="35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5" name="Freeform 193"/>
                  <p:cNvSpPr>
                    <a:spLocks noChangeAspect="1"/>
                  </p:cNvSpPr>
                  <p:nvPr/>
                </p:nvSpPr>
                <p:spPr bwMode="gray">
                  <a:xfrm>
                    <a:off x="2608" y="605"/>
                    <a:ext cx="9" cy="5"/>
                  </a:xfrm>
                  <a:custGeom>
                    <a:avLst/>
                    <a:gdLst>
                      <a:gd name="T0" fmla="*/ 6 w 8"/>
                      <a:gd name="T1" fmla="*/ 4 h 4"/>
                      <a:gd name="T2" fmla="*/ 8 w 8"/>
                      <a:gd name="T3" fmla="*/ 4 h 4"/>
                      <a:gd name="T4" fmla="*/ 6 w 8"/>
                      <a:gd name="T5" fmla="*/ 2 h 4"/>
                      <a:gd name="T6" fmla="*/ 4 w 8"/>
                      <a:gd name="T7" fmla="*/ 0 h 4"/>
                      <a:gd name="T8" fmla="*/ 0 w 8"/>
                      <a:gd name="T9" fmla="*/ 0 h 4"/>
                      <a:gd name="T10" fmla="*/ 0 w 8"/>
                      <a:gd name="T11" fmla="*/ 2 h 4"/>
                      <a:gd name="T12" fmla="*/ 6 w 8"/>
                      <a:gd name="T13" fmla="*/ 4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"/>
                      <a:gd name="T22" fmla="*/ 0 h 4"/>
                      <a:gd name="T23" fmla="*/ 8 w 8"/>
                      <a:gd name="T24" fmla="*/ 4 h 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" h="4">
                        <a:moveTo>
                          <a:pt x="6" y="4"/>
                        </a:moveTo>
                        <a:lnTo>
                          <a:pt x="8" y="4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6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6" name="Freeform 194"/>
                  <p:cNvSpPr>
                    <a:spLocks noChangeAspect="1"/>
                  </p:cNvSpPr>
                  <p:nvPr/>
                </p:nvSpPr>
                <p:spPr bwMode="gray">
                  <a:xfrm>
                    <a:off x="2608" y="532"/>
                    <a:ext cx="108" cy="47"/>
                  </a:xfrm>
                  <a:custGeom>
                    <a:avLst/>
                    <a:gdLst>
                      <a:gd name="T0" fmla="*/ 20 w 109"/>
                      <a:gd name="T1" fmla="*/ 19 h 39"/>
                      <a:gd name="T2" fmla="*/ 24 w 109"/>
                      <a:gd name="T3" fmla="*/ 19 h 39"/>
                      <a:gd name="T4" fmla="*/ 24 w 109"/>
                      <a:gd name="T5" fmla="*/ 17 h 39"/>
                      <a:gd name="T6" fmla="*/ 28 w 109"/>
                      <a:gd name="T7" fmla="*/ 15 h 39"/>
                      <a:gd name="T8" fmla="*/ 33 w 109"/>
                      <a:gd name="T9" fmla="*/ 10 h 39"/>
                      <a:gd name="T10" fmla="*/ 39 w 109"/>
                      <a:gd name="T11" fmla="*/ 12 h 39"/>
                      <a:gd name="T12" fmla="*/ 41 w 109"/>
                      <a:gd name="T13" fmla="*/ 8 h 39"/>
                      <a:gd name="T14" fmla="*/ 47 w 109"/>
                      <a:gd name="T15" fmla="*/ 10 h 39"/>
                      <a:gd name="T16" fmla="*/ 49 w 109"/>
                      <a:gd name="T17" fmla="*/ 8 h 39"/>
                      <a:gd name="T18" fmla="*/ 61 w 109"/>
                      <a:gd name="T19" fmla="*/ 8 h 39"/>
                      <a:gd name="T20" fmla="*/ 68 w 109"/>
                      <a:gd name="T21" fmla="*/ 6 h 39"/>
                      <a:gd name="T22" fmla="*/ 76 w 109"/>
                      <a:gd name="T23" fmla="*/ 8 h 39"/>
                      <a:gd name="T24" fmla="*/ 82 w 109"/>
                      <a:gd name="T25" fmla="*/ 4 h 39"/>
                      <a:gd name="T26" fmla="*/ 86 w 109"/>
                      <a:gd name="T27" fmla="*/ 2 h 39"/>
                      <a:gd name="T28" fmla="*/ 96 w 109"/>
                      <a:gd name="T29" fmla="*/ 0 h 39"/>
                      <a:gd name="T30" fmla="*/ 101 w 109"/>
                      <a:gd name="T31" fmla="*/ 0 h 39"/>
                      <a:gd name="T32" fmla="*/ 105 w 109"/>
                      <a:gd name="T33" fmla="*/ 0 h 39"/>
                      <a:gd name="T34" fmla="*/ 109 w 109"/>
                      <a:gd name="T35" fmla="*/ 4 h 39"/>
                      <a:gd name="T36" fmla="*/ 107 w 109"/>
                      <a:gd name="T37" fmla="*/ 8 h 39"/>
                      <a:gd name="T38" fmla="*/ 90 w 109"/>
                      <a:gd name="T39" fmla="*/ 12 h 39"/>
                      <a:gd name="T40" fmla="*/ 74 w 109"/>
                      <a:gd name="T41" fmla="*/ 12 h 39"/>
                      <a:gd name="T42" fmla="*/ 72 w 109"/>
                      <a:gd name="T43" fmla="*/ 12 h 39"/>
                      <a:gd name="T44" fmla="*/ 68 w 109"/>
                      <a:gd name="T45" fmla="*/ 17 h 39"/>
                      <a:gd name="T46" fmla="*/ 63 w 109"/>
                      <a:gd name="T47" fmla="*/ 17 h 39"/>
                      <a:gd name="T48" fmla="*/ 57 w 109"/>
                      <a:gd name="T49" fmla="*/ 21 h 39"/>
                      <a:gd name="T50" fmla="*/ 49 w 109"/>
                      <a:gd name="T51" fmla="*/ 21 h 39"/>
                      <a:gd name="T52" fmla="*/ 51 w 109"/>
                      <a:gd name="T53" fmla="*/ 23 h 39"/>
                      <a:gd name="T54" fmla="*/ 47 w 109"/>
                      <a:gd name="T55" fmla="*/ 25 h 39"/>
                      <a:gd name="T56" fmla="*/ 41 w 109"/>
                      <a:gd name="T57" fmla="*/ 25 h 39"/>
                      <a:gd name="T58" fmla="*/ 41 w 109"/>
                      <a:gd name="T59" fmla="*/ 29 h 39"/>
                      <a:gd name="T60" fmla="*/ 37 w 109"/>
                      <a:gd name="T61" fmla="*/ 31 h 39"/>
                      <a:gd name="T62" fmla="*/ 37 w 109"/>
                      <a:gd name="T63" fmla="*/ 31 h 39"/>
                      <a:gd name="T64" fmla="*/ 37 w 109"/>
                      <a:gd name="T65" fmla="*/ 33 h 39"/>
                      <a:gd name="T66" fmla="*/ 28 w 109"/>
                      <a:gd name="T67" fmla="*/ 31 h 39"/>
                      <a:gd name="T68" fmla="*/ 35 w 109"/>
                      <a:gd name="T69" fmla="*/ 35 h 39"/>
                      <a:gd name="T70" fmla="*/ 35 w 109"/>
                      <a:gd name="T71" fmla="*/ 37 h 39"/>
                      <a:gd name="T72" fmla="*/ 30 w 109"/>
                      <a:gd name="T73" fmla="*/ 37 h 39"/>
                      <a:gd name="T74" fmla="*/ 28 w 109"/>
                      <a:gd name="T75" fmla="*/ 39 h 39"/>
                      <a:gd name="T76" fmla="*/ 16 w 109"/>
                      <a:gd name="T77" fmla="*/ 37 h 39"/>
                      <a:gd name="T78" fmla="*/ 14 w 109"/>
                      <a:gd name="T79" fmla="*/ 37 h 39"/>
                      <a:gd name="T80" fmla="*/ 10 w 109"/>
                      <a:gd name="T81" fmla="*/ 37 h 39"/>
                      <a:gd name="T82" fmla="*/ 2 w 109"/>
                      <a:gd name="T83" fmla="*/ 37 h 39"/>
                      <a:gd name="T84" fmla="*/ 0 w 109"/>
                      <a:gd name="T85" fmla="*/ 37 h 39"/>
                      <a:gd name="T86" fmla="*/ 6 w 109"/>
                      <a:gd name="T87" fmla="*/ 33 h 39"/>
                      <a:gd name="T88" fmla="*/ 8 w 109"/>
                      <a:gd name="T89" fmla="*/ 31 h 39"/>
                      <a:gd name="T90" fmla="*/ 14 w 109"/>
                      <a:gd name="T91" fmla="*/ 31 h 39"/>
                      <a:gd name="T92" fmla="*/ 10 w 109"/>
                      <a:gd name="T93" fmla="*/ 29 h 39"/>
                      <a:gd name="T94" fmla="*/ 14 w 109"/>
                      <a:gd name="T95" fmla="*/ 27 h 39"/>
                      <a:gd name="T96" fmla="*/ 12 w 109"/>
                      <a:gd name="T97" fmla="*/ 25 h 39"/>
                      <a:gd name="T98" fmla="*/ 10 w 109"/>
                      <a:gd name="T99" fmla="*/ 23 h 39"/>
                      <a:gd name="T100" fmla="*/ 8 w 109"/>
                      <a:gd name="T101" fmla="*/ 21 h 39"/>
                      <a:gd name="T102" fmla="*/ 8 w 109"/>
                      <a:gd name="T103" fmla="*/ 19 h 39"/>
                      <a:gd name="T104" fmla="*/ 10 w 109"/>
                      <a:gd name="T105" fmla="*/ 19 h 39"/>
                      <a:gd name="T106" fmla="*/ 14 w 109"/>
                      <a:gd name="T107" fmla="*/ 21 h 39"/>
                      <a:gd name="T108" fmla="*/ 20 w 109"/>
                      <a:gd name="T109" fmla="*/ 19 h 39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109"/>
                      <a:gd name="T166" fmla="*/ 0 h 39"/>
                      <a:gd name="T167" fmla="*/ 109 w 109"/>
                      <a:gd name="T168" fmla="*/ 39 h 39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109" h="39">
                        <a:moveTo>
                          <a:pt x="20" y="19"/>
                        </a:moveTo>
                        <a:lnTo>
                          <a:pt x="24" y="19"/>
                        </a:lnTo>
                        <a:lnTo>
                          <a:pt x="24" y="17"/>
                        </a:lnTo>
                        <a:lnTo>
                          <a:pt x="28" y="15"/>
                        </a:lnTo>
                        <a:lnTo>
                          <a:pt x="33" y="10"/>
                        </a:lnTo>
                        <a:lnTo>
                          <a:pt x="39" y="12"/>
                        </a:lnTo>
                        <a:lnTo>
                          <a:pt x="41" y="8"/>
                        </a:lnTo>
                        <a:lnTo>
                          <a:pt x="47" y="10"/>
                        </a:lnTo>
                        <a:lnTo>
                          <a:pt x="49" y="8"/>
                        </a:lnTo>
                        <a:lnTo>
                          <a:pt x="61" y="8"/>
                        </a:lnTo>
                        <a:lnTo>
                          <a:pt x="68" y="6"/>
                        </a:lnTo>
                        <a:lnTo>
                          <a:pt x="76" y="8"/>
                        </a:lnTo>
                        <a:lnTo>
                          <a:pt x="82" y="4"/>
                        </a:lnTo>
                        <a:lnTo>
                          <a:pt x="86" y="2"/>
                        </a:lnTo>
                        <a:lnTo>
                          <a:pt x="96" y="0"/>
                        </a:lnTo>
                        <a:lnTo>
                          <a:pt x="101" y="0"/>
                        </a:lnTo>
                        <a:lnTo>
                          <a:pt x="105" y="0"/>
                        </a:lnTo>
                        <a:lnTo>
                          <a:pt x="109" y="4"/>
                        </a:lnTo>
                        <a:lnTo>
                          <a:pt x="107" y="8"/>
                        </a:lnTo>
                        <a:lnTo>
                          <a:pt x="90" y="12"/>
                        </a:lnTo>
                        <a:lnTo>
                          <a:pt x="74" y="12"/>
                        </a:lnTo>
                        <a:lnTo>
                          <a:pt x="72" y="12"/>
                        </a:lnTo>
                        <a:lnTo>
                          <a:pt x="68" y="17"/>
                        </a:lnTo>
                        <a:lnTo>
                          <a:pt x="63" y="17"/>
                        </a:lnTo>
                        <a:lnTo>
                          <a:pt x="57" y="21"/>
                        </a:lnTo>
                        <a:lnTo>
                          <a:pt x="49" y="21"/>
                        </a:lnTo>
                        <a:lnTo>
                          <a:pt x="51" y="23"/>
                        </a:lnTo>
                        <a:lnTo>
                          <a:pt x="47" y="25"/>
                        </a:lnTo>
                        <a:lnTo>
                          <a:pt x="41" y="25"/>
                        </a:lnTo>
                        <a:lnTo>
                          <a:pt x="41" y="29"/>
                        </a:lnTo>
                        <a:lnTo>
                          <a:pt x="37" y="31"/>
                        </a:lnTo>
                        <a:lnTo>
                          <a:pt x="37" y="33"/>
                        </a:lnTo>
                        <a:lnTo>
                          <a:pt x="28" y="31"/>
                        </a:lnTo>
                        <a:lnTo>
                          <a:pt x="35" y="35"/>
                        </a:lnTo>
                        <a:lnTo>
                          <a:pt x="35" y="37"/>
                        </a:lnTo>
                        <a:lnTo>
                          <a:pt x="30" y="37"/>
                        </a:lnTo>
                        <a:lnTo>
                          <a:pt x="28" y="39"/>
                        </a:lnTo>
                        <a:lnTo>
                          <a:pt x="16" y="37"/>
                        </a:lnTo>
                        <a:lnTo>
                          <a:pt x="14" y="37"/>
                        </a:lnTo>
                        <a:lnTo>
                          <a:pt x="10" y="37"/>
                        </a:lnTo>
                        <a:lnTo>
                          <a:pt x="2" y="37"/>
                        </a:lnTo>
                        <a:lnTo>
                          <a:pt x="0" y="37"/>
                        </a:lnTo>
                        <a:lnTo>
                          <a:pt x="6" y="33"/>
                        </a:lnTo>
                        <a:lnTo>
                          <a:pt x="8" y="31"/>
                        </a:lnTo>
                        <a:lnTo>
                          <a:pt x="14" y="31"/>
                        </a:lnTo>
                        <a:lnTo>
                          <a:pt x="10" y="29"/>
                        </a:lnTo>
                        <a:lnTo>
                          <a:pt x="14" y="27"/>
                        </a:lnTo>
                        <a:lnTo>
                          <a:pt x="12" y="25"/>
                        </a:lnTo>
                        <a:lnTo>
                          <a:pt x="10" y="23"/>
                        </a:lnTo>
                        <a:lnTo>
                          <a:pt x="8" y="21"/>
                        </a:lnTo>
                        <a:lnTo>
                          <a:pt x="8" y="19"/>
                        </a:lnTo>
                        <a:lnTo>
                          <a:pt x="10" y="19"/>
                        </a:lnTo>
                        <a:lnTo>
                          <a:pt x="14" y="21"/>
                        </a:lnTo>
                        <a:lnTo>
                          <a:pt x="20" y="19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7" name="Freeform 195"/>
                  <p:cNvSpPr>
                    <a:spLocks noChangeAspect="1"/>
                  </p:cNvSpPr>
                  <p:nvPr/>
                </p:nvSpPr>
                <p:spPr bwMode="gray">
                  <a:xfrm>
                    <a:off x="2799" y="673"/>
                    <a:ext cx="7" cy="3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2 w 7"/>
                      <a:gd name="T3" fmla="*/ 0 h 2"/>
                      <a:gd name="T4" fmla="*/ 5 w 7"/>
                      <a:gd name="T5" fmla="*/ 0 h 2"/>
                      <a:gd name="T6" fmla="*/ 7 w 7"/>
                      <a:gd name="T7" fmla="*/ 2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7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8" name="Freeform 196"/>
                  <p:cNvSpPr>
                    <a:spLocks noChangeAspect="1"/>
                  </p:cNvSpPr>
                  <p:nvPr/>
                </p:nvSpPr>
                <p:spPr bwMode="gray">
                  <a:xfrm>
                    <a:off x="2814" y="589"/>
                    <a:ext cx="12" cy="5"/>
                  </a:xfrm>
                  <a:custGeom>
                    <a:avLst/>
                    <a:gdLst>
                      <a:gd name="T0" fmla="*/ 8 w 12"/>
                      <a:gd name="T1" fmla="*/ 4 h 4"/>
                      <a:gd name="T2" fmla="*/ 12 w 12"/>
                      <a:gd name="T3" fmla="*/ 0 h 4"/>
                      <a:gd name="T4" fmla="*/ 4 w 12"/>
                      <a:gd name="T5" fmla="*/ 0 h 4"/>
                      <a:gd name="T6" fmla="*/ 0 w 12"/>
                      <a:gd name="T7" fmla="*/ 4 h 4"/>
                      <a:gd name="T8" fmla="*/ 8 w 12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4"/>
                      <a:gd name="T17" fmla="*/ 12 w 12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4">
                        <a:moveTo>
                          <a:pt x="8" y="4"/>
                        </a:moveTo>
                        <a:lnTo>
                          <a:pt x="12" y="0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9" name="Freeform 197"/>
                  <p:cNvSpPr>
                    <a:spLocks noChangeAspect="1"/>
                  </p:cNvSpPr>
                  <p:nvPr/>
                </p:nvSpPr>
                <p:spPr bwMode="gray">
                  <a:xfrm>
                    <a:off x="2883" y="613"/>
                    <a:ext cx="2" cy="4"/>
                  </a:xfrm>
                  <a:custGeom>
                    <a:avLst/>
                    <a:gdLst>
                      <a:gd name="T0" fmla="*/ 0 w 2"/>
                      <a:gd name="T1" fmla="*/ 0 h 4"/>
                      <a:gd name="T2" fmla="*/ 0 w 2"/>
                      <a:gd name="T3" fmla="*/ 2 h 4"/>
                      <a:gd name="T4" fmla="*/ 2 w 2"/>
                      <a:gd name="T5" fmla="*/ 4 h 4"/>
                      <a:gd name="T6" fmla="*/ 0 w 2"/>
                      <a:gd name="T7" fmla="*/ 4 h 4"/>
                      <a:gd name="T8" fmla="*/ 0 w 2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4"/>
                      <a:gd name="T17" fmla="*/ 2 w 2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4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0" name="Freeform 198"/>
                  <p:cNvSpPr>
                    <a:spLocks noChangeAspect="1"/>
                  </p:cNvSpPr>
                  <p:nvPr/>
                </p:nvSpPr>
                <p:spPr bwMode="gray">
                  <a:xfrm>
                    <a:off x="2950" y="503"/>
                    <a:ext cx="41" cy="18"/>
                  </a:xfrm>
                  <a:custGeom>
                    <a:avLst/>
                    <a:gdLst>
                      <a:gd name="T0" fmla="*/ 37 w 41"/>
                      <a:gd name="T1" fmla="*/ 11 h 15"/>
                      <a:gd name="T2" fmla="*/ 41 w 41"/>
                      <a:gd name="T3" fmla="*/ 11 h 15"/>
                      <a:gd name="T4" fmla="*/ 39 w 41"/>
                      <a:gd name="T5" fmla="*/ 9 h 15"/>
                      <a:gd name="T6" fmla="*/ 29 w 41"/>
                      <a:gd name="T7" fmla="*/ 4 h 15"/>
                      <a:gd name="T8" fmla="*/ 27 w 41"/>
                      <a:gd name="T9" fmla="*/ 4 h 15"/>
                      <a:gd name="T10" fmla="*/ 21 w 41"/>
                      <a:gd name="T11" fmla="*/ 2 h 15"/>
                      <a:gd name="T12" fmla="*/ 17 w 41"/>
                      <a:gd name="T13" fmla="*/ 2 h 15"/>
                      <a:gd name="T14" fmla="*/ 17 w 41"/>
                      <a:gd name="T15" fmla="*/ 4 h 15"/>
                      <a:gd name="T16" fmla="*/ 14 w 41"/>
                      <a:gd name="T17" fmla="*/ 4 h 15"/>
                      <a:gd name="T18" fmla="*/ 12 w 41"/>
                      <a:gd name="T19" fmla="*/ 0 h 15"/>
                      <a:gd name="T20" fmla="*/ 6 w 41"/>
                      <a:gd name="T21" fmla="*/ 0 h 15"/>
                      <a:gd name="T22" fmla="*/ 6 w 41"/>
                      <a:gd name="T23" fmla="*/ 2 h 15"/>
                      <a:gd name="T24" fmla="*/ 2 w 41"/>
                      <a:gd name="T25" fmla="*/ 0 h 15"/>
                      <a:gd name="T26" fmla="*/ 0 w 41"/>
                      <a:gd name="T27" fmla="*/ 4 h 15"/>
                      <a:gd name="T28" fmla="*/ 2 w 41"/>
                      <a:gd name="T29" fmla="*/ 7 h 15"/>
                      <a:gd name="T30" fmla="*/ 0 w 41"/>
                      <a:gd name="T31" fmla="*/ 9 h 15"/>
                      <a:gd name="T32" fmla="*/ 4 w 41"/>
                      <a:gd name="T33" fmla="*/ 15 h 15"/>
                      <a:gd name="T34" fmla="*/ 12 w 41"/>
                      <a:gd name="T35" fmla="*/ 13 h 15"/>
                      <a:gd name="T36" fmla="*/ 25 w 41"/>
                      <a:gd name="T37" fmla="*/ 13 h 15"/>
                      <a:gd name="T38" fmla="*/ 37 w 41"/>
                      <a:gd name="T39" fmla="*/ 11 h 15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41"/>
                      <a:gd name="T61" fmla="*/ 0 h 15"/>
                      <a:gd name="T62" fmla="*/ 41 w 41"/>
                      <a:gd name="T63" fmla="*/ 15 h 15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41" h="15">
                        <a:moveTo>
                          <a:pt x="37" y="11"/>
                        </a:moveTo>
                        <a:lnTo>
                          <a:pt x="41" y="11"/>
                        </a:lnTo>
                        <a:lnTo>
                          <a:pt x="39" y="9"/>
                        </a:lnTo>
                        <a:lnTo>
                          <a:pt x="29" y="4"/>
                        </a:lnTo>
                        <a:lnTo>
                          <a:pt x="27" y="4"/>
                        </a:lnTo>
                        <a:lnTo>
                          <a:pt x="21" y="2"/>
                        </a:lnTo>
                        <a:lnTo>
                          <a:pt x="17" y="2"/>
                        </a:lnTo>
                        <a:lnTo>
                          <a:pt x="17" y="4"/>
                        </a:lnTo>
                        <a:lnTo>
                          <a:pt x="14" y="4"/>
                        </a:lnTo>
                        <a:lnTo>
                          <a:pt x="12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2" y="7"/>
                        </a:lnTo>
                        <a:lnTo>
                          <a:pt x="0" y="9"/>
                        </a:lnTo>
                        <a:lnTo>
                          <a:pt x="4" y="15"/>
                        </a:lnTo>
                        <a:lnTo>
                          <a:pt x="12" y="13"/>
                        </a:lnTo>
                        <a:lnTo>
                          <a:pt x="25" y="13"/>
                        </a:lnTo>
                        <a:lnTo>
                          <a:pt x="37" y="11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1" name="Freeform 199"/>
                  <p:cNvSpPr>
                    <a:spLocks noChangeAspect="1"/>
                  </p:cNvSpPr>
                  <p:nvPr/>
                </p:nvSpPr>
                <p:spPr bwMode="gray">
                  <a:xfrm>
                    <a:off x="2866" y="482"/>
                    <a:ext cx="40" cy="14"/>
                  </a:xfrm>
                  <a:custGeom>
                    <a:avLst/>
                    <a:gdLst>
                      <a:gd name="T0" fmla="*/ 38 w 40"/>
                      <a:gd name="T1" fmla="*/ 4 h 12"/>
                      <a:gd name="T2" fmla="*/ 38 w 40"/>
                      <a:gd name="T3" fmla="*/ 6 h 12"/>
                      <a:gd name="T4" fmla="*/ 40 w 40"/>
                      <a:gd name="T5" fmla="*/ 10 h 12"/>
                      <a:gd name="T6" fmla="*/ 27 w 40"/>
                      <a:gd name="T7" fmla="*/ 10 h 12"/>
                      <a:gd name="T8" fmla="*/ 25 w 40"/>
                      <a:gd name="T9" fmla="*/ 10 h 12"/>
                      <a:gd name="T10" fmla="*/ 19 w 40"/>
                      <a:gd name="T11" fmla="*/ 10 h 12"/>
                      <a:gd name="T12" fmla="*/ 17 w 40"/>
                      <a:gd name="T13" fmla="*/ 12 h 12"/>
                      <a:gd name="T14" fmla="*/ 0 w 40"/>
                      <a:gd name="T15" fmla="*/ 10 h 12"/>
                      <a:gd name="T16" fmla="*/ 0 w 40"/>
                      <a:gd name="T17" fmla="*/ 6 h 12"/>
                      <a:gd name="T18" fmla="*/ 3 w 40"/>
                      <a:gd name="T19" fmla="*/ 4 h 12"/>
                      <a:gd name="T20" fmla="*/ 13 w 40"/>
                      <a:gd name="T21" fmla="*/ 2 h 12"/>
                      <a:gd name="T22" fmla="*/ 13 w 40"/>
                      <a:gd name="T23" fmla="*/ 0 h 12"/>
                      <a:gd name="T24" fmla="*/ 19 w 40"/>
                      <a:gd name="T25" fmla="*/ 0 h 12"/>
                      <a:gd name="T26" fmla="*/ 31 w 40"/>
                      <a:gd name="T27" fmla="*/ 4 h 12"/>
                      <a:gd name="T28" fmla="*/ 38 w 40"/>
                      <a:gd name="T29" fmla="*/ 4 h 1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0"/>
                      <a:gd name="T46" fmla="*/ 0 h 12"/>
                      <a:gd name="T47" fmla="*/ 40 w 40"/>
                      <a:gd name="T48" fmla="*/ 12 h 1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0" h="12">
                        <a:moveTo>
                          <a:pt x="38" y="4"/>
                        </a:moveTo>
                        <a:lnTo>
                          <a:pt x="38" y="6"/>
                        </a:lnTo>
                        <a:lnTo>
                          <a:pt x="40" y="10"/>
                        </a:lnTo>
                        <a:lnTo>
                          <a:pt x="27" y="10"/>
                        </a:lnTo>
                        <a:lnTo>
                          <a:pt x="25" y="10"/>
                        </a:lnTo>
                        <a:lnTo>
                          <a:pt x="19" y="10"/>
                        </a:lnTo>
                        <a:lnTo>
                          <a:pt x="17" y="12"/>
                        </a:ln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3" y="4"/>
                        </a:lnTo>
                        <a:lnTo>
                          <a:pt x="13" y="2"/>
                        </a:lnTo>
                        <a:lnTo>
                          <a:pt x="13" y="0"/>
                        </a:lnTo>
                        <a:lnTo>
                          <a:pt x="19" y="0"/>
                        </a:lnTo>
                        <a:lnTo>
                          <a:pt x="31" y="4"/>
                        </a:lnTo>
                        <a:lnTo>
                          <a:pt x="38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2" name="Freeform 200"/>
                  <p:cNvSpPr>
                    <a:spLocks noChangeAspect="1"/>
                  </p:cNvSpPr>
                  <p:nvPr/>
                </p:nvSpPr>
                <p:spPr bwMode="gray">
                  <a:xfrm>
                    <a:off x="2865" y="496"/>
                    <a:ext cx="16" cy="4"/>
                  </a:xfrm>
                  <a:custGeom>
                    <a:avLst/>
                    <a:gdLst>
                      <a:gd name="T0" fmla="*/ 13 w 17"/>
                      <a:gd name="T1" fmla="*/ 4 h 4"/>
                      <a:gd name="T2" fmla="*/ 17 w 17"/>
                      <a:gd name="T3" fmla="*/ 4 h 4"/>
                      <a:gd name="T4" fmla="*/ 17 w 17"/>
                      <a:gd name="T5" fmla="*/ 2 h 4"/>
                      <a:gd name="T6" fmla="*/ 9 w 17"/>
                      <a:gd name="T7" fmla="*/ 0 h 4"/>
                      <a:gd name="T8" fmla="*/ 0 w 17"/>
                      <a:gd name="T9" fmla="*/ 0 h 4"/>
                      <a:gd name="T10" fmla="*/ 2 w 17"/>
                      <a:gd name="T11" fmla="*/ 2 h 4"/>
                      <a:gd name="T12" fmla="*/ 13 w 17"/>
                      <a:gd name="T13" fmla="*/ 4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4"/>
                      <a:gd name="T23" fmla="*/ 17 w 17"/>
                      <a:gd name="T24" fmla="*/ 4 h 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4">
                        <a:moveTo>
                          <a:pt x="13" y="4"/>
                        </a:moveTo>
                        <a:lnTo>
                          <a:pt x="17" y="4"/>
                        </a:lnTo>
                        <a:lnTo>
                          <a:pt x="17" y="2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13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3" name="Freeform 201"/>
                  <p:cNvSpPr>
                    <a:spLocks noChangeAspect="1"/>
                  </p:cNvSpPr>
                  <p:nvPr/>
                </p:nvSpPr>
                <p:spPr bwMode="gray">
                  <a:xfrm>
                    <a:off x="2885" y="494"/>
                    <a:ext cx="57" cy="17"/>
                  </a:xfrm>
                  <a:custGeom>
                    <a:avLst/>
                    <a:gdLst>
                      <a:gd name="T0" fmla="*/ 10 w 58"/>
                      <a:gd name="T1" fmla="*/ 10 h 15"/>
                      <a:gd name="T2" fmla="*/ 8 w 58"/>
                      <a:gd name="T3" fmla="*/ 8 h 15"/>
                      <a:gd name="T4" fmla="*/ 0 w 58"/>
                      <a:gd name="T5" fmla="*/ 6 h 15"/>
                      <a:gd name="T6" fmla="*/ 0 w 58"/>
                      <a:gd name="T7" fmla="*/ 4 h 15"/>
                      <a:gd name="T8" fmla="*/ 8 w 58"/>
                      <a:gd name="T9" fmla="*/ 4 h 15"/>
                      <a:gd name="T10" fmla="*/ 6 w 58"/>
                      <a:gd name="T11" fmla="*/ 2 h 15"/>
                      <a:gd name="T12" fmla="*/ 12 w 58"/>
                      <a:gd name="T13" fmla="*/ 2 h 15"/>
                      <a:gd name="T14" fmla="*/ 14 w 58"/>
                      <a:gd name="T15" fmla="*/ 0 h 15"/>
                      <a:gd name="T16" fmla="*/ 23 w 58"/>
                      <a:gd name="T17" fmla="*/ 0 h 15"/>
                      <a:gd name="T18" fmla="*/ 31 w 58"/>
                      <a:gd name="T19" fmla="*/ 2 h 15"/>
                      <a:gd name="T20" fmla="*/ 31 w 58"/>
                      <a:gd name="T21" fmla="*/ 2 h 15"/>
                      <a:gd name="T22" fmla="*/ 29 w 58"/>
                      <a:gd name="T23" fmla="*/ 6 h 15"/>
                      <a:gd name="T24" fmla="*/ 35 w 58"/>
                      <a:gd name="T25" fmla="*/ 6 h 15"/>
                      <a:gd name="T26" fmla="*/ 35 w 58"/>
                      <a:gd name="T27" fmla="*/ 2 h 15"/>
                      <a:gd name="T28" fmla="*/ 41 w 58"/>
                      <a:gd name="T29" fmla="*/ 2 h 15"/>
                      <a:gd name="T30" fmla="*/ 47 w 58"/>
                      <a:gd name="T31" fmla="*/ 2 h 15"/>
                      <a:gd name="T32" fmla="*/ 54 w 58"/>
                      <a:gd name="T33" fmla="*/ 8 h 15"/>
                      <a:gd name="T34" fmla="*/ 47 w 58"/>
                      <a:gd name="T35" fmla="*/ 8 h 15"/>
                      <a:gd name="T36" fmla="*/ 50 w 58"/>
                      <a:gd name="T37" fmla="*/ 10 h 15"/>
                      <a:gd name="T38" fmla="*/ 58 w 58"/>
                      <a:gd name="T39" fmla="*/ 10 h 15"/>
                      <a:gd name="T40" fmla="*/ 58 w 58"/>
                      <a:gd name="T41" fmla="*/ 15 h 15"/>
                      <a:gd name="T42" fmla="*/ 45 w 58"/>
                      <a:gd name="T43" fmla="*/ 15 h 15"/>
                      <a:gd name="T44" fmla="*/ 25 w 58"/>
                      <a:gd name="T45" fmla="*/ 12 h 15"/>
                      <a:gd name="T46" fmla="*/ 23 w 58"/>
                      <a:gd name="T47" fmla="*/ 10 h 15"/>
                      <a:gd name="T48" fmla="*/ 19 w 58"/>
                      <a:gd name="T49" fmla="*/ 10 h 15"/>
                      <a:gd name="T50" fmla="*/ 10 w 58"/>
                      <a:gd name="T51" fmla="*/ 10 h 1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58"/>
                      <a:gd name="T79" fmla="*/ 0 h 15"/>
                      <a:gd name="T80" fmla="*/ 58 w 58"/>
                      <a:gd name="T81" fmla="*/ 15 h 1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58" h="15">
                        <a:moveTo>
                          <a:pt x="10" y="10"/>
                        </a:moveTo>
                        <a:lnTo>
                          <a:pt x="8" y="8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8" y="4"/>
                        </a:lnTo>
                        <a:lnTo>
                          <a:pt x="6" y="2"/>
                        </a:lnTo>
                        <a:lnTo>
                          <a:pt x="12" y="2"/>
                        </a:lnTo>
                        <a:lnTo>
                          <a:pt x="14" y="0"/>
                        </a:lnTo>
                        <a:lnTo>
                          <a:pt x="23" y="0"/>
                        </a:lnTo>
                        <a:lnTo>
                          <a:pt x="31" y="2"/>
                        </a:lnTo>
                        <a:lnTo>
                          <a:pt x="29" y="6"/>
                        </a:lnTo>
                        <a:lnTo>
                          <a:pt x="35" y="6"/>
                        </a:lnTo>
                        <a:lnTo>
                          <a:pt x="35" y="2"/>
                        </a:lnTo>
                        <a:lnTo>
                          <a:pt x="41" y="2"/>
                        </a:lnTo>
                        <a:lnTo>
                          <a:pt x="47" y="2"/>
                        </a:lnTo>
                        <a:lnTo>
                          <a:pt x="54" y="8"/>
                        </a:lnTo>
                        <a:lnTo>
                          <a:pt x="47" y="8"/>
                        </a:lnTo>
                        <a:lnTo>
                          <a:pt x="50" y="10"/>
                        </a:lnTo>
                        <a:lnTo>
                          <a:pt x="58" y="10"/>
                        </a:lnTo>
                        <a:lnTo>
                          <a:pt x="58" y="15"/>
                        </a:lnTo>
                        <a:lnTo>
                          <a:pt x="45" y="15"/>
                        </a:lnTo>
                        <a:lnTo>
                          <a:pt x="25" y="12"/>
                        </a:lnTo>
                        <a:lnTo>
                          <a:pt x="23" y="10"/>
                        </a:lnTo>
                        <a:lnTo>
                          <a:pt x="19" y="10"/>
                        </a:lnTo>
                        <a:lnTo>
                          <a:pt x="10" y="1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4" name="Freeform 202"/>
                  <p:cNvSpPr>
                    <a:spLocks noChangeAspect="1"/>
                  </p:cNvSpPr>
                  <p:nvPr/>
                </p:nvSpPr>
                <p:spPr bwMode="gray">
                  <a:xfrm>
                    <a:off x="3095" y="565"/>
                    <a:ext cx="10" cy="4"/>
                  </a:xfrm>
                  <a:custGeom>
                    <a:avLst/>
                    <a:gdLst>
                      <a:gd name="T0" fmla="*/ 3 w 11"/>
                      <a:gd name="T1" fmla="*/ 4 h 4"/>
                      <a:gd name="T2" fmla="*/ 0 w 11"/>
                      <a:gd name="T3" fmla="*/ 2 h 4"/>
                      <a:gd name="T4" fmla="*/ 0 w 11"/>
                      <a:gd name="T5" fmla="*/ 0 h 4"/>
                      <a:gd name="T6" fmla="*/ 11 w 11"/>
                      <a:gd name="T7" fmla="*/ 0 h 4"/>
                      <a:gd name="T8" fmla="*/ 11 w 11"/>
                      <a:gd name="T9" fmla="*/ 2 h 4"/>
                      <a:gd name="T10" fmla="*/ 11 w 11"/>
                      <a:gd name="T11" fmla="*/ 4 h 4"/>
                      <a:gd name="T12" fmla="*/ 3 w 11"/>
                      <a:gd name="T13" fmla="*/ 4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"/>
                      <a:gd name="T22" fmla="*/ 0 h 4"/>
                      <a:gd name="T23" fmla="*/ 11 w 11"/>
                      <a:gd name="T24" fmla="*/ 4 h 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" h="4">
                        <a:moveTo>
                          <a:pt x="3" y="4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11" y="0"/>
                        </a:lnTo>
                        <a:lnTo>
                          <a:pt x="11" y="2"/>
                        </a:lnTo>
                        <a:lnTo>
                          <a:pt x="11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5" name="Freeform 203"/>
                  <p:cNvSpPr>
                    <a:spLocks noChangeAspect="1"/>
                  </p:cNvSpPr>
                  <p:nvPr/>
                </p:nvSpPr>
                <p:spPr bwMode="gray">
                  <a:xfrm>
                    <a:off x="3288" y="540"/>
                    <a:ext cx="70" cy="25"/>
                  </a:xfrm>
                  <a:custGeom>
                    <a:avLst/>
                    <a:gdLst>
                      <a:gd name="T0" fmla="*/ 35 w 71"/>
                      <a:gd name="T1" fmla="*/ 21 h 21"/>
                      <a:gd name="T2" fmla="*/ 35 w 71"/>
                      <a:gd name="T3" fmla="*/ 19 h 21"/>
                      <a:gd name="T4" fmla="*/ 33 w 71"/>
                      <a:gd name="T5" fmla="*/ 15 h 21"/>
                      <a:gd name="T6" fmla="*/ 35 w 71"/>
                      <a:gd name="T7" fmla="*/ 15 h 21"/>
                      <a:gd name="T8" fmla="*/ 40 w 71"/>
                      <a:gd name="T9" fmla="*/ 19 h 21"/>
                      <a:gd name="T10" fmla="*/ 46 w 71"/>
                      <a:gd name="T11" fmla="*/ 17 h 21"/>
                      <a:gd name="T12" fmla="*/ 50 w 71"/>
                      <a:gd name="T13" fmla="*/ 15 h 21"/>
                      <a:gd name="T14" fmla="*/ 56 w 71"/>
                      <a:gd name="T15" fmla="*/ 17 h 21"/>
                      <a:gd name="T16" fmla="*/ 60 w 71"/>
                      <a:gd name="T17" fmla="*/ 17 h 21"/>
                      <a:gd name="T18" fmla="*/ 56 w 71"/>
                      <a:gd name="T19" fmla="*/ 15 h 21"/>
                      <a:gd name="T20" fmla="*/ 46 w 71"/>
                      <a:gd name="T21" fmla="*/ 11 h 21"/>
                      <a:gd name="T22" fmla="*/ 44 w 71"/>
                      <a:gd name="T23" fmla="*/ 9 h 21"/>
                      <a:gd name="T24" fmla="*/ 48 w 71"/>
                      <a:gd name="T25" fmla="*/ 9 h 21"/>
                      <a:gd name="T26" fmla="*/ 50 w 71"/>
                      <a:gd name="T27" fmla="*/ 11 h 21"/>
                      <a:gd name="T28" fmla="*/ 66 w 71"/>
                      <a:gd name="T29" fmla="*/ 15 h 21"/>
                      <a:gd name="T30" fmla="*/ 71 w 71"/>
                      <a:gd name="T31" fmla="*/ 15 h 21"/>
                      <a:gd name="T32" fmla="*/ 66 w 71"/>
                      <a:gd name="T33" fmla="*/ 9 h 21"/>
                      <a:gd name="T34" fmla="*/ 50 w 71"/>
                      <a:gd name="T35" fmla="*/ 4 h 21"/>
                      <a:gd name="T36" fmla="*/ 46 w 71"/>
                      <a:gd name="T37" fmla="*/ 6 h 21"/>
                      <a:gd name="T38" fmla="*/ 33 w 71"/>
                      <a:gd name="T39" fmla="*/ 4 h 21"/>
                      <a:gd name="T40" fmla="*/ 27 w 71"/>
                      <a:gd name="T41" fmla="*/ 2 h 21"/>
                      <a:gd name="T42" fmla="*/ 27 w 71"/>
                      <a:gd name="T43" fmla="*/ 4 h 21"/>
                      <a:gd name="T44" fmla="*/ 31 w 71"/>
                      <a:gd name="T45" fmla="*/ 6 h 21"/>
                      <a:gd name="T46" fmla="*/ 31 w 71"/>
                      <a:gd name="T47" fmla="*/ 9 h 21"/>
                      <a:gd name="T48" fmla="*/ 27 w 71"/>
                      <a:gd name="T49" fmla="*/ 6 h 21"/>
                      <a:gd name="T50" fmla="*/ 21 w 71"/>
                      <a:gd name="T51" fmla="*/ 6 h 21"/>
                      <a:gd name="T52" fmla="*/ 17 w 71"/>
                      <a:gd name="T53" fmla="*/ 4 h 21"/>
                      <a:gd name="T54" fmla="*/ 7 w 71"/>
                      <a:gd name="T55" fmla="*/ 0 h 21"/>
                      <a:gd name="T56" fmla="*/ 0 w 71"/>
                      <a:gd name="T57" fmla="*/ 4 h 21"/>
                      <a:gd name="T58" fmla="*/ 2 w 71"/>
                      <a:gd name="T59" fmla="*/ 11 h 21"/>
                      <a:gd name="T60" fmla="*/ 11 w 71"/>
                      <a:gd name="T61" fmla="*/ 15 h 21"/>
                      <a:gd name="T62" fmla="*/ 19 w 71"/>
                      <a:gd name="T63" fmla="*/ 17 h 21"/>
                      <a:gd name="T64" fmla="*/ 25 w 71"/>
                      <a:gd name="T65" fmla="*/ 19 h 21"/>
                      <a:gd name="T66" fmla="*/ 29 w 71"/>
                      <a:gd name="T67" fmla="*/ 19 h 21"/>
                      <a:gd name="T68" fmla="*/ 35 w 71"/>
                      <a:gd name="T69" fmla="*/ 21 h 21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71"/>
                      <a:gd name="T106" fmla="*/ 0 h 21"/>
                      <a:gd name="T107" fmla="*/ 71 w 71"/>
                      <a:gd name="T108" fmla="*/ 21 h 21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71" h="21">
                        <a:moveTo>
                          <a:pt x="35" y="21"/>
                        </a:moveTo>
                        <a:lnTo>
                          <a:pt x="35" y="19"/>
                        </a:lnTo>
                        <a:lnTo>
                          <a:pt x="33" y="15"/>
                        </a:lnTo>
                        <a:lnTo>
                          <a:pt x="35" y="15"/>
                        </a:lnTo>
                        <a:lnTo>
                          <a:pt x="40" y="19"/>
                        </a:lnTo>
                        <a:lnTo>
                          <a:pt x="46" y="17"/>
                        </a:lnTo>
                        <a:lnTo>
                          <a:pt x="50" y="15"/>
                        </a:lnTo>
                        <a:lnTo>
                          <a:pt x="56" y="17"/>
                        </a:lnTo>
                        <a:lnTo>
                          <a:pt x="60" y="17"/>
                        </a:lnTo>
                        <a:lnTo>
                          <a:pt x="56" y="15"/>
                        </a:lnTo>
                        <a:lnTo>
                          <a:pt x="46" y="11"/>
                        </a:lnTo>
                        <a:lnTo>
                          <a:pt x="44" y="9"/>
                        </a:lnTo>
                        <a:lnTo>
                          <a:pt x="48" y="9"/>
                        </a:lnTo>
                        <a:lnTo>
                          <a:pt x="50" y="11"/>
                        </a:lnTo>
                        <a:lnTo>
                          <a:pt x="66" y="15"/>
                        </a:lnTo>
                        <a:lnTo>
                          <a:pt x="71" y="15"/>
                        </a:lnTo>
                        <a:lnTo>
                          <a:pt x="66" y="9"/>
                        </a:lnTo>
                        <a:lnTo>
                          <a:pt x="50" y="4"/>
                        </a:lnTo>
                        <a:lnTo>
                          <a:pt x="46" y="6"/>
                        </a:lnTo>
                        <a:lnTo>
                          <a:pt x="33" y="4"/>
                        </a:lnTo>
                        <a:lnTo>
                          <a:pt x="27" y="2"/>
                        </a:lnTo>
                        <a:lnTo>
                          <a:pt x="27" y="4"/>
                        </a:lnTo>
                        <a:lnTo>
                          <a:pt x="31" y="6"/>
                        </a:lnTo>
                        <a:lnTo>
                          <a:pt x="31" y="9"/>
                        </a:lnTo>
                        <a:lnTo>
                          <a:pt x="27" y="6"/>
                        </a:lnTo>
                        <a:lnTo>
                          <a:pt x="21" y="6"/>
                        </a:lnTo>
                        <a:lnTo>
                          <a:pt x="17" y="4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2" y="11"/>
                        </a:lnTo>
                        <a:lnTo>
                          <a:pt x="11" y="15"/>
                        </a:lnTo>
                        <a:lnTo>
                          <a:pt x="19" y="17"/>
                        </a:lnTo>
                        <a:lnTo>
                          <a:pt x="25" y="19"/>
                        </a:lnTo>
                        <a:lnTo>
                          <a:pt x="29" y="19"/>
                        </a:lnTo>
                        <a:lnTo>
                          <a:pt x="35" y="21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6" name="Freeform 204"/>
                  <p:cNvSpPr>
                    <a:spLocks noChangeAspect="1"/>
                  </p:cNvSpPr>
                  <p:nvPr/>
                </p:nvSpPr>
                <p:spPr bwMode="gray">
                  <a:xfrm>
                    <a:off x="3345" y="571"/>
                    <a:ext cx="31" cy="10"/>
                  </a:xfrm>
                  <a:custGeom>
                    <a:avLst/>
                    <a:gdLst>
                      <a:gd name="T0" fmla="*/ 0 w 31"/>
                      <a:gd name="T1" fmla="*/ 6 h 8"/>
                      <a:gd name="T2" fmla="*/ 4 w 31"/>
                      <a:gd name="T3" fmla="*/ 4 h 8"/>
                      <a:gd name="T4" fmla="*/ 2 w 31"/>
                      <a:gd name="T5" fmla="*/ 2 h 8"/>
                      <a:gd name="T6" fmla="*/ 8 w 31"/>
                      <a:gd name="T7" fmla="*/ 0 h 8"/>
                      <a:gd name="T8" fmla="*/ 19 w 31"/>
                      <a:gd name="T9" fmla="*/ 2 h 8"/>
                      <a:gd name="T10" fmla="*/ 27 w 31"/>
                      <a:gd name="T11" fmla="*/ 4 h 8"/>
                      <a:gd name="T12" fmla="*/ 31 w 31"/>
                      <a:gd name="T13" fmla="*/ 6 h 8"/>
                      <a:gd name="T14" fmla="*/ 29 w 31"/>
                      <a:gd name="T15" fmla="*/ 8 h 8"/>
                      <a:gd name="T16" fmla="*/ 13 w 31"/>
                      <a:gd name="T17" fmla="*/ 6 h 8"/>
                      <a:gd name="T18" fmla="*/ 4 w 31"/>
                      <a:gd name="T19" fmla="*/ 8 h 8"/>
                      <a:gd name="T20" fmla="*/ 0 w 31"/>
                      <a:gd name="T21" fmla="*/ 6 h 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1"/>
                      <a:gd name="T34" fmla="*/ 0 h 8"/>
                      <a:gd name="T35" fmla="*/ 31 w 31"/>
                      <a:gd name="T36" fmla="*/ 8 h 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1" h="8">
                        <a:moveTo>
                          <a:pt x="0" y="6"/>
                        </a:moveTo>
                        <a:lnTo>
                          <a:pt x="4" y="4"/>
                        </a:lnTo>
                        <a:lnTo>
                          <a:pt x="2" y="2"/>
                        </a:lnTo>
                        <a:lnTo>
                          <a:pt x="8" y="0"/>
                        </a:lnTo>
                        <a:lnTo>
                          <a:pt x="19" y="2"/>
                        </a:lnTo>
                        <a:lnTo>
                          <a:pt x="27" y="4"/>
                        </a:lnTo>
                        <a:lnTo>
                          <a:pt x="31" y="6"/>
                        </a:lnTo>
                        <a:lnTo>
                          <a:pt x="29" y="8"/>
                        </a:lnTo>
                        <a:lnTo>
                          <a:pt x="13" y="6"/>
                        </a:lnTo>
                        <a:lnTo>
                          <a:pt x="4" y="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7" name="Freeform 205"/>
                  <p:cNvSpPr>
                    <a:spLocks noChangeAspect="1"/>
                  </p:cNvSpPr>
                  <p:nvPr/>
                </p:nvSpPr>
                <p:spPr bwMode="gray">
                  <a:xfrm>
                    <a:off x="3335" y="567"/>
                    <a:ext cx="10" cy="4"/>
                  </a:xfrm>
                  <a:custGeom>
                    <a:avLst/>
                    <a:gdLst>
                      <a:gd name="T0" fmla="*/ 6 w 10"/>
                      <a:gd name="T1" fmla="*/ 4 h 4"/>
                      <a:gd name="T2" fmla="*/ 10 w 10"/>
                      <a:gd name="T3" fmla="*/ 4 h 4"/>
                      <a:gd name="T4" fmla="*/ 6 w 10"/>
                      <a:gd name="T5" fmla="*/ 0 h 4"/>
                      <a:gd name="T6" fmla="*/ 0 w 10"/>
                      <a:gd name="T7" fmla="*/ 0 h 4"/>
                      <a:gd name="T8" fmla="*/ 0 w 10"/>
                      <a:gd name="T9" fmla="*/ 2 h 4"/>
                      <a:gd name="T10" fmla="*/ 6 w 10"/>
                      <a:gd name="T11" fmla="*/ 4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"/>
                      <a:gd name="T19" fmla="*/ 0 h 4"/>
                      <a:gd name="T20" fmla="*/ 10 w 10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" h="4">
                        <a:moveTo>
                          <a:pt x="6" y="4"/>
                        </a:moveTo>
                        <a:lnTo>
                          <a:pt x="10" y="4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6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8" name="Freeform 206"/>
                  <p:cNvSpPr>
                    <a:spLocks noChangeAspect="1"/>
                  </p:cNvSpPr>
                  <p:nvPr/>
                </p:nvSpPr>
                <p:spPr bwMode="gray">
                  <a:xfrm>
                    <a:off x="3364" y="551"/>
                    <a:ext cx="49" cy="10"/>
                  </a:xfrm>
                  <a:custGeom>
                    <a:avLst/>
                    <a:gdLst>
                      <a:gd name="T0" fmla="*/ 39 w 49"/>
                      <a:gd name="T1" fmla="*/ 4 h 10"/>
                      <a:gd name="T2" fmla="*/ 45 w 49"/>
                      <a:gd name="T3" fmla="*/ 4 h 10"/>
                      <a:gd name="T4" fmla="*/ 45 w 49"/>
                      <a:gd name="T5" fmla="*/ 6 h 10"/>
                      <a:gd name="T6" fmla="*/ 49 w 49"/>
                      <a:gd name="T7" fmla="*/ 8 h 10"/>
                      <a:gd name="T8" fmla="*/ 47 w 49"/>
                      <a:gd name="T9" fmla="*/ 10 h 10"/>
                      <a:gd name="T10" fmla="*/ 31 w 49"/>
                      <a:gd name="T11" fmla="*/ 10 h 10"/>
                      <a:gd name="T12" fmla="*/ 24 w 49"/>
                      <a:gd name="T13" fmla="*/ 6 h 10"/>
                      <a:gd name="T14" fmla="*/ 10 w 49"/>
                      <a:gd name="T15" fmla="*/ 6 h 10"/>
                      <a:gd name="T16" fmla="*/ 4 w 49"/>
                      <a:gd name="T17" fmla="*/ 2 h 10"/>
                      <a:gd name="T18" fmla="*/ 0 w 49"/>
                      <a:gd name="T19" fmla="*/ 0 h 10"/>
                      <a:gd name="T20" fmla="*/ 12 w 49"/>
                      <a:gd name="T21" fmla="*/ 4 h 10"/>
                      <a:gd name="T22" fmla="*/ 14 w 49"/>
                      <a:gd name="T23" fmla="*/ 2 h 10"/>
                      <a:gd name="T24" fmla="*/ 22 w 49"/>
                      <a:gd name="T25" fmla="*/ 2 h 10"/>
                      <a:gd name="T26" fmla="*/ 27 w 49"/>
                      <a:gd name="T27" fmla="*/ 4 h 10"/>
                      <a:gd name="T28" fmla="*/ 31 w 49"/>
                      <a:gd name="T29" fmla="*/ 2 h 10"/>
                      <a:gd name="T30" fmla="*/ 35 w 49"/>
                      <a:gd name="T31" fmla="*/ 2 h 10"/>
                      <a:gd name="T32" fmla="*/ 39 w 49"/>
                      <a:gd name="T33" fmla="*/ 4 h 1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9"/>
                      <a:gd name="T52" fmla="*/ 0 h 10"/>
                      <a:gd name="T53" fmla="*/ 49 w 49"/>
                      <a:gd name="T54" fmla="*/ 10 h 1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9" h="10">
                        <a:moveTo>
                          <a:pt x="39" y="4"/>
                        </a:moveTo>
                        <a:lnTo>
                          <a:pt x="45" y="4"/>
                        </a:lnTo>
                        <a:lnTo>
                          <a:pt x="45" y="6"/>
                        </a:lnTo>
                        <a:lnTo>
                          <a:pt x="49" y="8"/>
                        </a:lnTo>
                        <a:lnTo>
                          <a:pt x="47" y="10"/>
                        </a:lnTo>
                        <a:lnTo>
                          <a:pt x="31" y="10"/>
                        </a:lnTo>
                        <a:lnTo>
                          <a:pt x="24" y="6"/>
                        </a:lnTo>
                        <a:lnTo>
                          <a:pt x="10" y="6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12" y="4"/>
                        </a:lnTo>
                        <a:lnTo>
                          <a:pt x="14" y="2"/>
                        </a:lnTo>
                        <a:lnTo>
                          <a:pt x="22" y="2"/>
                        </a:lnTo>
                        <a:lnTo>
                          <a:pt x="27" y="4"/>
                        </a:lnTo>
                        <a:lnTo>
                          <a:pt x="31" y="2"/>
                        </a:lnTo>
                        <a:lnTo>
                          <a:pt x="35" y="2"/>
                        </a:lnTo>
                        <a:lnTo>
                          <a:pt x="39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9" name="Freeform 207"/>
                  <p:cNvSpPr>
                    <a:spLocks noChangeAspect="1"/>
                  </p:cNvSpPr>
                  <p:nvPr/>
                </p:nvSpPr>
                <p:spPr bwMode="gray">
                  <a:xfrm>
                    <a:off x="2191" y="608"/>
                    <a:ext cx="232" cy="195"/>
                  </a:xfrm>
                  <a:custGeom>
                    <a:avLst/>
                    <a:gdLst>
                      <a:gd name="T0" fmla="*/ 70 w 235"/>
                      <a:gd name="T1" fmla="*/ 130 h 165"/>
                      <a:gd name="T2" fmla="*/ 64 w 235"/>
                      <a:gd name="T3" fmla="*/ 101 h 165"/>
                      <a:gd name="T4" fmla="*/ 84 w 235"/>
                      <a:gd name="T5" fmla="*/ 83 h 165"/>
                      <a:gd name="T6" fmla="*/ 95 w 235"/>
                      <a:gd name="T7" fmla="*/ 60 h 165"/>
                      <a:gd name="T8" fmla="*/ 109 w 235"/>
                      <a:gd name="T9" fmla="*/ 39 h 165"/>
                      <a:gd name="T10" fmla="*/ 119 w 235"/>
                      <a:gd name="T11" fmla="*/ 31 h 165"/>
                      <a:gd name="T12" fmla="*/ 140 w 235"/>
                      <a:gd name="T13" fmla="*/ 25 h 165"/>
                      <a:gd name="T14" fmla="*/ 148 w 235"/>
                      <a:gd name="T15" fmla="*/ 21 h 165"/>
                      <a:gd name="T16" fmla="*/ 183 w 235"/>
                      <a:gd name="T17" fmla="*/ 31 h 165"/>
                      <a:gd name="T18" fmla="*/ 196 w 235"/>
                      <a:gd name="T19" fmla="*/ 14 h 165"/>
                      <a:gd name="T20" fmla="*/ 218 w 235"/>
                      <a:gd name="T21" fmla="*/ 19 h 165"/>
                      <a:gd name="T22" fmla="*/ 222 w 235"/>
                      <a:gd name="T23" fmla="*/ 25 h 165"/>
                      <a:gd name="T24" fmla="*/ 231 w 235"/>
                      <a:gd name="T25" fmla="*/ 23 h 165"/>
                      <a:gd name="T26" fmla="*/ 225 w 235"/>
                      <a:gd name="T27" fmla="*/ 17 h 165"/>
                      <a:gd name="T28" fmla="*/ 227 w 235"/>
                      <a:gd name="T29" fmla="*/ 14 h 165"/>
                      <a:gd name="T30" fmla="*/ 218 w 235"/>
                      <a:gd name="T31" fmla="*/ 6 h 165"/>
                      <a:gd name="T32" fmla="*/ 206 w 235"/>
                      <a:gd name="T33" fmla="*/ 8 h 165"/>
                      <a:gd name="T34" fmla="*/ 202 w 235"/>
                      <a:gd name="T35" fmla="*/ 2 h 165"/>
                      <a:gd name="T36" fmla="*/ 196 w 235"/>
                      <a:gd name="T37" fmla="*/ 2 h 165"/>
                      <a:gd name="T38" fmla="*/ 185 w 235"/>
                      <a:gd name="T39" fmla="*/ 6 h 165"/>
                      <a:gd name="T40" fmla="*/ 177 w 235"/>
                      <a:gd name="T41" fmla="*/ 2 h 165"/>
                      <a:gd name="T42" fmla="*/ 173 w 235"/>
                      <a:gd name="T43" fmla="*/ 8 h 165"/>
                      <a:gd name="T44" fmla="*/ 165 w 235"/>
                      <a:gd name="T45" fmla="*/ 14 h 165"/>
                      <a:gd name="T46" fmla="*/ 148 w 235"/>
                      <a:gd name="T47" fmla="*/ 10 h 165"/>
                      <a:gd name="T48" fmla="*/ 148 w 235"/>
                      <a:gd name="T49" fmla="*/ 14 h 165"/>
                      <a:gd name="T50" fmla="*/ 140 w 235"/>
                      <a:gd name="T51" fmla="*/ 19 h 165"/>
                      <a:gd name="T52" fmla="*/ 134 w 235"/>
                      <a:gd name="T53" fmla="*/ 19 h 165"/>
                      <a:gd name="T54" fmla="*/ 130 w 235"/>
                      <a:gd name="T55" fmla="*/ 17 h 165"/>
                      <a:gd name="T56" fmla="*/ 126 w 235"/>
                      <a:gd name="T57" fmla="*/ 23 h 165"/>
                      <a:gd name="T58" fmla="*/ 117 w 235"/>
                      <a:gd name="T59" fmla="*/ 25 h 165"/>
                      <a:gd name="T60" fmla="*/ 107 w 235"/>
                      <a:gd name="T61" fmla="*/ 33 h 165"/>
                      <a:gd name="T62" fmla="*/ 103 w 235"/>
                      <a:gd name="T63" fmla="*/ 39 h 165"/>
                      <a:gd name="T64" fmla="*/ 93 w 235"/>
                      <a:gd name="T65" fmla="*/ 45 h 165"/>
                      <a:gd name="T66" fmla="*/ 86 w 235"/>
                      <a:gd name="T67" fmla="*/ 50 h 165"/>
                      <a:gd name="T68" fmla="*/ 74 w 235"/>
                      <a:gd name="T69" fmla="*/ 60 h 165"/>
                      <a:gd name="T70" fmla="*/ 72 w 235"/>
                      <a:gd name="T71" fmla="*/ 62 h 165"/>
                      <a:gd name="T72" fmla="*/ 74 w 235"/>
                      <a:gd name="T73" fmla="*/ 72 h 165"/>
                      <a:gd name="T74" fmla="*/ 60 w 235"/>
                      <a:gd name="T75" fmla="*/ 78 h 165"/>
                      <a:gd name="T76" fmla="*/ 55 w 235"/>
                      <a:gd name="T77" fmla="*/ 80 h 165"/>
                      <a:gd name="T78" fmla="*/ 45 w 235"/>
                      <a:gd name="T79" fmla="*/ 93 h 165"/>
                      <a:gd name="T80" fmla="*/ 57 w 235"/>
                      <a:gd name="T81" fmla="*/ 87 h 165"/>
                      <a:gd name="T82" fmla="*/ 51 w 235"/>
                      <a:gd name="T83" fmla="*/ 95 h 165"/>
                      <a:gd name="T84" fmla="*/ 43 w 235"/>
                      <a:gd name="T85" fmla="*/ 97 h 165"/>
                      <a:gd name="T86" fmla="*/ 33 w 235"/>
                      <a:gd name="T87" fmla="*/ 101 h 165"/>
                      <a:gd name="T88" fmla="*/ 22 w 235"/>
                      <a:gd name="T89" fmla="*/ 101 h 165"/>
                      <a:gd name="T90" fmla="*/ 14 w 235"/>
                      <a:gd name="T91" fmla="*/ 109 h 165"/>
                      <a:gd name="T92" fmla="*/ 8 w 235"/>
                      <a:gd name="T93" fmla="*/ 111 h 165"/>
                      <a:gd name="T94" fmla="*/ 8 w 235"/>
                      <a:gd name="T95" fmla="*/ 116 h 165"/>
                      <a:gd name="T96" fmla="*/ 2 w 235"/>
                      <a:gd name="T97" fmla="*/ 116 h 165"/>
                      <a:gd name="T98" fmla="*/ 0 w 235"/>
                      <a:gd name="T99" fmla="*/ 124 h 165"/>
                      <a:gd name="T100" fmla="*/ 18 w 235"/>
                      <a:gd name="T101" fmla="*/ 126 h 165"/>
                      <a:gd name="T102" fmla="*/ 12 w 235"/>
                      <a:gd name="T103" fmla="*/ 128 h 165"/>
                      <a:gd name="T104" fmla="*/ 4 w 235"/>
                      <a:gd name="T105" fmla="*/ 132 h 165"/>
                      <a:gd name="T106" fmla="*/ 4 w 235"/>
                      <a:gd name="T107" fmla="*/ 140 h 165"/>
                      <a:gd name="T108" fmla="*/ 14 w 235"/>
                      <a:gd name="T109" fmla="*/ 134 h 165"/>
                      <a:gd name="T110" fmla="*/ 6 w 235"/>
                      <a:gd name="T111" fmla="*/ 146 h 165"/>
                      <a:gd name="T112" fmla="*/ 8 w 235"/>
                      <a:gd name="T113" fmla="*/ 155 h 165"/>
                      <a:gd name="T114" fmla="*/ 16 w 235"/>
                      <a:gd name="T115" fmla="*/ 165 h 165"/>
                      <a:gd name="T116" fmla="*/ 43 w 235"/>
                      <a:gd name="T117" fmla="*/ 155 h 165"/>
                      <a:gd name="T118" fmla="*/ 53 w 235"/>
                      <a:gd name="T119" fmla="*/ 144 h 165"/>
                      <a:gd name="T120" fmla="*/ 62 w 235"/>
                      <a:gd name="T121" fmla="*/ 144 h 165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35"/>
                      <a:gd name="T184" fmla="*/ 0 h 165"/>
                      <a:gd name="T185" fmla="*/ 235 w 235"/>
                      <a:gd name="T186" fmla="*/ 165 h 165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35" h="165">
                        <a:moveTo>
                          <a:pt x="62" y="144"/>
                        </a:moveTo>
                        <a:lnTo>
                          <a:pt x="64" y="140"/>
                        </a:lnTo>
                        <a:lnTo>
                          <a:pt x="68" y="140"/>
                        </a:lnTo>
                        <a:lnTo>
                          <a:pt x="70" y="130"/>
                        </a:lnTo>
                        <a:lnTo>
                          <a:pt x="68" y="124"/>
                        </a:lnTo>
                        <a:lnTo>
                          <a:pt x="70" y="122"/>
                        </a:lnTo>
                        <a:lnTo>
                          <a:pt x="66" y="116"/>
                        </a:lnTo>
                        <a:lnTo>
                          <a:pt x="64" y="101"/>
                        </a:lnTo>
                        <a:lnTo>
                          <a:pt x="66" y="93"/>
                        </a:lnTo>
                        <a:lnTo>
                          <a:pt x="72" y="87"/>
                        </a:lnTo>
                        <a:lnTo>
                          <a:pt x="82" y="87"/>
                        </a:lnTo>
                        <a:lnTo>
                          <a:pt x="84" y="83"/>
                        </a:lnTo>
                        <a:lnTo>
                          <a:pt x="82" y="80"/>
                        </a:lnTo>
                        <a:lnTo>
                          <a:pt x="86" y="70"/>
                        </a:lnTo>
                        <a:lnTo>
                          <a:pt x="88" y="60"/>
                        </a:lnTo>
                        <a:lnTo>
                          <a:pt x="95" y="60"/>
                        </a:lnTo>
                        <a:lnTo>
                          <a:pt x="97" y="58"/>
                        </a:lnTo>
                        <a:lnTo>
                          <a:pt x="103" y="50"/>
                        </a:lnTo>
                        <a:lnTo>
                          <a:pt x="103" y="47"/>
                        </a:lnTo>
                        <a:lnTo>
                          <a:pt x="109" y="39"/>
                        </a:lnTo>
                        <a:lnTo>
                          <a:pt x="113" y="37"/>
                        </a:lnTo>
                        <a:lnTo>
                          <a:pt x="117" y="39"/>
                        </a:lnTo>
                        <a:lnTo>
                          <a:pt x="121" y="37"/>
                        </a:lnTo>
                        <a:lnTo>
                          <a:pt x="119" y="31"/>
                        </a:lnTo>
                        <a:lnTo>
                          <a:pt x="128" y="31"/>
                        </a:lnTo>
                        <a:lnTo>
                          <a:pt x="134" y="33"/>
                        </a:lnTo>
                        <a:lnTo>
                          <a:pt x="138" y="33"/>
                        </a:lnTo>
                        <a:lnTo>
                          <a:pt x="140" y="25"/>
                        </a:lnTo>
                        <a:lnTo>
                          <a:pt x="144" y="25"/>
                        </a:lnTo>
                        <a:lnTo>
                          <a:pt x="146" y="25"/>
                        </a:lnTo>
                        <a:lnTo>
                          <a:pt x="146" y="21"/>
                        </a:lnTo>
                        <a:lnTo>
                          <a:pt x="148" y="21"/>
                        </a:lnTo>
                        <a:lnTo>
                          <a:pt x="159" y="31"/>
                        </a:lnTo>
                        <a:lnTo>
                          <a:pt x="171" y="31"/>
                        </a:lnTo>
                        <a:lnTo>
                          <a:pt x="173" y="29"/>
                        </a:lnTo>
                        <a:lnTo>
                          <a:pt x="183" y="31"/>
                        </a:lnTo>
                        <a:lnTo>
                          <a:pt x="185" y="29"/>
                        </a:lnTo>
                        <a:lnTo>
                          <a:pt x="189" y="27"/>
                        </a:lnTo>
                        <a:lnTo>
                          <a:pt x="187" y="21"/>
                        </a:lnTo>
                        <a:lnTo>
                          <a:pt x="196" y="14"/>
                        </a:lnTo>
                        <a:lnTo>
                          <a:pt x="202" y="17"/>
                        </a:lnTo>
                        <a:lnTo>
                          <a:pt x="206" y="12"/>
                        </a:lnTo>
                        <a:lnTo>
                          <a:pt x="210" y="17"/>
                        </a:lnTo>
                        <a:lnTo>
                          <a:pt x="218" y="19"/>
                        </a:lnTo>
                        <a:lnTo>
                          <a:pt x="220" y="21"/>
                        </a:lnTo>
                        <a:lnTo>
                          <a:pt x="218" y="25"/>
                        </a:lnTo>
                        <a:lnTo>
                          <a:pt x="218" y="27"/>
                        </a:lnTo>
                        <a:lnTo>
                          <a:pt x="222" y="25"/>
                        </a:lnTo>
                        <a:lnTo>
                          <a:pt x="222" y="23"/>
                        </a:lnTo>
                        <a:lnTo>
                          <a:pt x="229" y="21"/>
                        </a:lnTo>
                        <a:lnTo>
                          <a:pt x="231" y="23"/>
                        </a:lnTo>
                        <a:lnTo>
                          <a:pt x="235" y="21"/>
                        </a:lnTo>
                        <a:lnTo>
                          <a:pt x="235" y="19"/>
                        </a:lnTo>
                        <a:lnTo>
                          <a:pt x="229" y="17"/>
                        </a:lnTo>
                        <a:lnTo>
                          <a:pt x="225" y="17"/>
                        </a:lnTo>
                        <a:lnTo>
                          <a:pt x="214" y="14"/>
                        </a:lnTo>
                        <a:lnTo>
                          <a:pt x="214" y="12"/>
                        </a:lnTo>
                        <a:lnTo>
                          <a:pt x="227" y="14"/>
                        </a:lnTo>
                        <a:lnTo>
                          <a:pt x="235" y="10"/>
                        </a:lnTo>
                        <a:lnTo>
                          <a:pt x="227" y="6"/>
                        </a:lnTo>
                        <a:lnTo>
                          <a:pt x="218" y="6"/>
                        </a:lnTo>
                        <a:lnTo>
                          <a:pt x="218" y="4"/>
                        </a:lnTo>
                        <a:lnTo>
                          <a:pt x="212" y="4"/>
                        </a:lnTo>
                        <a:lnTo>
                          <a:pt x="212" y="8"/>
                        </a:lnTo>
                        <a:lnTo>
                          <a:pt x="206" y="8"/>
                        </a:lnTo>
                        <a:lnTo>
                          <a:pt x="206" y="6"/>
                        </a:lnTo>
                        <a:lnTo>
                          <a:pt x="210" y="4"/>
                        </a:lnTo>
                        <a:lnTo>
                          <a:pt x="204" y="0"/>
                        </a:lnTo>
                        <a:lnTo>
                          <a:pt x="202" y="2"/>
                        </a:lnTo>
                        <a:lnTo>
                          <a:pt x="202" y="6"/>
                        </a:lnTo>
                        <a:lnTo>
                          <a:pt x="198" y="8"/>
                        </a:lnTo>
                        <a:lnTo>
                          <a:pt x="194" y="10"/>
                        </a:lnTo>
                        <a:lnTo>
                          <a:pt x="196" y="2"/>
                        </a:lnTo>
                        <a:lnTo>
                          <a:pt x="192" y="2"/>
                        </a:lnTo>
                        <a:lnTo>
                          <a:pt x="183" y="12"/>
                        </a:lnTo>
                        <a:lnTo>
                          <a:pt x="181" y="12"/>
                        </a:lnTo>
                        <a:lnTo>
                          <a:pt x="185" y="6"/>
                        </a:lnTo>
                        <a:lnTo>
                          <a:pt x="187" y="4"/>
                        </a:lnTo>
                        <a:lnTo>
                          <a:pt x="183" y="2"/>
                        </a:lnTo>
                        <a:lnTo>
                          <a:pt x="181" y="4"/>
                        </a:lnTo>
                        <a:lnTo>
                          <a:pt x="177" y="2"/>
                        </a:lnTo>
                        <a:lnTo>
                          <a:pt x="175" y="4"/>
                        </a:lnTo>
                        <a:lnTo>
                          <a:pt x="175" y="6"/>
                        </a:lnTo>
                        <a:lnTo>
                          <a:pt x="173" y="6"/>
                        </a:lnTo>
                        <a:lnTo>
                          <a:pt x="173" y="8"/>
                        </a:lnTo>
                        <a:lnTo>
                          <a:pt x="171" y="8"/>
                        </a:lnTo>
                        <a:lnTo>
                          <a:pt x="167" y="10"/>
                        </a:lnTo>
                        <a:lnTo>
                          <a:pt x="167" y="14"/>
                        </a:lnTo>
                        <a:lnTo>
                          <a:pt x="165" y="14"/>
                        </a:lnTo>
                        <a:lnTo>
                          <a:pt x="161" y="12"/>
                        </a:lnTo>
                        <a:lnTo>
                          <a:pt x="156" y="12"/>
                        </a:lnTo>
                        <a:lnTo>
                          <a:pt x="154" y="10"/>
                        </a:lnTo>
                        <a:lnTo>
                          <a:pt x="148" y="10"/>
                        </a:lnTo>
                        <a:lnTo>
                          <a:pt x="148" y="12"/>
                        </a:lnTo>
                        <a:lnTo>
                          <a:pt x="152" y="14"/>
                        </a:lnTo>
                        <a:lnTo>
                          <a:pt x="154" y="21"/>
                        </a:lnTo>
                        <a:lnTo>
                          <a:pt x="148" y="14"/>
                        </a:lnTo>
                        <a:lnTo>
                          <a:pt x="142" y="17"/>
                        </a:lnTo>
                        <a:lnTo>
                          <a:pt x="140" y="19"/>
                        </a:lnTo>
                        <a:lnTo>
                          <a:pt x="138" y="21"/>
                        </a:lnTo>
                        <a:lnTo>
                          <a:pt x="140" y="19"/>
                        </a:lnTo>
                        <a:lnTo>
                          <a:pt x="138" y="14"/>
                        </a:lnTo>
                        <a:lnTo>
                          <a:pt x="134" y="17"/>
                        </a:lnTo>
                        <a:lnTo>
                          <a:pt x="134" y="21"/>
                        </a:lnTo>
                        <a:lnTo>
                          <a:pt x="134" y="19"/>
                        </a:lnTo>
                        <a:lnTo>
                          <a:pt x="134" y="14"/>
                        </a:lnTo>
                        <a:lnTo>
                          <a:pt x="132" y="14"/>
                        </a:lnTo>
                        <a:lnTo>
                          <a:pt x="132" y="19"/>
                        </a:lnTo>
                        <a:lnTo>
                          <a:pt x="130" y="17"/>
                        </a:lnTo>
                        <a:lnTo>
                          <a:pt x="128" y="14"/>
                        </a:lnTo>
                        <a:lnTo>
                          <a:pt x="126" y="17"/>
                        </a:lnTo>
                        <a:lnTo>
                          <a:pt x="123" y="19"/>
                        </a:lnTo>
                        <a:lnTo>
                          <a:pt x="126" y="23"/>
                        </a:lnTo>
                        <a:lnTo>
                          <a:pt x="123" y="23"/>
                        </a:lnTo>
                        <a:lnTo>
                          <a:pt x="119" y="21"/>
                        </a:lnTo>
                        <a:lnTo>
                          <a:pt x="117" y="21"/>
                        </a:lnTo>
                        <a:lnTo>
                          <a:pt x="117" y="25"/>
                        </a:lnTo>
                        <a:lnTo>
                          <a:pt x="113" y="27"/>
                        </a:lnTo>
                        <a:lnTo>
                          <a:pt x="113" y="29"/>
                        </a:lnTo>
                        <a:lnTo>
                          <a:pt x="109" y="31"/>
                        </a:lnTo>
                        <a:lnTo>
                          <a:pt x="107" y="33"/>
                        </a:lnTo>
                        <a:lnTo>
                          <a:pt x="113" y="33"/>
                        </a:lnTo>
                        <a:lnTo>
                          <a:pt x="113" y="35"/>
                        </a:lnTo>
                        <a:lnTo>
                          <a:pt x="105" y="35"/>
                        </a:lnTo>
                        <a:lnTo>
                          <a:pt x="103" y="39"/>
                        </a:lnTo>
                        <a:lnTo>
                          <a:pt x="101" y="39"/>
                        </a:lnTo>
                        <a:lnTo>
                          <a:pt x="97" y="41"/>
                        </a:lnTo>
                        <a:lnTo>
                          <a:pt x="97" y="43"/>
                        </a:lnTo>
                        <a:lnTo>
                          <a:pt x="93" y="45"/>
                        </a:lnTo>
                        <a:lnTo>
                          <a:pt x="90" y="47"/>
                        </a:lnTo>
                        <a:lnTo>
                          <a:pt x="93" y="50"/>
                        </a:lnTo>
                        <a:lnTo>
                          <a:pt x="95" y="50"/>
                        </a:lnTo>
                        <a:lnTo>
                          <a:pt x="86" y="50"/>
                        </a:lnTo>
                        <a:lnTo>
                          <a:pt x="82" y="52"/>
                        </a:lnTo>
                        <a:lnTo>
                          <a:pt x="80" y="56"/>
                        </a:lnTo>
                        <a:lnTo>
                          <a:pt x="76" y="56"/>
                        </a:lnTo>
                        <a:lnTo>
                          <a:pt x="74" y="60"/>
                        </a:lnTo>
                        <a:lnTo>
                          <a:pt x="82" y="60"/>
                        </a:lnTo>
                        <a:lnTo>
                          <a:pt x="80" y="62"/>
                        </a:lnTo>
                        <a:lnTo>
                          <a:pt x="76" y="62"/>
                        </a:lnTo>
                        <a:lnTo>
                          <a:pt x="72" y="62"/>
                        </a:lnTo>
                        <a:lnTo>
                          <a:pt x="74" y="64"/>
                        </a:lnTo>
                        <a:lnTo>
                          <a:pt x="72" y="66"/>
                        </a:lnTo>
                        <a:lnTo>
                          <a:pt x="72" y="70"/>
                        </a:lnTo>
                        <a:lnTo>
                          <a:pt x="74" y="72"/>
                        </a:lnTo>
                        <a:lnTo>
                          <a:pt x="70" y="74"/>
                        </a:lnTo>
                        <a:lnTo>
                          <a:pt x="68" y="74"/>
                        </a:lnTo>
                        <a:lnTo>
                          <a:pt x="62" y="74"/>
                        </a:lnTo>
                        <a:lnTo>
                          <a:pt x="60" y="78"/>
                        </a:lnTo>
                        <a:lnTo>
                          <a:pt x="62" y="78"/>
                        </a:lnTo>
                        <a:lnTo>
                          <a:pt x="62" y="83"/>
                        </a:lnTo>
                        <a:lnTo>
                          <a:pt x="60" y="83"/>
                        </a:lnTo>
                        <a:lnTo>
                          <a:pt x="55" y="80"/>
                        </a:lnTo>
                        <a:lnTo>
                          <a:pt x="53" y="83"/>
                        </a:lnTo>
                        <a:lnTo>
                          <a:pt x="49" y="87"/>
                        </a:lnTo>
                        <a:lnTo>
                          <a:pt x="45" y="91"/>
                        </a:lnTo>
                        <a:lnTo>
                          <a:pt x="45" y="93"/>
                        </a:lnTo>
                        <a:lnTo>
                          <a:pt x="49" y="93"/>
                        </a:lnTo>
                        <a:lnTo>
                          <a:pt x="51" y="93"/>
                        </a:lnTo>
                        <a:lnTo>
                          <a:pt x="53" y="91"/>
                        </a:lnTo>
                        <a:lnTo>
                          <a:pt x="57" y="87"/>
                        </a:lnTo>
                        <a:lnTo>
                          <a:pt x="60" y="89"/>
                        </a:lnTo>
                        <a:lnTo>
                          <a:pt x="57" y="89"/>
                        </a:lnTo>
                        <a:lnTo>
                          <a:pt x="55" y="91"/>
                        </a:lnTo>
                        <a:lnTo>
                          <a:pt x="51" y="95"/>
                        </a:lnTo>
                        <a:lnTo>
                          <a:pt x="51" y="97"/>
                        </a:lnTo>
                        <a:lnTo>
                          <a:pt x="47" y="95"/>
                        </a:lnTo>
                        <a:lnTo>
                          <a:pt x="43" y="95"/>
                        </a:lnTo>
                        <a:lnTo>
                          <a:pt x="43" y="97"/>
                        </a:lnTo>
                        <a:lnTo>
                          <a:pt x="41" y="95"/>
                        </a:lnTo>
                        <a:lnTo>
                          <a:pt x="37" y="97"/>
                        </a:lnTo>
                        <a:lnTo>
                          <a:pt x="37" y="99"/>
                        </a:lnTo>
                        <a:lnTo>
                          <a:pt x="33" y="101"/>
                        </a:lnTo>
                        <a:lnTo>
                          <a:pt x="31" y="101"/>
                        </a:lnTo>
                        <a:lnTo>
                          <a:pt x="27" y="101"/>
                        </a:lnTo>
                        <a:lnTo>
                          <a:pt x="22" y="101"/>
                        </a:lnTo>
                        <a:lnTo>
                          <a:pt x="20" y="103"/>
                        </a:lnTo>
                        <a:lnTo>
                          <a:pt x="22" y="105"/>
                        </a:lnTo>
                        <a:lnTo>
                          <a:pt x="16" y="105"/>
                        </a:lnTo>
                        <a:lnTo>
                          <a:pt x="14" y="109"/>
                        </a:lnTo>
                        <a:lnTo>
                          <a:pt x="16" y="109"/>
                        </a:lnTo>
                        <a:lnTo>
                          <a:pt x="12" y="109"/>
                        </a:lnTo>
                        <a:lnTo>
                          <a:pt x="10" y="111"/>
                        </a:lnTo>
                        <a:lnTo>
                          <a:pt x="8" y="111"/>
                        </a:lnTo>
                        <a:lnTo>
                          <a:pt x="4" y="111"/>
                        </a:lnTo>
                        <a:lnTo>
                          <a:pt x="2" y="116"/>
                        </a:lnTo>
                        <a:lnTo>
                          <a:pt x="6" y="116"/>
                        </a:lnTo>
                        <a:lnTo>
                          <a:pt x="8" y="116"/>
                        </a:lnTo>
                        <a:lnTo>
                          <a:pt x="6" y="118"/>
                        </a:lnTo>
                        <a:lnTo>
                          <a:pt x="4" y="118"/>
                        </a:lnTo>
                        <a:lnTo>
                          <a:pt x="2" y="116"/>
                        </a:lnTo>
                        <a:lnTo>
                          <a:pt x="0" y="118"/>
                        </a:lnTo>
                        <a:lnTo>
                          <a:pt x="0" y="120"/>
                        </a:lnTo>
                        <a:lnTo>
                          <a:pt x="2" y="122"/>
                        </a:lnTo>
                        <a:lnTo>
                          <a:pt x="0" y="124"/>
                        </a:lnTo>
                        <a:lnTo>
                          <a:pt x="4" y="124"/>
                        </a:lnTo>
                        <a:lnTo>
                          <a:pt x="10" y="124"/>
                        </a:lnTo>
                        <a:lnTo>
                          <a:pt x="14" y="124"/>
                        </a:lnTo>
                        <a:lnTo>
                          <a:pt x="18" y="126"/>
                        </a:lnTo>
                        <a:lnTo>
                          <a:pt x="24" y="126"/>
                        </a:lnTo>
                        <a:lnTo>
                          <a:pt x="20" y="128"/>
                        </a:lnTo>
                        <a:lnTo>
                          <a:pt x="18" y="128"/>
                        </a:lnTo>
                        <a:lnTo>
                          <a:pt x="12" y="128"/>
                        </a:lnTo>
                        <a:lnTo>
                          <a:pt x="10" y="126"/>
                        </a:lnTo>
                        <a:lnTo>
                          <a:pt x="2" y="128"/>
                        </a:lnTo>
                        <a:lnTo>
                          <a:pt x="0" y="130"/>
                        </a:lnTo>
                        <a:lnTo>
                          <a:pt x="4" y="132"/>
                        </a:lnTo>
                        <a:lnTo>
                          <a:pt x="4" y="136"/>
                        </a:lnTo>
                        <a:lnTo>
                          <a:pt x="2" y="138"/>
                        </a:lnTo>
                        <a:lnTo>
                          <a:pt x="2" y="140"/>
                        </a:lnTo>
                        <a:lnTo>
                          <a:pt x="4" y="140"/>
                        </a:lnTo>
                        <a:lnTo>
                          <a:pt x="6" y="140"/>
                        </a:lnTo>
                        <a:lnTo>
                          <a:pt x="8" y="138"/>
                        </a:lnTo>
                        <a:lnTo>
                          <a:pt x="12" y="134"/>
                        </a:lnTo>
                        <a:lnTo>
                          <a:pt x="14" y="134"/>
                        </a:lnTo>
                        <a:lnTo>
                          <a:pt x="10" y="138"/>
                        </a:lnTo>
                        <a:lnTo>
                          <a:pt x="10" y="140"/>
                        </a:lnTo>
                        <a:lnTo>
                          <a:pt x="6" y="144"/>
                        </a:lnTo>
                        <a:lnTo>
                          <a:pt x="6" y="146"/>
                        </a:lnTo>
                        <a:lnTo>
                          <a:pt x="8" y="146"/>
                        </a:lnTo>
                        <a:lnTo>
                          <a:pt x="10" y="149"/>
                        </a:lnTo>
                        <a:lnTo>
                          <a:pt x="8" y="151"/>
                        </a:lnTo>
                        <a:lnTo>
                          <a:pt x="8" y="155"/>
                        </a:lnTo>
                        <a:lnTo>
                          <a:pt x="4" y="155"/>
                        </a:lnTo>
                        <a:lnTo>
                          <a:pt x="4" y="159"/>
                        </a:lnTo>
                        <a:lnTo>
                          <a:pt x="10" y="161"/>
                        </a:lnTo>
                        <a:lnTo>
                          <a:pt x="16" y="165"/>
                        </a:lnTo>
                        <a:lnTo>
                          <a:pt x="24" y="165"/>
                        </a:lnTo>
                        <a:lnTo>
                          <a:pt x="31" y="163"/>
                        </a:lnTo>
                        <a:lnTo>
                          <a:pt x="39" y="159"/>
                        </a:lnTo>
                        <a:lnTo>
                          <a:pt x="43" y="155"/>
                        </a:lnTo>
                        <a:lnTo>
                          <a:pt x="49" y="153"/>
                        </a:lnTo>
                        <a:lnTo>
                          <a:pt x="51" y="149"/>
                        </a:lnTo>
                        <a:lnTo>
                          <a:pt x="51" y="144"/>
                        </a:lnTo>
                        <a:lnTo>
                          <a:pt x="53" y="144"/>
                        </a:lnTo>
                        <a:lnTo>
                          <a:pt x="55" y="151"/>
                        </a:lnTo>
                        <a:lnTo>
                          <a:pt x="60" y="155"/>
                        </a:lnTo>
                        <a:lnTo>
                          <a:pt x="62" y="153"/>
                        </a:lnTo>
                        <a:lnTo>
                          <a:pt x="62" y="14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70" name="Freeform 208"/>
                  <p:cNvSpPr>
                    <a:spLocks noChangeAspect="1"/>
                  </p:cNvSpPr>
                  <p:nvPr/>
                </p:nvSpPr>
                <p:spPr bwMode="gray">
                  <a:xfrm>
                    <a:off x="2405" y="523"/>
                    <a:ext cx="1518" cy="550"/>
                  </a:xfrm>
                  <a:custGeom>
                    <a:avLst/>
                    <a:gdLst>
                      <a:gd name="T0" fmla="*/ 1487 w 1537"/>
                      <a:gd name="T1" fmla="*/ 124 h 468"/>
                      <a:gd name="T2" fmla="*/ 1444 w 1537"/>
                      <a:gd name="T3" fmla="*/ 115 h 468"/>
                      <a:gd name="T4" fmla="*/ 1281 w 1537"/>
                      <a:gd name="T5" fmla="*/ 89 h 468"/>
                      <a:gd name="T6" fmla="*/ 1215 w 1537"/>
                      <a:gd name="T7" fmla="*/ 103 h 468"/>
                      <a:gd name="T8" fmla="*/ 1085 w 1537"/>
                      <a:gd name="T9" fmla="*/ 70 h 468"/>
                      <a:gd name="T10" fmla="*/ 1019 w 1537"/>
                      <a:gd name="T11" fmla="*/ 62 h 468"/>
                      <a:gd name="T12" fmla="*/ 951 w 1537"/>
                      <a:gd name="T13" fmla="*/ 68 h 468"/>
                      <a:gd name="T14" fmla="*/ 875 w 1537"/>
                      <a:gd name="T15" fmla="*/ 62 h 468"/>
                      <a:gd name="T16" fmla="*/ 786 w 1537"/>
                      <a:gd name="T17" fmla="*/ 49 h 468"/>
                      <a:gd name="T18" fmla="*/ 687 w 1537"/>
                      <a:gd name="T19" fmla="*/ 43 h 468"/>
                      <a:gd name="T20" fmla="*/ 677 w 1537"/>
                      <a:gd name="T21" fmla="*/ 41 h 468"/>
                      <a:gd name="T22" fmla="*/ 654 w 1537"/>
                      <a:gd name="T23" fmla="*/ 10 h 468"/>
                      <a:gd name="T24" fmla="*/ 580 w 1537"/>
                      <a:gd name="T25" fmla="*/ 10 h 468"/>
                      <a:gd name="T26" fmla="*/ 598 w 1537"/>
                      <a:gd name="T27" fmla="*/ 33 h 468"/>
                      <a:gd name="T28" fmla="*/ 530 w 1537"/>
                      <a:gd name="T29" fmla="*/ 20 h 468"/>
                      <a:gd name="T30" fmla="*/ 481 w 1537"/>
                      <a:gd name="T31" fmla="*/ 43 h 468"/>
                      <a:gd name="T32" fmla="*/ 485 w 1537"/>
                      <a:gd name="T33" fmla="*/ 84 h 468"/>
                      <a:gd name="T34" fmla="*/ 419 w 1537"/>
                      <a:gd name="T35" fmla="*/ 62 h 468"/>
                      <a:gd name="T36" fmla="*/ 390 w 1537"/>
                      <a:gd name="T37" fmla="*/ 72 h 468"/>
                      <a:gd name="T38" fmla="*/ 435 w 1537"/>
                      <a:gd name="T39" fmla="*/ 99 h 468"/>
                      <a:gd name="T40" fmla="*/ 398 w 1537"/>
                      <a:gd name="T41" fmla="*/ 128 h 468"/>
                      <a:gd name="T42" fmla="*/ 380 w 1537"/>
                      <a:gd name="T43" fmla="*/ 62 h 468"/>
                      <a:gd name="T44" fmla="*/ 359 w 1537"/>
                      <a:gd name="T45" fmla="*/ 93 h 468"/>
                      <a:gd name="T46" fmla="*/ 285 w 1537"/>
                      <a:gd name="T47" fmla="*/ 93 h 468"/>
                      <a:gd name="T48" fmla="*/ 223 w 1537"/>
                      <a:gd name="T49" fmla="*/ 115 h 468"/>
                      <a:gd name="T50" fmla="*/ 215 w 1537"/>
                      <a:gd name="T51" fmla="*/ 107 h 468"/>
                      <a:gd name="T52" fmla="*/ 161 w 1537"/>
                      <a:gd name="T53" fmla="*/ 107 h 468"/>
                      <a:gd name="T54" fmla="*/ 118 w 1537"/>
                      <a:gd name="T55" fmla="*/ 138 h 468"/>
                      <a:gd name="T56" fmla="*/ 87 w 1537"/>
                      <a:gd name="T57" fmla="*/ 152 h 468"/>
                      <a:gd name="T58" fmla="*/ 39 w 1537"/>
                      <a:gd name="T59" fmla="*/ 122 h 468"/>
                      <a:gd name="T60" fmla="*/ 75 w 1537"/>
                      <a:gd name="T61" fmla="*/ 99 h 468"/>
                      <a:gd name="T62" fmla="*/ 6 w 1537"/>
                      <a:gd name="T63" fmla="*/ 95 h 468"/>
                      <a:gd name="T64" fmla="*/ 35 w 1537"/>
                      <a:gd name="T65" fmla="*/ 177 h 468"/>
                      <a:gd name="T66" fmla="*/ 21 w 1537"/>
                      <a:gd name="T67" fmla="*/ 216 h 468"/>
                      <a:gd name="T68" fmla="*/ 37 w 1537"/>
                      <a:gd name="T69" fmla="*/ 268 h 468"/>
                      <a:gd name="T70" fmla="*/ 91 w 1537"/>
                      <a:gd name="T71" fmla="*/ 324 h 468"/>
                      <a:gd name="T72" fmla="*/ 143 w 1537"/>
                      <a:gd name="T73" fmla="*/ 383 h 468"/>
                      <a:gd name="T74" fmla="*/ 174 w 1537"/>
                      <a:gd name="T75" fmla="*/ 437 h 468"/>
                      <a:gd name="T76" fmla="*/ 273 w 1537"/>
                      <a:gd name="T77" fmla="*/ 462 h 468"/>
                      <a:gd name="T78" fmla="*/ 242 w 1537"/>
                      <a:gd name="T79" fmla="*/ 377 h 468"/>
                      <a:gd name="T80" fmla="*/ 310 w 1537"/>
                      <a:gd name="T81" fmla="*/ 332 h 468"/>
                      <a:gd name="T82" fmla="*/ 376 w 1537"/>
                      <a:gd name="T83" fmla="*/ 307 h 468"/>
                      <a:gd name="T84" fmla="*/ 475 w 1537"/>
                      <a:gd name="T85" fmla="*/ 289 h 468"/>
                      <a:gd name="T86" fmla="*/ 621 w 1537"/>
                      <a:gd name="T87" fmla="*/ 332 h 468"/>
                      <a:gd name="T88" fmla="*/ 759 w 1537"/>
                      <a:gd name="T89" fmla="*/ 348 h 468"/>
                      <a:gd name="T90" fmla="*/ 862 w 1537"/>
                      <a:gd name="T91" fmla="*/ 344 h 468"/>
                      <a:gd name="T92" fmla="*/ 1019 w 1537"/>
                      <a:gd name="T93" fmla="*/ 342 h 468"/>
                      <a:gd name="T94" fmla="*/ 1159 w 1537"/>
                      <a:gd name="T95" fmla="*/ 373 h 468"/>
                      <a:gd name="T96" fmla="*/ 1205 w 1537"/>
                      <a:gd name="T97" fmla="*/ 449 h 468"/>
                      <a:gd name="T98" fmla="*/ 1260 w 1537"/>
                      <a:gd name="T99" fmla="*/ 408 h 468"/>
                      <a:gd name="T100" fmla="*/ 1225 w 1537"/>
                      <a:gd name="T101" fmla="*/ 303 h 468"/>
                      <a:gd name="T102" fmla="*/ 1172 w 1537"/>
                      <a:gd name="T103" fmla="*/ 295 h 468"/>
                      <a:gd name="T104" fmla="*/ 1170 w 1537"/>
                      <a:gd name="T105" fmla="*/ 225 h 468"/>
                      <a:gd name="T106" fmla="*/ 1230 w 1537"/>
                      <a:gd name="T107" fmla="*/ 216 h 468"/>
                      <a:gd name="T108" fmla="*/ 1289 w 1537"/>
                      <a:gd name="T109" fmla="*/ 225 h 468"/>
                      <a:gd name="T110" fmla="*/ 1310 w 1537"/>
                      <a:gd name="T111" fmla="*/ 192 h 468"/>
                      <a:gd name="T112" fmla="*/ 1341 w 1537"/>
                      <a:gd name="T113" fmla="*/ 194 h 468"/>
                      <a:gd name="T114" fmla="*/ 1353 w 1537"/>
                      <a:gd name="T115" fmla="*/ 194 h 468"/>
                      <a:gd name="T116" fmla="*/ 1376 w 1537"/>
                      <a:gd name="T117" fmla="*/ 212 h 468"/>
                      <a:gd name="T118" fmla="*/ 1442 w 1537"/>
                      <a:gd name="T119" fmla="*/ 198 h 468"/>
                      <a:gd name="T120" fmla="*/ 1479 w 1537"/>
                      <a:gd name="T121" fmla="*/ 169 h 468"/>
                      <a:gd name="T122" fmla="*/ 1436 w 1537"/>
                      <a:gd name="T123" fmla="*/ 134 h 468"/>
                      <a:gd name="T124" fmla="*/ 1527 w 1537"/>
                      <a:gd name="T125" fmla="*/ 157 h 468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537"/>
                      <a:gd name="T190" fmla="*/ 0 h 468"/>
                      <a:gd name="T191" fmla="*/ 1537 w 1537"/>
                      <a:gd name="T192" fmla="*/ 468 h 468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537" h="468">
                        <a:moveTo>
                          <a:pt x="1537" y="157"/>
                        </a:moveTo>
                        <a:lnTo>
                          <a:pt x="1533" y="152"/>
                        </a:lnTo>
                        <a:lnTo>
                          <a:pt x="1529" y="152"/>
                        </a:lnTo>
                        <a:lnTo>
                          <a:pt x="1527" y="150"/>
                        </a:lnTo>
                        <a:lnTo>
                          <a:pt x="1520" y="150"/>
                        </a:lnTo>
                        <a:lnTo>
                          <a:pt x="1524" y="148"/>
                        </a:lnTo>
                        <a:lnTo>
                          <a:pt x="1524" y="146"/>
                        </a:lnTo>
                        <a:lnTo>
                          <a:pt x="1520" y="146"/>
                        </a:lnTo>
                        <a:lnTo>
                          <a:pt x="1514" y="140"/>
                        </a:lnTo>
                        <a:lnTo>
                          <a:pt x="1520" y="142"/>
                        </a:lnTo>
                        <a:lnTo>
                          <a:pt x="1529" y="142"/>
                        </a:lnTo>
                        <a:lnTo>
                          <a:pt x="1524" y="140"/>
                        </a:lnTo>
                        <a:lnTo>
                          <a:pt x="1533" y="140"/>
                        </a:lnTo>
                        <a:lnTo>
                          <a:pt x="1520" y="132"/>
                        </a:lnTo>
                        <a:lnTo>
                          <a:pt x="1514" y="130"/>
                        </a:lnTo>
                        <a:lnTo>
                          <a:pt x="1510" y="130"/>
                        </a:lnTo>
                        <a:lnTo>
                          <a:pt x="1496" y="124"/>
                        </a:lnTo>
                        <a:lnTo>
                          <a:pt x="1491" y="124"/>
                        </a:lnTo>
                        <a:lnTo>
                          <a:pt x="1487" y="124"/>
                        </a:lnTo>
                        <a:lnTo>
                          <a:pt x="1485" y="126"/>
                        </a:lnTo>
                        <a:lnTo>
                          <a:pt x="1481" y="124"/>
                        </a:lnTo>
                        <a:lnTo>
                          <a:pt x="1467" y="122"/>
                        </a:lnTo>
                        <a:lnTo>
                          <a:pt x="1473" y="124"/>
                        </a:lnTo>
                        <a:lnTo>
                          <a:pt x="1477" y="126"/>
                        </a:lnTo>
                        <a:lnTo>
                          <a:pt x="1479" y="128"/>
                        </a:lnTo>
                        <a:lnTo>
                          <a:pt x="1487" y="132"/>
                        </a:lnTo>
                        <a:lnTo>
                          <a:pt x="1485" y="132"/>
                        </a:lnTo>
                        <a:lnTo>
                          <a:pt x="1485" y="134"/>
                        </a:lnTo>
                        <a:lnTo>
                          <a:pt x="1477" y="130"/>
                        </a:lnTo>
                        <a:lnTo>
                          <a:pt x="1475" y="130"/>
                        </a:lnTo>
                        <a:lnTo>
                          <a:pt x="1473" y="126"/>
                        </a:lnTo>
                        <a:lnTo>
                          <a:pt x="1467" y="124"/>
                        </a:lnTo>
                        <a:lnTo>
                          <a:pt x="1461" y="119"/>
                        </a:lnTo>
                        <a:lnTo>
                          <a:pt x="1452" y="115"/>
                        </a:lnTo>
                        <a:lnTo>
                          <a:pt x="1450" y="117"/>
                        </a:lnTo>
                        <a:lnTo>
                          <a:pt x="1450" y="115"/>
                        </a:lnTo>
                        <a:lnTo>
                          <a:pt x="1442" y="113"/>
                        </a:lnTo>
                        <a:lnTo>
                          <a:pt x="1444" y="115"/>
                        </a:lnTo>
                        <a:lnTo>
                          <a:pt x="1440" y="115"/>
                        </a:lnTo>
                        <a:lnTo>
                          <a:pt x="1440" y="111"/>
                        </a:lnTo>
                        <a:lnTo>
                          <a:pt x="1436" y="111"/>
                        </a:lnTo>
                        <a:lnTo>
                          <a:pt x="1430" y="111"/>
                        </a:lnTo>
                        <a:lnTo>
                          <a:pt x="1421" y="107"/>
                        </a:lnTo>
                        <a:lnTo>
                          <a:pt x="1403" y="103"/>
                        </a:lnTo>
                        <a:lnTo>
                          <a:pt x="1390" y="101"/>
                        </a:lnTo>
                        <a:lnTo>
                          <a:pt x="1388" y="101"/>
                        </a:lnTo>
                        <a:lnTo>
                          <a:pt x="1380" y="99"/>
                        </a:lnTo>
                        <a:lnTo>
                          <a:pt x="1364" y="95"/>
                        </a:lnTo>
                        <a:lnTo>
                          <a:pt x="1357" y="93"/>
                        </a:lnTo>
                        <a:lnTo>
                          <a:pt x="1337" y="89"/>
                        </a:lnTo>
                        <a:lnTo>
                          <a:pt x="1324" y="89"/>
                        </a:lnTo>
                        <a:lnTo>
                          <a:pt x="1310" y="89"/>
                        </a:lnTo>
                        <a:lnTo>
                          <a:pt x="1302" y="89"/>
                        </a:lnTo>
                        <a:lnTo>
                          <a:pt x="1296" y="89"/>
                        </a:lnTo>
                        <a:lnTo>
                          <a:pt x="1277" y="84"/>
                        </a:lnTo>
                        <a:lnTo>
                          <a:pt x="1275" y="84"/>
                        </a:lnTo>
                        <a:lnTo>
                          <a:pt x="1281" y="89"/>
                        </a:lnTo>
                        <a:lnTo>
                          <a:pt x="1281" y="91"/>
                        </a:lnTo>
                        <a:lnTo>
                          <a:pt x="1287" y="93"/>
                        </a:lnTo>
                        <a:lnTo>
                          <a:pt x="1300" y="99"/>
                        </a:lnTo>
                        <a:lnTo>
                          <a:pt x="1298" y="101"/>
                        </a:lnTo>
                        <a:lnTo>
                          <a:pt x="1289" y="101"/>
                        </a:lnTo>
                        <a:lnTo>
                          <a:pt x="1283" y="97"/>
                        </a:lnTo>
                        <a:lnTo>
                          <a:pt x="1271" y="97"/>
                        </a:lnTo>
                        <a:lnTo>
                          <a:pt x="1265" y="93"/>
                        </a:lnTo>
                        <a:lnTo>
                          <a:pt x="1258" y="91"/>
                        </a:lnTo>
                        <a:lnTo>
                          <a:pt x="1256" y="89"/>
                        </a:lnTo>
                        <a:lnTo>
                          <a:pt x="1254" y="93"/>
                        </a:lnTo>
                        <a:lnTo>
                          <a:pt x="1242" y="93"/>
                        </a:lnTo>
                        <a:lnTo>
                          <a:pt x="1232" y="91"/>
                        </a:lnTo>
                        <a:lnTo>
                          <a:pt x="1223" y="89"/>
                        </a:lnTo>
                        <a:lnTo>
                          <a:pt x="1221" y="91"/>
                        </a:lnTo>
                        <a:lnTo>
                          <a:pt x="1209" y="91"/>
                        </a:lnTo>
                        <a:lnTo>
                          <a:pt x="1211" y="97"/>
                        </a:lnTo>
                        <a:lnTo>
                          <a:pt x="1217" y="101"/>
                        </a:lnTo>
                        <a:lnTo>
                          <a:pt x="1215" y="103"/>
                        </a:lnTo>
                        <a:lnTo>
                          <a:pt x="1209" y="99"/>
                        </a:lnTo>
                        <a:lnTo>
                          <a:pt x="1201" y="95"/>
                        </a:lnTo>
                        <a:lnTo>
                          <a:pt x="1194" y="93"/>
                        </a:lnTo>
                        <a:lnTo>
                          <a:pt x="1186" y="91"/>
                        </a:lnTo>
                        <a:lnTo>
                          <a:pt x="1182" y="84"/>
                        </a:lnTo>
                        <a:lnTo>
                          <a:pt x="1178" y="82"/>
                        </a:lnTo>
                        <a:lnTo>
                          <a:pt x="1172" y="80"/>
                        </a:lnTo>
                        <a:lnTo>
                          <a:pt x="1159" y="76"/>
                        </a:lnTo>
                        <a:lnTo>
                          <a:pt x="1147" y="74"/>
                        </a:lnTo>
                        <a:lnTo>
                          <a:pt x="1143" y="76"/>
                        </a:lnTo>
                        <a:lnTo>
                          <a:pt x="1137" y="74"/>
                        </a:lnTo>
                        <a:lnTo>
                          <a:pt x="1133" y="76"/>
                        </a:lnTo>
                        <a:lnTo>
                          <a:pt x="1122" y="76"/>
                        </a:lnTo>
                        <a:lnTo>
                          <a:pt x="1116" y="78"/>
                        </a:lnTo>
                        <a:lnTo>
                          <a:pt x="1108" y="78"/>
                        </a:lnTo>
                        <a:lnTo>
                          <a:pt x="1100" y="76"/>
                        </a:lnTo>
                        <a:lnTo>
                          <a:pt x="1098" y="72"/>
                        </a:lnTo>
                        <a:lnTo>
                          <a:pt x="1089" y="70"/>
                        </a:lnTo>
                        <a:lnTo>
                          <a:pt x="1085" y="70"/>
                        </a:lnTo>
                        <a:lnTo>
                          <a:pt x="1075" y="70"/>
                        </a:lnTo>
                        <a:lnTo>
                          <a:pt x="1069" y="68"/>
                        </a:lnTo>
                        <a:lnTo>
                          <a:pt x="1060" y="68"/>
                        </a:lnTo>
                        <a:lnTo>
                          <a:pt x="1058" y="66"/>
                        </a:lnTo>
                        <a:lnTo>
                          <a:pt x="1065" y="66"/>
                        </a:lnTo>
                        <a:lnTo>
                          <a:pt x="1065" y="64"/>
                        </a:lnTo>
                        <a:lnTo>
                          <a:pt x="1056" y="62"/>
                        </a:lnTo>
                        <a:lnTo>
                          <a:pt x="1054" y="64"/>
                        </a:lnTo>
                        <a:lnTo>
                          <a:pt x="1046" y="60"/>
                        </a:lnTo>
                        <a:lnTo>
                          <a:pt x="1032" y="60"/>
                        </a:lnTo>
                        <a:lnTo>
                          <a:pt x="1032" y="66"/>
                        </a:lnTo>
                        <a:lnTo>
                          <a:pt x="1029" y="68"/>
                        </a:lnTo>
                        <a:lnTo>
                          <a:pt x="1023" y="66"/>
                        </a:lnTo>
                        <a:lnTo>
                          <a:pt x="1023" y="64"/>
                        </a:lnTo>
                        <a:lnTo>
                          <a:pt x="1027" y="62"/>
                        </a:lnTo>
                        <a:lnTo>
                          <a:pt x="1029" y="62"/>
                        </a:lnTo>
                        <a:lnTo>
                          <a:pt x="1027" y="60"/>
                        </a:lnTo>
                        <a:lnTo>
                          <a:pt x="1025" y="62"/>
                        </a:lnTo>
                        <a:lnTo>
                          <a:pt x="1019" y="62"/>
                        </a:lnTo>
                        <a:lnTo>
                          <a:pt x="1009" y="62"/>
                        </a:lnTo>
                        <a:lnTo>
                          <a:pt x="1009" y="58"/>
                        </a:lnTo>
                        <a:lnTo>
                          <a:pt x="1019" y="58"/>
                        </a:lnTo>
                        <a:lnTo>
                          <a:pt x="1009" y="56"/>
                        </a:lnTo>
                        <a:lnTo>
                          <a:pt x="994" y="56"/>
                        </a:lnTo>
                        <a:lnTo>
                          <a:pt x="980" y="56"/>
                        </a:lnTo>
                        <a:lnTo>
                          <a:pt x="972" y="53"/>
                        </a:lnTo>
                        <a:lnTo>
                          <a:pt x="970" y="53"/>
                        </a:lnTo>
                        <a:lnTo>
                          <a:pt x="974" y="56"/>
                        </a:lnTo>
                        <a:lnTo>
                          <a:pt x="974" y="58"/>
                        </a:lnTo>
                        <a:lnTo>
                          <a:pt x="972" y="62"/>
                        </a:lnTo>
                        <a:lnTo>
                          <a:pt x="972" y="64"/>
                        </a:lnTo>
                        <a:lnTo>
                          <a:pt x="978" y="66"/>
                        </a:lnTo>
                        <a:lnTo>
                          <a:pt x="982" y="70"/>
                        </a:lnTo>
                        <a:lnTo>
                          <a:pt x="974" y="70"/>
                        </a:lnTo>
                        <a:lnTo>
                          <a:pt x="972" y="72"/>
                        </a:lnTo>
                        <a:lnTo>
                          <a:pt x="968" y="74"/>
                        </a:lnTo>
                        <a:lnTo>
                          <a:pt x="959" y="70"/>
                        </a:lnTo>
                        <a:lnTo>
                          <a:pt x="951" y="68"/>
                        </a:lnTo>
                        <a:lnTo>
                          <a:pt x="943" y="66"/>
                        </a:lnTo>
                        <a:lnTo>
                          <a:pt x="939" y="66"/>
                        </a:lnTo>
                        <a:lnTo>
                          <a:pt x="937" y="68"/>
                        </a:lnTo>
                        <a:lnTo>
                          <a:pt x="947" y="70"/>
                        </a:lnTo>
                        <a:lnTo>
                          <a:pt x="949" y="72"/>
                        </a:lnTo>
                        <a:lnTo>
                          <a:pt x="939" y="70"/>
                        </a:lnTo>
                        <a:lnTo>
                          <a:pt x="930" y="70"/>
                        </a:lnTo>
                        <a:lnTo>
                          <a:pt x="924" y="70"/>
                        </a:lnTo>
                        <a:lnTo>
                          <a:pt x="916" y="68"/>
                        </a:lnTo>
                        <a:lnTo>
                          <a:pt x="910" y="64"/>
                        </a:lnTo>
                        <a:lnTo>
                          <a:pt x="910" y="70"/>
                        </a:lnTo>
                        <a:lnTo>
                          <a:pt x="914" y="72"/>
                        </a:lnTo>
                        <a:lnTo>
                          <a:pt x="914" y="78"/>
                        </a:lnTo>
                        <a:lnTo>
                          <a:pt x="908" y="76"/>
                        </a:lnTo>
                        <a:lnTo>
                          <a:pt x="893" y="72"/>
                        </a:lnTo>
                        <a:lnTo>
                          <a:pt x="883" y="68"/>
                        </a:lnTo>
                        <a:lnTo>
                          <a:pt x="879" y="68"/>
                        </a:lnTo>
                        <a:lnTo>
                          <a:pt x="873" y="64"/>
                        </a:lnTo>
                        <a:lnTo>
                          <a:pt x="875" y="62"/>
                        </a:lnTo>
                        <a:lnTo>
                          <a:pt x="877" y="60"/>
                        </a:lnTo>
                        <a:lnTo>
                          <a:pt x="869" y="56"/>
                        </a:lnTo>
                        <a:lnTo>
                          <a:pt x="869" y="51"/>
                        </a:lnTo>
                        <a:lnTo>
                          <a:pt x="862" y="49"/>
                        </a:lnTo>
                        <a:lnTo>
                          <a:pt x="858" y="47"/>
                        </a:lnTo>
                        <a:lnTo>
                          <a:pt x="854" y="45"/>
                        </a:lnTo>
                        <a:lnTo>
                          <a:pt x="844" y="43"/>
                        </a:lnTo>
                        <a:lnTo>
                          <a:pt x="836" y="43"/>
                        </a:lnTo>
                        <a:lnTo>
                          <a:pt x="829" y="43"/>
                        </a:lnTo>
                        <a:lnTo>
                          <a:pt x="827" y="45"/>
                        </a:lnTo>
                        <a:lnTo>
                          <a:pt x="811" y="41"/>
                        </a:lnTo>
                        <a:lnTo>
                          <a:pt x="811" y="43"/>
                        </a:lnTo>
                        <a:lnTo>
                          <a:pt x="809" y="45"/>
                        </a:lnTo>
                        <a:lnTo>
                          <a:pt x="817" y="51"/>
                        </a:lnTo>
                        <a:lnTo>
                          <a:pt x="815" y="51"/>
                        </a:lnTo>
                        <a:lnTo>
                          <a:pt x="809" y="51"/>
                        </a:lnTo>
                        <a:lnTo>
                          <a:pt x="801" y="51"/>
                        </a:lnTo>
                        <a:lnTo>
                          <a:pt x="790" y="51"/>
                        </a:lnTo>
                        <a:lnTo>
                          <a:pt x="786" y="49"/>
                        </a:lnTo>
                        <a:lnTo>
                          <a:pt x="782" y="49"/>
                        </a:lnTo>
                        <a:lnTo>
                          <a:pt x="768" y="49"/>
                        </a:lnTo>
                        <a:lnTo>
                          <a:pt x="768" y="47"/>
                        </a:lnTo>
                        <a:lnTo>
                          <a:pt x="768" y="45"/>
                        </a:lnTo>
                        <a:lnTo>
                          <a:pt x="765" y="43"/>
                        </a:lnTo>
                        <a:lnTo>
                          <a:pt x="739" y="43"/>
                        </a:lnTo>
                        <a:lnTo>
                          <a:pt x="737" y="43"/>
                        </a:lnTo>
                        <a:lnTo>
                          <a:pt x="728" y="45"/>
                        </a:lnTo>
                        <a:lnTo>
                          <a:pt x="732" y="53"/>
                        </a:lnTo>
                        <a:lnTo>
                          <a:pt x="726" y="49"/>
                        </a:lnTo>
                        <a:lnTo>
                          <a:pt x="718" y="43"/>
                        </a:lnTo>
                        <a:lnTo>
                          <a:pt x="712" y="41"/>
                        </a:lnTo>
                        <a:lnTo>
                          <a:pt x="716" y="45"/>
                        </a:lnTo>
                        <a:lnTo>
                          <a:pt x="710" y="45"/>
                        </a:lnTo>
                        <a:lnTo>
                          <a:pt x="699" y="43"/>
                        </a:lnTo>
                        <a:lnTo>
                          <a:pt x="699" y="39"/>
                        </a:lnTo>
                        <a:lnTo>
                          <a:pt x="695" y="41"/>
                        </a:lnTo>
                        <a:lnTo>
                          <a:pt x="687" y="41"/>
                        </a:lnTo>
                        <a:lnTo>
                          <a:pt x="687" y="43"/>
                        </a:lnTo>
                        <a:lnTo>
                          <a:pt x="695" y="43"/>
                        </a:lnTo>
                        <a:lnTo>
                          <a:pt x="691" y="45"/>
                        </a:lnTo>
                        <a:lnTo>
                          <a:pt x="687" y="45"/>
                        </a:lnTo>
                        <a:lnTo>
                          <a:pt x="681" y="49"/>
                        </a:lnTo>
                        <a:lnTo>
                          <a:pt x="673" y="49"/>
                        </a:lnTo>
                        <a:lnTo>
                          <a:pt x="669" y="49"/>
                        </a:lnTo>
                        <a:lnTo>
                          <a:pt x="666" y="51"/>
                        </a:lnTo>
                        <a:lnTo>
                          <a:pt x="669" y="53"/>
                        </a:lnTo>
                        <a:lnTo>
                          <a:pt x="660" y="58"/>
                        </a:lnTo>
                        <a:lnTo>
                          <a:pt x="654" y="58"/>
                        </a:lnTo>
                        <a:lnTo>
                          <a:pt x="648" y="60"/>
                        </a:lnTo>
                        <a:lnTo>
                          <a:pt x="652" y="58"/>
                        </a:lnTo>
                        <a:lnTo>
                          <a:pt x="660" y="56"/>
                        </a:lnTo>
                        <a:lnTo>
                          <a:pt x="662" y="49"/>
                        </a:lnTo>
                        <a:lnTo>
                          <a:pt x="664" y="47"/>
                        </a:lnTo>
                        <a:lnTo>
                          <a:pt x="666" y="45"/>
                        </a:lnTo>
                        <a:lnTo>
                          <a:pt x="671" y="43"/>
                        </a:lnTo>
                        <a:lnTo>
                          <a:pt x="677" y="41"/>
                        </a:lnTo>
                        <a:lnTo>
                          <a:pt x="681" y="37"/>
                        </a:lnTo>
                        <a:lnTo>
                          <a:pt x="691" y="35"/>
                        </a:lnTo>
                        <a:lnTo>
                          <a:pt x="695" y="33"/>
                        </a:lnTo>
                        <a:lnTo>
                          <a:pt x="697" y="31"/>
                        </a:lnTo>
                        <a:lnTo>
                          <a:pt x="702" y="29"/>
                        </a:lnTo>
                        <a:lnTo>
                          <a:pt x="702" y="25"/>
                        </a:lnTo>
                        <a:lnTo>
                          <a:pt x="695" y="25"/>
                        </a:lnTo>
                        <a:lnTo>
                          <a:pt x="691" y="23"/>
                        </a:lnTo>
                        <a:lnTo>
                          <a:pt x="691" y="20"/>
                        </a:lnTo>
                        <a:lnTo>
                          <a:pt x="695" y="23"/>
                        </a:lnTo>
                        <a:lnTo>
                          <a:pt x="702" y="23"/>
                        </a:lnTo>
                        <a:lnTo>
                          <a:pt x="699" y="20"/>
                        </a:lnTo>
                        <a:lnTo>
                          <a:pt x="695" y="20"/>
                        </a:lnTo>
                        <a:lnTo>
                          <a:pt x="687" y="16"/>
                        </a:lnTo>
                        <a:lnTo>
                          <a:pt x="687" y="20"/>
                        </a:lnTo>
                        <a:lnTo>
                          <a:pt x="681" y="14"/>
                        </a:lnTo>
                        <a:lnTo>
                          <a:pt x="669" y="12"/>
                        </a:lnTo>
                        <a:lnTo>
                          <a:pt x="658" y="10"/>
                        </a:lnTo>
                        <a:lnTo>
                          <a:pt x="654" y="10"/>
                        </a:lnTo>
                        <a:lnTo>
                          <a:pt x="646" y="10"/>
                        </a:lnTo>
                        <a:lnTo>
                          <a:pt x="640" y="10"/>
                        </a:lnTo>
                        <a:lnTo>
                          <a:pt x="633" y="12"/>
                        </a:lnTo>
                        <a:lnTo>
                          <a:pt x="625" y="12"/>
                        </a:lnTo>
                        <a:lnTo>
                          <a:pt x="629" y="8"/>
                        </a:lnTo>
                        <a:lnTo>
                          <a:pt x="625" y="8"/>
                        </a:lnTo>
                        <a:lnTo>
                          <a:pt x="617" y="6"/>
                        </a:lnTo>
                        <a:lnTo>
                          <a:pt x="613" y="6"/>
                        </a:lnTo>
                        <a:lnTo>
                          <a:pt x="609" y="6"/>
                        </a:lnTo>
                        <a:lnTo>
                          <a:pt x="605" y="6"/>
                        </a:lnTo>
                        <a:lnTo>
                          <a:pt x="613" y="2"/>
                        </a:lnTo>
                        <a:lnTo>
                          <a:pt x="611" y="2"/>
                        </a:lnTo>
                        <a:lnTo>
                          <a:pt x="607" y="2"/>
                        </a:lnTo>
                        <a:lnTo>
                          <a:pt x="594" y="0"/>
                        </a:lnTo>
                        <a:lnTo>
                          <a:pt x="590" y="0"/>
                        </a:lnTo>
                        <a:lnTo>
                          <a:pt x="588" y="0"/>
                        </a:lnTo>
                        <a:lnTo>
                          <a:pt x="584" y="4"/>
                        </a:lnTo>
                        <a:lnTo>
                          <a:pt x="580" y="6"/>
                        </a:lnTo>
                        <a:lnTo>
                          <a:pt x="580" y="10"/>
                        </a:lnTo>
                        <a:lnTo>
                          <a:pt x="584" y="12"/>
                        </a:lnTo>
                        <a:lnTo>
                          <a:pt x="598" y="16"/>
                        </a:lnTo>
                        <a:lnTo>
                          <a:pt x="586" y="14"/>
                        </a:lnTo>
                        <a:lnTo>
                          <a:pt x="582" y="14"/>
                        </a:lnTo>
                        <a:lnTo>
                          <a:pt x="572" y="14"/>
                        </a:lnTo>
                        <a:lnTo>
                          <a:pt x="565" y="14"/>
                        </a:lnTo>
                        <a:lnTo>
                          <a:pt x="578" y="18"/>
                        </a:lnTo>
                        <a:lnTo>
                          <a:pt x="582" y="25"/>
                        </a:lnTo>
                        <a:lnTo>
                          <a:pt x="594" y="29"/>
                        </a:lnTo>
                        <a:lnTo>
                          <a:pt x="600" y="33"/>
                        </a:lnTo>
                        <a:lnTo>
                          <a:pt x="623" y="31"/>
                        </a:lnTo>
                        <a:lnTo>
                          <a:pt x="625" y="29"/>
                        </a:lnTo>
                        <a:lnTo>
                          <a:pt x="633" y="31"/>
                        </a:lnTo>
                        <a:lnTo>
                          <a:pt x="611" y="37"/>
                        </a:lnTo>
                        <a:lnTo>
                          <a:pt x="613" y="41"/>
                        </a:lnTo>
                        <a:lnTo>
                          <a:pt x="609" y="39"/>
                        </a:lnTo>
                        <a:lnTo>
                          <a:pt x="600" y="37"/>
                        </a:lnTo>
                        <a:lnTo>
                          <a:pt x="594" y="37"/>
                        </a:lnTo>
                        <a:lnTo>
                          <a:pt x="598" y="33"/>
                        </a:lnTo>
                        <a:lnTo>
                          <a:pt x="594" y="29"/>
                        </a:lnTo>
                        <a:lnTo>
                          <a:pt x="580" y="25"/>
                        </a:lnTo>
                        <a:lnTo>
                          <a:pt x="578" y="20"/>
                        </a:lnTo>
                        <a:lnTo>
                          <a:pt x="574" y="16"/>
                        </a:lnTo>
                        <a:lnTo>
                          <a:pt x="563" y="16"/>
                        </a:lnTo>
                        <a:lnTo>
                          <a:pt x="559" y="18"/>
                        </a:lnTo>
                        <a:lnTo>
                          <a:pt x="557" y="18"/>
                        </a:lnTo>
                        <a:lnTo>
                          <a:pt x="551" y="20"/>
                        </a:lnTo>
                        <a:lnTo>
                          <a:pt x="549" y="18"/>
                        </a:lnTo>
                        <a:lnTo>
                          <a:pt x="545" y="20"/>
                        </a:lnTo>
                        <a:lnTo>
                          <a:pt x="545" y="18"/>
                        </a:lnTo>
                        <a:lnTo>
                          <a:pt x="541" y="16"/>
                        </a:lnTo>
                        <a:lnTo>
                          <a:pt x="532" y="16"/>
                        </a:lnTo>
                        <a:lnTo>
                          <a:pt x="526" y="16"/>
                        </a:lnTo>
                        <a:lnTo>
                          <a:pt x="522" y="16"/>
                        </a:lnTo>
                        <a:lnTo>
                          <a:pt x="520" y="16"/>
                        </a:lnTo>
                        <a:lnTo>
                          <a:pt x="522" y="18"/>
                        </a:lnTo>
                        <a:lnTo>
                          <a:pt x="524" y="18"/>
                        </a:lnTo>
                        <a:lnTo>
                          <a:pt x="530" y="20"/>
                        </a:lnTo>
                        <a:lnTo>
                          <a:pt x="524" y="23"/>
                        </a:lnTo>
                        <a:lnTo>
                          <a:pt x="514" y="23"/>
                        </a:lnTo>
                        <a:lnTo>
                          <a:pt x="506" y="23"/>
                        </a:lnTo>
                        <a:lnTo>
                          <a:pt x="499" y="25"/>
                        </a:lnTo>
                        <a:lnTo>
                          <a:pt x="495" y="23"/>
                        </a:lnTo>
                        <a:lnTo>
                          <a:pt x="487" y="29"/>
                        </a:lnTo>
                        <a:lnTo>
                          <a:pt x="479" y="27"/>
                        </a:lnTo>
                        <a:lnTo>
                          <a:pt x="485" y="29"/>
                        </a:lnTo>
                        <a:lnTo>
                          <a:pt x="479" y="31"/>
                        </a:lnTo>
                        <a:lnTo>
                          <a:pt x="477" y="33"/>
                        </a:lnTo>
                        <a:lnTo>
                          <a:pt x="483" y="33"/>
                        </a:lnTo>
                        <a:lnTo>
                          <a:pt x="485" y="35"/>
                        </a:lnTo>
                        <a:lnTo>
                          <a:pt x="481" y="35"/>
                        </a:lnTo>
                        <a:lnTo>
                          <a:pt x="479" y="37"/>
                        </a:lnTo>
                        <a:lnTo>
                          <a:pt x="481" y="39"/>
                        </a:lnTo>
                        <a:lnTo>
                          <a:pt x="487" y="39"/>
                        </a:lnTo>
                        <a:lnTo>
                          <a:pt x="491" y="41"/>
                        </a:lnTo>
                        <a:lnTo>
                          <a:pt x="483" y="43"/>
                        </a:lnTo>
                        <a:lnTo>
                          <a:pt x="481" y="43"/>
                        </a:lnTo>
                        <a:lnTo>
                          <a:pt x="475" y="43"/>
                        </a:lnTo>
                        <a:lnTo>
                          <a:pt x="460" y="43"/>
                        </a:lnTo>
                        <a:lnTo>
                          <a:pt x="446" y="43"/>
                        </a:lnTo>
                        <a:lnTo>
                          <a:pt x="440" y="47"/>
                        </a:lnTo>
                        <a:lnTo>
                          <a:pt x="446" y="53"/>
                        </a:lnTo>
                        <a:lnTo>
                          <a:pt x="446" y="56"/>
                        </a:lnTo>
                        <a:lnTo>
                          <a:pt x="452" y="60"/>
                        </a:lnTo>
                        <a:lnTo>
                          <a:pt x="462" y="62"/>
                        </a:lnTo>
                        <a:lnTo>
                          <a:pt x="468" y="64"/>
                        </a:lnTo>
                        <a:lnTo>
                          <a:pt x="475" y="64"/>
                        </a:lnTo>
                        <a:lnTo>
                          <a:pt x="481" y="68"/>
                        </a:lnTo>
                        <a:lnTo>
                          <a:pt x="481" y="74"/>
                        </a:lnTo>
                        <a:lnTo>
                          <a:pt x="491" y="78"/>
                        </a:lnTo>
                        <a:lnTo>
                          <a:pt x="493" y="82"/>
                        </a:lnTo>
                        <a:lnTo>
                          <a:pt x="487" y="82"/>
                        </a:lnTo>
                        <a:lnTo>
                          <a:pt x="493" y="86"/>
                        </a:lnTo>
                        <a:lnTo>
                          <a:pt x="497" y="91"/>
                        </a:lnTo>
                        <a:lnTo>
                          <a:pt x="491" y="89"/>
                        </a:lnTo>
                        <a:lnTo>
                          <a:pt x="485" y="84"/>
                        </a:lnTo>
                        <a:lnTo>
                          <a:pt x="483" y="78"/>
                        </a:lnTo>
                        <a:lnTo>
                          <a:pt x="481" y="76"/>
                        </a:lnTo>
                        <a:lnTo>
                          <a:pt x="479" y="82"/>
                        </a:lnTo>
                        <a:lnTo>
                          <a:pt x="477" y="80"/>
                        </a:lnTo>
                        <a:lnTo>
                          <a:pt x="475" y="76"/>
                        </a:lnTo>
                        <a:lnTo>
                          <a:pt x="473" y="72"/>
                        </a:lnTo>
                        <a:lnTo>
                          <a:pt x="477" y="70"/>
                        </a:lnTo>
                        <a:lnTo>
                          <a:pt x="475" y="68"/>
                        </a:lnTo>
                        <a:lnTo>
                          <a:pt x="462" y="68"/>
                        </a:lnTo>
                        <a:lnTo>
                          <a:pt x="456" y="66"/>
                        </a:lnTo>
                        <a:lnTo>
                          <a:pt x="450" y="62"/>
                        </a:lnTo>
                        <a:lnTo>
                          <a:pt x="444" y="62"/>
                        </a:lnTo>
                        <a:lnTo>
                          <a:pt x="438" y="58"/>
                        </a:lnTo>
                        <a:lnTo>
                          <a:pt x="427" y="60"/>
                        </a:lnTo>
                        <a:lnTo>
                          <a:pt x="425" y="62"/>
                        </a:lnTo>
                        <a:lnTo>
                          <a:pt x="431" y="62"/>
                        </a:lnTo>
                        <a:lnTo>
                          <a:pt x="431" y="66"/>
                        </a:lnTo>
                        <a:lnTo>
                          <a:pt x="427" y="66"/>
                        </a:lnTo>
                        <a:lnTo>
                          <a:pt x="419" y="62"/>
                        </a:lnTo>
                        <a:lnTo>
                          <a:pt x="411" y="64"/>
                        </a:lnTo>
                        <a:lnTo>
                          <a:pt x="419" y="70"/>
                        </a:lnTo>
                        <a:lnTo>
                          <a:pt x="427" y="70"/>
                        </a:lnTo>
                        <a:lnTo>
                          <a:pt x="435" y="72"/>
                        </a:lnTo>
                        <a:lnTo>
                          <a:pt x="442" y="76"/>
                        </a:lnTo>
                        <a:lnTo>
                          <a:pt x="438" y="76"/>
                        </a:lnTo>
                        <a:lnTo>
                          <a:pt x="431" y="74"/>
                        </a:lnTo>
                        <a:lnTo>
                          <a:pt x="423" y="74"/>
                        </a:lnTo>
                        <a:lnTo>
                          <a:pt x="409" y="72"/>
                        </a:lnTo>
                        <a:lnTo>
                          <a:pt x="409" y="66"/>
                        </a:lnTo>
                        <a:lnTo>
                          <a:pt x="407" y="66"/>
                        </a:lnTo>
                        <a:lnTo>
                          <a:pt x="405" y="62"/>
                        </a:lnTo>
                        <a:lnTo>
                          <a:pt x="400" y="56"/>
                        </a:lnTo>
                        <a:lnTo>
                          <a:pt x="396" y="53"/>
                        </a:lnTo>
                        <a:lnTo>
                          <a:pt x="400" y="60"/>
                        </a:lnTo>
                        <a:lnTo>
                          <a:pt x="400" y="62"/>
                        </a:lnTo>
                        <a:lnTo>
                          <a:pt x="394" y="66"/>
                        </a:lnTo>
                        <a:lnTo>
                          <a:pt x="392" y="70"/>
                        </a:lnTo>
                        <a:lnTo>
                          <a:pt x="390" y="72"/>
                        </a:lnTo>
                        <a:lnTo>
                          <a:pt x="394" y="72"/>
                        </a:lnTo>
                        <a:lnTo>
                          <a:pt x="405" y="78"/>
                        </a:lnTo>
                        <a:lnTo>
                          <a:pt x="405" y="84"/>
                        </a:lnTo>
                        <a:lnTo>
                          <a:pt x="407" y="89"/>
                        </a:lnTo>
                        <a:lnTo>
                          <a:pt x="409" y="93"/>
                        </a:lnTo>
                        <a:lnTo>
                          <a:pt x="413" y="97"/>
                        </a:lnTo>
                        <a:lnTo>
                          <a:pt x="417" y="97"/>
                        </a:lnTo>
                        <a:lnTo>
                          <a:pt x="423" y="97"/>
                        </a:lnTo>
                        <a:lnTo>
                          <a:pt x="425" y="95"/>
                        </a:lnTo>
                        <a:lnTo>
                          <a:pt x="438" y="97"/>
                        </a:lnTo>
                        <a:lnTo>
                          <a:pt x="440" y="99"/>
                        </a:lnTo>
                        <a:lnTo>
                          <a:pt x="448" y="99"/>
                        </a:lnTo>
                        <a:lnTo>
                          <a:pt x="456" y="107"/>
                        </a:lnTo>
                        <a:lnTo>
                          <a:pt x="454" y="109"/>
                        </a:lnTo>
                        <a:lnTo>
                          <a:pt x="454" y="111"/>
                        </a:lnTo>
                        <a:lnTo>
                          <a:pt x="458" y="115"/>
                        </a:lnTo>
                        <a:lnTo>
                          <a:pt x="452" y="113"/>
                        </a:lnTo>
                        <a:lnTo>
                          <a:pt x="448" y="105"/>
                        </a:lnTo>
                        <a:lnTo>
                          <a:pt x="435" y="99"/>
                        </a:lnTo>
                        <a:lnTo>
                          <a:pt x="421" y="103"/>
                        </a:lnTo>
                        <a:lnTo>
                          <a:pt x="423" y="107"/>
                        </a:lnTo>
                        <a:lnTo>
                          <a:pt x="429" y="111"/>
                        </a:lnTo>
                        <a:lnTo>
                          <a:pt x="425" y="117"/>
                        </a:lnTo>
                        <a:lnTo>
                          <a:pt x="427" y="124"/>
                        </a:lnTo>
                        <a:lnTo>
                          <a:pt x="417" y="130"/>
                        </a:lnTo>
                        <a:lnTo>
                          <a:pt x="417" y="132"/>
                        </a:lnTo>
                        <a:lnTo>
                          <a:pt x="413" y="134"/>
                        </a:lnTo>
                        <a:lnTo>
                          <a:pt x="409" y="132"/>
                        </a:lnTo>
                        <a:lnTo>
                          <a:pt x="402" y="132"/>
                        </a:lnTo>
                        <a:lnTo>
                          <a:pt x="390" y="130"/>
                        </a:lnTo>
                        <a:lnTo>
                          <a:pt x="386" y="128"/>
                        </a:lnTo>
                        <a:lnTo>
                          <a:pt x="382" y="128"/>
                        </a:lnTo>
                        <a:lnTo>
                          <a:pt x="374" y="128"/>
                        </a:lnTo>
                        <a:lnTo>
                          <a:pt x="372" y="128"/>
                        </a:lnTo>
                        <a:lnTo>
                          <a:pt x="380" y="126"/>
                        </a:lnTo>
                        <a:lnTo>
                          <a:pt x="388" y="126"/>
                        </a:lnTo>
                        <a:lnTo>
                          <a:pt x="394" y="128"/>
                        </a:lnTo>
                        <a:lnTo>
                          <a:pt x="398" y="128"/>
                        </a:lnTo>
                        <a:lnTo>
                          <a:pt x="405" y="126"/>
                        </a:lnTo>
                        <a:lnTo>
                          <a:pt x="409" y="124"/>
                        </a:lnTo>
                        <a:lnTo>
                          <a:pt x="411" y="122"/>
                        </a:lnTo>
                        <a:lnTo>
                          <a:pt x="409" y="119"/>
                        </a:lnTo>
                        <a:lnTo>
                          <a:pt x="415" y="113"/>
                        </a:lnTo>
                        <a:lnTo>
                          <a:pt x="411" y="107"/>
                        </a:lnTo>
                        <a:lnTo>
                          <a:pt x="411" y="105"/>
                        </a:lnTo>
                        <a:lnTo>
                          <a:pt x="407" y="103"/>
                        </a:lnTo>
                        <a:lnTo>
                          <a:pt x="402" y="101"/>
                        </a:lnTo>
                        <a:lnTo>
                          <a:pt x="402" y="95"/>
                        </a:lnTo>
                        <a:lnTo>
                          <a:pt x="398" y="91"/>
                        </a:lnTo>
                        <a:lnTo>
                          <a:pt x="396" y="84"/>
                        </a:lnTo>
                        <a:lnTo>
                          <a:pt x="394" y="82"/>
                        </a:lnTo>
                        <a:lnTo>
                          <a:pt x="394" y="80"/>
                        </a:lnTo>
                        <a:lnTo>
                          <a:pt x="388" y="74"/>
                        </a:lnTo>
                        <a:lnTo>
                          <a:pt x="384" y="74"/>
                        </a:lnTo>
                        <a:lnTo>
                          <a:pt x="380" y="70"/>
                        </a:lnTo>
                        <a:lnTo>
                          <a:pt x="380" y="64"/>
                        </a:lnTo>
                        <a:lnTo>
                          <a:pt x="380" y="62"/>
                        </a:lnTo>
                        <a:lnTo>
                          <a:pt x="378" y="58"/>
                        </a:lnTo>
                        <a:lnTo>
                          <a:pt x="378" y="56"/>
                        </a:lnTo>
                        <a:lnTo>
                          <a:pt x="369" y="53"/>
                        </a:lnTo>
                        <a:lnTo>
                          <a:pt x="367" y="51"/>
                        </a:lnTo>
                        <a:lnTo>
                          <a:pt x="353" y="53"/>
                        </a:lnTo>
                        <a:lnTo>
                          <a:pt x="347" y="51"/>
                        </a:lnTo>
                        <a:lnTo>
                          <a:pt x="345" y="56"/>
                        </a:lnTo>
                        <a:lnTo>
                          <a:pt x="347" y="68"/>
                        </a:lnTo>
                        <a:lnTo>
                          <a:pt x="336" y="72"/>
                        </a:lnTo>
                        <a:lnTo>
                          <a:pt x="334" y="74"/>
                        </a:lnTo>
                        <a:lnTo>
                          <a:pt x="336" y="78"/>
                        </a:lnTo>
                        <a:lnTo>
                          <a:pt x="339" y="78"/>
                        </a:lnTo>
                        <a:lnTo>
                          <a:pt x="343" y="82"/>
                        </a:lnTo>
                        <a:lnTo>
                          <a:pt x="345" y="86"/>
                        </a:lnTo>
                        <a:lnTo>
                          <a:pt x="345" y="91"/>
                        </a:lnTo>
                        <a:lnTo>
                          <a:pt x="347" y="95"/>
                        </a:lnTo>
                        <a:lnTo>
                          <a:pt x="349" y="93"/>
                        </a:lnTo>
                        <a:lnTo>
                          <a:pt x="359" y="93"/>
                        </a:lnTo>
                        <a:lnTo>
                          <a:pt x="359" y="97"/>
                        </a:lnTo>
                        <a:lnTo>
                          <a:pt x="365" y="101"/>
                        </a:lnTo>
                        <a:lnTo>
                          <a:pt x="369" y="101"/>
                        </a:lnTo>
                        <a:lnTo>
                          <a:pt x="372" y="101"/>
                        </a:lnTo>
                        <a:lnTo>
                          <a:pt x="367" y="109"/>
                        </a:lnTo>
                        <a:lnTo>
                          <a:pt x="365" y="109"/>
                        </a:lnTo>
                        <a:lnTo>
                          <a:pt x="363" y="107"/>
                        </a:lnTo>
                        <a:lnTo>
                          <a:pt x="355" y="103"/>
                        </a:lnTo>
                        <a:lnTo>
                          <a:pt x="343" y="99"/>
                        </a:lnTo>
                        <a:lnTo>
                          <a:pt x="332" y="95"/>
                        </a:lnTo>
                        <a:lnTo>
                          <a:pt x="328" y="95"/>
                        </a:lnTo>
                        <a:lnTo>
                          <a:pt x="318" y="91"/>
                        </a:lnTo>
                        <a:lnTo>
                          <a:pt x="312" y="89"/>
                        </a:lnTo>
                        <a:lnTo>
                          <a:pt x="299" y="89"/>
                        </a:lnTo>
                        <a:lnTo>
                          <a:pt x="293" y="89"/>
                        </a:lnTo>
                        <a:lnTo>
                          <a:pt x="291" y="89"/>
                        </a:lnTo>
                        <a:lnTo>
                          <a:pt x="289" y="91"/>
                        </a:lnTo>
                        <a:lnTo>
                          <a:pt x="285" y="91"/>
                        </a:lnTo>
                        <a:lnTo>
                          <a:pt x="285" y="93"/>
                        </a:lnTo>
                        <a:lnTo>
                          <a:pt x="293" y="97"/>
                        </a:lnTo>
                        <a:lnTo>
                          <a:pt x="297" y="101"/>
                        </a:lnTo>
                        <a:lnTo>
                          <a:pt x="295" y="103"/>
                        </a:lnTo>
                        <a:lnTo>
                          <a:pt x="289" y="103"/>
                        </a:lnTo>
                        <a:lnTo>
                          <a:pt x="289" y="107"/>
                        </a:lnTo>
                        <a:lnTo>
                          <a:pt x="281" y="105"/>
                        </a:lnTo>
                        <a:lnTo>
                          <a:pt x="281" y="103"/>
                        </a:lnTo>
                        <a:lnTo>
                          <a:pt x="277" y="99"/>
                        </a:lnTo>
                        <a:lnTo>
                          <a:pt x="270" y="101"/>
                        </a:lnTo>
                        <a:lnTo>
                          <a:pt x="262" y="105"/>
                        </a:lnTo>
                        <a:lnTo>
                          <a:pt x="258" y="103"/>
                        </a:lnTo>
                        <a:lnTo>
                          <a:pt x="246" y="103"/>
                        </a:lnTo>
                        <a:lnTo>
                          <a:pt x="246" y="107"/>
                        </a:lnTo>
                        <a:lnTo>
                          <a:pt x="242" y="105"/>
                        </a:lnTo>
                        <a:lnTo>
                          <a:pt x="240" y="107"/>
                        </a:lnTo>
                        <a:lnTo>
                          <a:pt x="235" y="111"/>
                        </a:lnTo>
                        <a:lnTo>
                          <a:pt x="231" y="113"/>
                        </a:lnTo>
                        <a:lnTo>
                          <a:pt x="229" y="115"/>
                        </a:lnTo>
                        <a:lnTo>
                          <a:pt x="223" y="115"/>
                        </a:lnTo>
                        <a:lnTo>
                          <a:pt x="223" y="124"/>
                        </a:lnTo>
                        <a:lnTo>
                          <a:pt x="221" y="117"/>
                        </a:lnTo>
                        <a:lnTo>
                          <a:pt x="223" y="113"/>
                        </a:lnTo>
                        <a:lnTo>
                          <a:pt x="229" y="111"/>
                        </a:lnTo>
                        <a:lnTo>
                          <a:pt x="229" y="109"/>
                        </a:lnTo>
                        <a:lnTo>
                          <a:pt x="227" y="109"/>
                        </a:lnTo>
                        <a:lnTo>
                          <a:pt x="229" y="105"/>
                        </a:lnTo>
                        <a:lnTo>
                          <a:pt x="231" y="105"/>
                        </a:lnTo>
                        <a:lnTo>
                          <a:pt x="231" y="101"/>
                        </a:lnTo>
                        <a:lnTo>
                          <a:pt x="235" y="99"/>
                        </a:lnTo>
                        <a:lnTo>
                          <a:pt x="229" y="99"/>
                        </a:lnTo>
                        <a:lnTo>
                          <a:pt x="229" y="101"/>
                        </a:lnTo>
                        <a:lnTo>
                          <a:pt x="227" y="101"/>
                        </a:lnTo>
                        <a:lnTo>
                          <a:pt x="221" y="103"/>
                        </a:lnTo>
                        <a:lnTo>
                          <a:pt x="223" y="105"/>
                        </a:lnTo>
                        <a:lnTo>
                          <a:pt x="221" y="107"/>
                        </a:lnTo>
                        <a:lnTo>
                          <a:pt x="219" y="107"/>
                        </a:lnTo>
                        <a:lnTo>
                          <a:pt x="219" y="105"/>
                        </a:lnTo>
                        <a:lnTo>
                          <a:pt x="215" y="107"/>
                        </a:lnTo>
                        <a:lnTo>
                          <a:pt x="209" y="107"/>
                        </a:lnTo>
                        <a:lnTo>
                          <a:pt x="204" y="107"/>
                        </a:lnTo>
                        <a:lnTo>
                          <a:pt x="194" y="113"/>
                        </a:lnTo>
                        <a:lnTo>
                          <a:pt x="190" y="115"/>
                        </a:lnTo>
                        <a:lnTo>
                          <a:pt x="190" y="117"/>
                        </a:lnTo>
                        <a:lnTo>
                          <a:pt x="184" y="117"/>
                        </a:lnTo>
                        <a:lnTo>
                          <a:pt x="182" y="124"/>
                        </a:lnTo>
                        <a:lnTo>
                          <a:pt x="180" y="126"/>
                        </a:lnTo>
                        <a:lnTo>
                          <a:pt x="174" y="126"/>
                        </a:lnTo>
                        <a:lnTo>
                          <a:pt x="171" y="126"/>
                        </a:lnTo>
                        <a:lnTo>
                          <a:pt x="169" y="126"/>
                        </a:lnTo>
                        <a:lnTo>
                          <a:pt x="163" y="126"/>
                        </a:lnTo>
                        <a:lnTo>
                          <a:pt x="159" y="119"/>
                        </a:lnTo>
                        <a:lnTo>
                          <a:pt x="155" y="119"/>
                        </a:lnTo>
                        <a:lnTo>
                          <a:pt x="155" y="117"/>
                        </a:lnTo>
                        <a:lnTo>
                          <a:pt x="159" y="113"/>
                        </a:lnTo>
                        <a:lnTo>
                          <a:pt x="167" y="111"/>
                        </a:lnTo>
                        <a:lnTo>
                          <a:pt x="161" y="107"/>
                        </a:lnTo>
                        <a:lnTo>
                          <a:pt x="159" y="103"/>
                        </a:lnTo>
                        <a:lnTo>
                          <a:pt x="143" y="103"/>
                        </a:lnTo>
                        <a:lnTo>
                          <a:pt x="132" y="101"/>
                        </a:lnTo>
                        <a:lnTo>
                          <a:pt x="141" y="105"/>
                        </a:lnTo>
                        <a:lnTo>
                          <a:pt x="147" y="113"/>
                        </a:lnTo>
                        <a:lnTo>
                          <a:pt x="145" y="122"/>
                        </a:lnTo>
                        <a:lnTo>
                          <a:pt x="151" y="124"/>
                        </a:lnTo>
                        <a:lnTo>
                          <a:pt x="151" y="126"/>
                        </a:lnTo>
                        <a:lnTo>
                          <a:pt x="151" y="132"/>
                        </a:lnTo>
                        <a:lnTo>
                          <a:pt x="153" y="138"/>
                        </a:lnTo>
                        <a:lnTo>
                          <a:pt x="149" y="134"/>
                        </a:lnTo>
                        <a:lnTo>
                          <a:pt x="147" y="134"/>
                        </a:lnTo>
                        <a:lnTo>
                          <a:pt x="145" y="132"/>
                        </a:lnTo>
                        <a:lnTo>
                          <a:pt x="136" y="132"/>
                        </a:lnTo>
                        <a:lnTo>
                          <a:pt x="132" y="130"/>
                        </a:lnTo>
                        <a:lnTo>
                          <a:pt x="128" y="134"/>
                        </a:lnTo>
                        <a:lnTo>
                          <a:pt x="120" y="136"/>
                        </a:lnTo>
                        <a:lnTo>
                          <a:pt x="118" y="138"/>
                        </a:lnTo>
                        <a:lnTo>
                          <a:pt x="112" y="140"/>
                        </a:lnTo>
                        <a:lnTo>
                          <a:pt x="116" y="146"/>
                        </a:lnTo>
                        <a:lnTo>
                          <a:pt x="120" y="148"/>
                        </a:lnTo>
                        <a:lnTo>
                          <a:pt x="122" y="152"/>
                        </a:lnTo>
                        <a:lnTo>
                          <a:pt x="124" y="152"/>
                        </a:lnTo>
                        <a:lnTo>
                          <a:pt x="128" y="155"/>
                        </a:lnTo>
                        <a:lnTo>
                          <a:pt x="128" y="157"/>
                        </a:lnTo>
                        <a:lnTo>
                          <a:pt x="122" y="157"/>
                        </a:lnTo>
                        <a:lnTo>
                          <a:pt x="118" y="152"/>
                        </a:lnTo>
                        <a:lnTo>
                          <a:pt x="114" y="155"/>
                        </a:lnTo>
                        <a:lnTo>
                          <a:pt x="112" y="150"/>
                        </a:lnTo>
                        <a:lnTo>
                          <a:pt x="101" y="150"/>
                        </a:lnTo>
                        <a:lnTo>
                          <a:pt x="99" y="152"/>
                        </a:lnTo>
                        <a:lnTo>
                          <a:pt x="97" y="150"/>
                        </a:lnTo>
                        <a:lnTo>
                          <a:pt x="91" y="146"/>
                        </a:lnTo>
                        <a:lnTo>
                          <a:pt x="87" y="146"/>
                        </a:lnTo>
                        <a:lnTo>
                          <a:pt x="87" y="148"/>
                        </a:lnTo>
                        <a:lnTo>
                          <a:pt x="83" y="150"/>
                        </a:lnTo>
                        <a:lnTo>
                          <a:pt x="87" y="152"/>
                        </a:lnTo>
                        <a:lnTo>
                          <a:pt x="91" y="155"/>
                        </a:lnTo>
                        <a:lnTo>
                          <a:pt x="97" y="155"/>
                        </a:lnTo>
                        <a:lnTo>
                          <a:pt x="101" y="161"/>
                        </a:lnTo>
                        <a:lnTo>
                          <a:pt x="95" y="163"/>
                        </a:lnTo>
                        <a:lnTo>
                          <a:pt x="91" y="161"/>
                        </a:lnTo>
                        <a:lnTo>
                          <a:pt x="83" y="161"/>
                        </a:lnTo>
                        <a:lnTo>
                          <a:pt x="83" y="159"/>
                        </a:lnTo>
                        <a:lnTo>
                          <a:pt x="77" y="157"/>
                        </a:lnTo>
                        <a:lnTo>
                          <a:pt x="75" y="157"/>
                        </a:lnTo>
                        <a:lnTo>
                          <a:pt x="68" y="155"/>
                        </a:lnTo>
                        <a:lnTo>
                          <a:pt x="66" y="152"/>
                        </a:lnTo>
                        <a:lnTo>
                          <a:pt x="68" y="150"/>
                        </a:lnTo>
                        <a:lnTo>
                          <a:pt x="64" y="144"/>
                        </a:lnTo>
                        <a:lnTo>
                          <a:pt x="66" y="140"/>
                        </a:lnTo>
                        <a:lnTo>
                          <a:pt x="58" y="132"/>
                        </a:lnTo>
                        <a:lnTo>
                          <a:pt x="52" y="132"/>
                        </a:lnTo>
                        <a:lnTo>
                          <a:pt x="50" y="130"/>
                        </a:lnTo>
                        <a:lnTo>
                          <a:pt x="44" y="128"/>
                        </a:lnTo>
                        <a:lnTo>
                          <a:pt x="39" y="122"/>
                        </a:lnTo>
                        <a:lnTo>
                          <a:pt x="44" y="124"/>
                        </a:lnTo>
                        <a:lnTo>
                          <a:pt x="52" y="126"/>
                        </a:lnTo>
                        <a:lnTo>
                          <a:pt x="56" y="128"/>
                        </a:lnTo>
                        <a:lnTo>
                          <a:pt x="60" y="128"/>
                        </a:lnTo>
                        <a:lnTo>
                          <a:pt x="70" y="130"/>
                        </a:lnTo>
                        <a:lnTo>
                          <a:pt x="81" y="132"/>
                        </a:lnTo>
                        <a:lnTo>
                          <a:pt x="93" y="134"/>
                        </a:lnTo>
                        <a:lnTo>
                          <a:pt x="99" y="136"/>
                        </a:lnTo>
                        <a:lnTo>
                          <a:pt x="114" y="132"/>
                        </a:lnTo>
                        <a:lnTo>
                          <a:pt x="116" y="130"/>
                        </a:lnTo>
                        <a:lnTo>
                          <a:pt x="122" y="126"/>
                        </a:lnTo>
                        <a:lnTo>
                          <a:pt x="122" y="119"/>
                        </a:lnTo>
                        <a:lnTo>
                          <a:pt x="120" y="119"/>
                        </a:lnTo>
                        <a:lnTo>
                          <a:pt x="118" y="115"/>
                        </a:lnTo>
                        <a:lnTo>
                          <a:pt x="112" y="113"/>
                        </a:lnTo>
                        <a:lnTo>
                          <a:pt x="103" y="109"/>
                        </a:lnTo>
                        <a:lnTo>
                          <a:pt x="101" y="111"/>
                        </a:lnTo>
                        <a:lnTo>
                          <a:pt x="93" y="107"/>
                        </a:lnTo>
                        <a:lnTo>
                          <a:pt x="75" y="99"/>
                        </a:lnTo>
                        <a:lnTo>
                          <a:pt x="58" y="97"/>
                        </a:lnTo>
                        <a:lnTo>
                          <a:pt x="52" y="95"/>
                        </a:lnTo>
                        <a:lnTo>
                          <a:pt x="46" y="95"/>
                        </a:lnTo>
                        <a:lnTo>
                          <a:pt x="44" y="101"/>
                        </a:lnTo>
                        <a:lnTo>
                          <a:pt x="42" y="95"/>
                        </a:lnTo>
                        <a:lnTo>
                          <a:pt x="31" y="93"/>
                        </a:lnTo>
                        <a:lnTo>
                          <a:pt x="31" y="91"/>
                        </a:lnTo>
                        <a:lnTo>
                          <a:pt x="37" y="91"/>
                        </a:lnTo>
                        <a:lnTo>
                          <a:pt x="39" y="89"/>
                        </a:lnTo>
                        <a:lnTo>
                          <a:pt x="33" y="89"/>
                        </a:lnTo>
                        <a:lnTo>
                          <a:pt x="27" y="86"/>
                        </a:lnTo>
                        <a:lnTo>
                          <a:pt x="25" y="91"/>
                        </a:lnTo>
                        <a:lnTo>
                          <a:pt x="19" y="91"/>
                        </a:lnTo>
                        <a:lnTo>
                          <a:pt x="19" y="93"/>
                        </a:lnTo>
                        <a:lnTo>
                          <a:pt x="15" y="95"/>
                        </a:lnTo>
                        <a:lnTo>
                          <a:pt x="13" y="93"/>
                        </a:lnTo>
                        <a:lnTo>
                          <a:pt x="6" y="95"/>
                        </a:lnTo>
                        <a:lnTo>
                          <a:pt x="6" y="97"/>
                        </a:lnTo>
                        <a:lnTo>
                          <a:pt x="2" y="99"/>
                        </a:lnTo>
                        <a:lnTo>
                          <a:pt x="0" y="99"/>
                        </a:lnTo>
                        <a:lnTo>
                          <a:pt x="0" y="105"/>
                        </a:lnTo>
                        <a:lnTo>
                          <a:pt x="2" y="109"/>
                        </a:lnTo>
                        <a:lnTo>
                          <a:pt x="6" y="109"/>
                        </a:lnTo>
                        <a:lnTo>
                          <a:pt x="13" y="113"/>
                        </a:lnTo>
                        <a:lnTo>
                          <a:pt x="13" y="117"/>
                        </a:lnTo>
                        <a:lnTo>
                          <a:pt x="9" y="124"/>
                        </a:lnTo>
                        <a:lnTo>
                          <a:pt x="21" y="136"/>
                        </a:lnTo>
                        <a:lnTo>
                          <a:pt x="17" y="142"/>
                        </a:lnTo>
                        <a:lnTo>
                          <a:pt x="19" y="142"/>
                        </a:lnTo>
                        <a:lnTo>
                          <a:pt x="19" y="148"/>
                        </a:lnTo>
                        <a:lnTo>
                          <a:pt x="21" y="150"/>
                        </a:lnTo>
                        <a:lnTo>
                          <a:pt x="21" y="155"/>
                        </a:lnTo>
                        <a:lnTo>
                          <a:pt x="27" y="159"/>
                        </a:lnTo>
                        <a:lnTo>
                          <a:pt x="25" y="165"/>
                        </a:lnTo>
                        <a:lnTo>
                          <a:pt x="37" y="171"/>
                        </a:lnTo>
                        <a:lnTo>
                          <a:pt x="35" y="177"/>
                        </a:lnTo>
                        <a:lnTo>
                          <a:pt x="31" y="183"/>
                        </a:lnTo>
                        <a:lnTo>
                          <a:pt x="23" y="196"/>
                        </a:lnTo>
                        <a:lnTo>
                          <a:pt x="17" y="200"/>
                        </a:lnTo>
                        <a:lnTo>
                          <a:pt x="11" y="202"/>
                        </a:lnTo>
                        <a:lnTo>
                          <a:pt x="9" y="206"/>
                        </a:lnTo>
                        <a:lnTo>
                          <a:pt x="13" y="206"/>
                        </a:lnTo>
                        <a:lnTo>
                          <a:pt x="17" y="204"/>
                        </a:lnTo>
                        <a:lnTo>
                          <a:pt x="19" y="206"/>
                        </a:lnTo>
                        <a:lnTo>
                          <a:pt x="15" y="208"/>
                        </a:lnTo>
                        <a:lnTo>
                          <a:pt x="17" y="208"/>
                        </a:lnTo>
                        <a:lnTo>
                          <a:pt x="23" y="210"/>
                        </a:lnTo>
                        <a:lnTo>
                          <a:pt x="27" y="210"/>
                        </a:lnTo>
                        <a:lnTo>
                          <a:pt x="31" y="210"/>
                        </a:lnTo>
                        <a:lnTo>
                          <a:pt x="31" y="212"/>
                        </a:lnTo>
                        <a:lnTo>
                          <a:pt x="35" y="212"/>
                        </a:lnTo>
                        <a:lnTo>
                          <a:pt x="35" y="214"/>
                        </a:lnTo>
                        <a:lnTo>
                          <a:pt x="31" y="216"/>
                        </a:lnTo>
                        <a:lnTo>
                          <a:pt x="23" y="214"/>
                        </a:lnTo>
                        <a:lnTo>
                          <a:pt x="21" y="216"/>
                        </a:lnTo>
                        <a:lnTo>
                          <a:pt x="19" y="216"/>
                        </a:lnTo>
                        <a:lnTo>
                          <a:pt x="17" y="214"/>
                        </a:lnTo>
                        <a:lnTo>
                          <a:pt x="17" y="216"/>
                        </a:lnTo>
                        <a:lnTo>
                          <a:pt x="15" y="218"/>
                        </a:lnTo>
                        <a:lnTo>
                          <a:pt x="11" y="216"/>
                        </a:lnTo>
                        <a:lnTo>
                          <a:pt x="13" y="221"/>
                        </a:lnTo>
                        <a:lnTo>
                          <a:pt x="11" y="221"/>
                        </a:lnTo>
                        <a:lnTo>
                          <a:pt x="13" y="225"/>
                        </a:lnTo>
                        <a:lnTo>
                          <a:pt x="11" y="229"/>
                        </a:lnTo>
                        <a:lnTo>
                          <a:pt x="9" y="233"/>
                        </a:lnTo>
                        <a:lnTo>
                          <a:pt x="9" y="237"/>
                        </a:lnTo>
                        <a:lnTo>
                          <a:pt x="6" y="243"/>
                        </a:lnTo>
                        <a:lnTo>
                          <a:pt x="13" y="247"/>
                        </a:lnTo>
                        <a:lnTo>
                          <a:pt x="13" y="251"/>
                        </a:lnTo>
                        <a:lnTo>
                          <a:pt x="19" y="256"/>
                        </a:lnTo>
                        <a:lnTo>
                          <a:pt x="21" y="262"/>
                        </a:lnTo>
                        <a:lnTo>
                          <a:pt x="31" y="266"/>
                        </a:lnTo>
                        <a:lnTo>
                          <a:pt x="35" y="268"/>
                        </a:lnTo>
                        <a:lnTo>
                          <a:pt x="37" y="268"/>
                        </a:lnTo>
                        <a:lnTo>
                          <a:pt x="50" y="270"/>
                        </a:lnTo>
                        <a:lnTo>
                          <a:pt x="50" y="280"/>
                        </a:lnTo>
                        <a:lnTo>
                          <a:pt x="54" y="282"/>
                        </a:lnTo>
                        <a:lnTo>
                          <a:pt x="54" y="287"/>
                        </a:lnTo>
                        <a:lnTo>
                          <a:pt x="62" y="291"/>
                        </a:lnTo>
                        <a:lnTo>
                          <a:pt x="62" y="295"/>
                        </a:lnTo>
                        <a:lnTo>
                          <a:pt x="70" y="301"/>
                        </a:lnTo>
                        <a:lnTo>
                          <a:pt x="68" y="305"/>
                        </a:lnTo>
                        <a:lnTo>
                          <a:pt x="62" y="305"/>
                        </a:lnTo>
                        <a:lnTo>
                          <a:pt x="60" y="303"/>
                        </a:lnTo>
                        <a:lnTo>
                          <a:pt x="56" y="305"/>
                        </a:lnTo>
                        <a:lnTo>
                          <a:pt x="60" y="309"/>
                        </a:lnTo>
                        <a:lnTo>
                          <a:pt x="62" y="315"/>
                        </a:lnTo>
                        <a:lnTo>
                          <a:pt x="68" y="317"/>
                        </a:lnTo>
                        <a:lnTo>
                          <a:pt x="68" y="315"/>
                        </a:lnTo>
                        <a:lnTo>
                          <a:pt x="77" y="315"/>
                        </a:lnTo>
                        <a:lnTo>
                          <a:pt x="87" y="313"/>
                        </a:lnTo>
                        <a:lnTo>
                          <a:pt x="93" y="322"/>
                        </a:lnTo>
                        <a:lnTo>
                          <a:pt x="91" y="324"/>
                        </a:lnTo>
                        <a:lnTo>
                          <a:pt x="91" y="330"/>
                        </a:lnTo>
                        <a:lnTo>
                          <a:pt x="101" y="330"/>
                        </a:lnTo>
                        <a:lnTo>
                          <a:pt x="105" y="336"/>
                        </a:lnTo>
                        <a:lnTo>
                          <a:pt x="110" y="340"/>
                        </a:lnTo>
                        <a:lnTo>
                          <a:pt x="122" y="342"/>
                        </a:lnTo>
                        <a:lnTo>
                          <a:pt x="128" y="338"/>
                        </a:lnTo>
                        <a:lnTo>
                          <a:pt x="138" y="344"/>
                        </a:lnTo>
                        <a:lnTo>
                          <a:pt x="141" y="344"/>
                        </a:lnTo>
                        <a:lnTo>
                          <a:pt x="155" y="350"/>
                        </a:lnTo>
                        <a:lnTo>
                          <a:pt x="161" y="353"/>
                        </a:lnTo>
                        <a:lnTo>
                          <a:pt x="159" y="361"/>
                        </a:lnTo>
                        <a:lnTo>
                          <a:pt x="159" y="363"/>
                        </a:lnTo>
                        <a:lnTo>
                          <a:pt x="157" y="365"/>
                        </a:lnTo>
                        <a:lnTo>
                          <a:pt x="155" y="367"/>
                        </a:lnTo>
                        <a:lnTo>
                          <a:pt x="161" y="371"/>
                        </a:lnTo>
                        <a:lnTo>
                          <a:pt x="159" y="377"/>
                        </a:lnTo>
                        <a:lnTo>
                          <a:pt x="151" y="375"/>
                        </a:lnTo>
                        <a:lnTo>
                          <a:pt x="147" y="377"/>
                        </a:lnTo>
                        <a:lnTo>
                          <a:pt x="143" y="383"/>
                        </a:lnTo>
                        <a:lnTo>
                          <a:pt x="145" y="386"/>
                        </a:lnTo>
                        <a:lnTo>
                          <a:pt x="147" y="386"/>
                        </a:lnTo>
                        <a:lnTo>
                          <a:pt x="151" y="383"/>
                        </a:lnTo>
                        <a:lnTo>
                          <a:pt x="153" y="386"/>
                        </a:lnTo>
                        <a:lnTo>
                          <a:pt x="153" y="388"/>
                        </a:lnTo>
                        <a:lnTo>
                          <a:pt x="147" y="392"/>
                        </a:lnTo>
                        <a:lnTo>
                          <a:pt x="147" y="394"/>
                        </a:lnTo>
                        <a:lnTo>
                          <a:pt x="141" y="394"/>
                        </a:lnTo>
                        <a:lnTo>
                          <a:pt x="141" y="398"/>
                        </a:lnTo>
                        <a:lnTo>
                          <a:pt x="147" y="400"/>
                        </a:lnTo>
                        <a:lnTo>
                          <a:pt x="141" y="404"/>
                        </a:lnTo>
                        <a:lnTo>
                          <a:pt x="141" y="412"/>
                        </a:lnTo>
                        <a:lnTo>
                          <a:pt x="132" y="412"/>
                        </a:lnTo>
                        <a:lnTo>
                          <a:pt x="132" y="414"/>
                        </a:lnTo>
                        <a:lnTo>
                          <a:pt x="138" y="419"/>
                        </a:lnTo>
                        <a:lnTo>
                          <a:pt x="151" y="425"/>
                        </a:lnTo>
                        <a:lnTo>
                          <a:pt x="169" y="435"/>
                        </a:lnTo>
                        <a:lnTo>
                          <a:pt x="171" y="437"/>
                        </a:lnTo>
                        <a:lnTo>
                          <a:pt x="174" y="437"/>
                        </a:lnTo>
                        <a:lnTo>
                          <a:pt x="180" y="437"/>
                        </a:lnTo>
                        <a:lnTo>
                          <a:pt x="190" y="441"/>
                        </a:lnTo>
                        <a:lnTo>
                          <a:pt x="198" y="441"/>
                        </a:lnTo>
                        <a:lnTo>
                          <a:pt x="204" y="441"/>
                        </a:lnTo>
                        <a:lnTo>
                          <a:pt x="209" y="445"/>
                        </a:lnTo>
                        <a:lnTo>
                          <a:pt x="213" y="447"/>
                        </a:lnTo>
                        <a:lnTo>
                          <a:pt x="217" y="449"/>
                        </a:lnTo>
                        <a:lnTo>
                          <a:pt x="223" y="447"/>
                        </a:lnTo>
                        <a:lnTo>
                          <a:pt x="231" y="449"/>
                        </a:lnTo>
                        <a:lnTo>
                          <a:pt x="233" y="449"/>
                        </a:lnTo>
                        <a:lnTo>
                          <a:pt x="237" y="452"/>
                        </a:lnTo>
                        <a:lnTo>
                          <a:pt x="237" y="454"/>
                        </a:lnTo>
                        <a:lnTo>
                          <a:pt x="248" y="460"/>
                        </a:lnTo>
                        <a:lnTo>
                          <a:pt x="254" y="462"/>
                        </a:lnTo>
                        <a:lnTo>
                          <a:pt x="260" y="468"/>
                        </a:lnTo>
                        <a:lnTo>
                          <a:pt x="266" y="468"/>
                        </a:lnTo>
                        <a:lnTo>
                          <a:pt x="268" y="466"/>
                        </a:lnTo>
                        <a:lnTo>
                          <a:pt x="270" y="466"/>
                        </a:lnTo>
                        <a:lnTo>
                          <a:pt x="273" y="462"/>
                        </a:lnTo>
                        <a:lnTo>
                          <a:pt x="268" y="460"/>
                        </a:lnTo>
                        <a:lnTo>
                          <a:pt x="266" y="454"/>
                        </a:lnTo>
                        <a:lnTo>
                          <a:pt x="256" y="443"/>
                        </a:lnTo>
                        <a:lnTo>
                          <a:pt x="256" y="433"/>
                        </a:lnTo>
                        <a:lnTo>
                          <a:pt x="254" y="435"/>
                        </a:lnTo>
                        <a:lnTo>
                          <a:pt x="252" y="429"/>
                        </a:lnTo>
                        <a:lnTo>
                          <a:pt x="246" y="423"/>
                        </a:lnTo>
                        <a:lnTo>
                          <a:pt x="246" y="421"/>
                        </a:lnTo>
                        <a:lnTo>
                          <a:pt x="248" y="419"/>
                        </a:lnTo>
                        <a:lnTo>
                          <a:pt x="250" y="408"/>
                        </a:lnTo>
                        <a:lnTo>
                          <a:pt x="256" y="410"/>
                        </a:lnTo>
                        <a:lnTo>
                          <a:pt x="258" y="406"/>
                        </a:lnTo>
                        <a:lnTo>
                          <a:pt x="264" y="404"/>
                        </a:lnTo>
                        <a:lnTo>
                          <a:pt x="266" y="400"/>
                        </a:lnTo>
                        <a:lnTo>
                          <a:pt x="258" y="398"/>
                        </a:lnTo>
                        <a:lnTo>
                          <a:pt x="258" y="394"/>
                        </a:lnTo>
                        <a:lnTo>
                          <a:pt x="262" y="392"/>
                        </a:lnTo>
                        <a:lnTo>
                          <a:pt x="250" y="379"/>
                        </a:lnTo>
                        <a:lnTo>
                          <a:pt x="242" y="377"/>
                        </a:lnTo>
                        <a:lnTo>
                          <a:pt x="237" y="371"/>
                        </a:lnTo>
                        <a:lnTo>
                          <a:pt x="231" y="369"/>
                        </a:lnTo>
                        <a:lnTo>
                          <a:pt x="235" y="359"/>
                        </a:lnTo>
                        <a:lnTo>
                          <a:pt x="231" y="353"/>
                        </a:lnTo>
                        <a:lnTo>
                          <a:pt x="233" y="346"/>
                        </a:lnTo>
                        <a:lnTo>
                          <a:pt x="240" y="340"/>
                        </a:lnTo>
                        <a:lnTo>
                          <a:pt x="248" y="350"/>
                        </a:lnTo>
                        <a:lnTo>
                          <a:pt x="252" y="346"/>
                        </a:lnTo>
                        <a:lnTo>
                          <a:pt x="248" y="338"/>
                        </a:lnTo>
                        <a:lnTo>
                          <a:pt x="256" y="334"/>
                        </a:lnTo>
                        <a:lnTo>
                          <a:pt x="256" y="330"/>
                        </a:lnTo>
                        <a:lnTo>
                          <a:pt x="266" y="328"/>
                        </a:lnTo>
                        <a:lnTo>
                          <a:pt x="273" y="324"/>
                        </a:lnTo>
                        <a:lnTo>
                          <a:pt x="275" y="326"/>
                        </a:lnTo>
                        <a:lnTo>
                          <a:pt x="283" y="326"/>
                        </a:lnTo>
                        <a:lnTo>
                          <a:pt x="289" y="326"/>
                        </a:lnTo>
                        <a:lnTo>
                          <a:pt x="299" y="326"/>
                        </a:lnTo>
                        <a:lnTo>
                          <a:pt x="301" y="330"/>
                        </a:lnTo>
                        <a:lnTo>
                          <a:pt x="310" y="332"/>
                        </a:lnTo>
                        <a:lnTo>
                          <a:pt x="312" y="338"/>
                        </a:lnTo>
                        <a:lnTo>
                          <a:pt x="316" y="338"/>
                        </a:lnTo>
                        <a:lnTo>
                          <a:pt x="314" y="334"/>
                        </a:lnTo>
                        <a:lnTo>
                          <a:pt x="326" y="338"/>
                        </a:lnTo>
                        <a:lnTo>
                          <a:pt x="332" y="332"/>
                        </a:lnTo>
                        <a:lnTo>
                          <a:pt x="343" y="334"/>
                        </a:lnTo>
                        <a:lnTo>
                          <a:pt x="347" y="330"/>
                        </a:lnTo>
                        <a:lnTo>
                          <a:pt x="353" y="330"/>
                        </a:lnTo>
                        <a:lnTo>
                          <a:pt x="357" y="336"/>
                        </a:lnTo>
                        <a:lnTo>
                          <a:pt x="369" y="338"/>
                        </a:lnTo>
                        <a:lnTo>
                          <a:pt x="374" y="334"/>
                        </a:lnTo>
                        <a:lnTo>
                          <a:pt x="380" y="338"/>
                        </a:lnTo>
                        <a:lnTo>
                          <a:pt x="386" y="334"/>
                        </a:lnTo>
                        <a:lnTo>
                          <a:pt x="386" y="326"/>
                        </a:lnTo>
                        <a:lnTo>
                          <a:pt x="376" y="326"/>
                        </a:lnTo>
                        <a:lnTo>
                          <a:pt x="369" y="320"/>
                        </a:lnTo>
                        <a:lnTo>
                          <a:pt x="374" y="315"/>
                        </a:lnTo>
                        <a:lnTo>
                          <a:pt x="372" y="311"/>
                        </a:lnTo>
                        <a:lnTo>
                          <a:pt x="376" y="307"/>
                        </a:lnTo>
                        <a:lnTo>
                          <a:pt x="382" y="307"/>
                        </a:lnTo>
                        <a:lnTo>
                          <a:pt x="382" y="303"/>
                        </a:lnTo>
                        <a:lnTo>
                          <a:pt x="378" y="303"/>
                        </a:lnTo>
                        <a:lnTo>
                          <a:pt x="376" y="299"/>
                        </a:lnTo>
                        <a:lnTo>
                          <a:pt x="372" y="299"/>
                        </a:lnTo>
                        <a:lnTo>
                          <a:pt x="372" y="293"/>
                        </a:lnTo>
                        <a:lnTo>
                          <a:pt x="378" y="293"/>
                        </a:lnTo>
                        <a:lnTo>
                          <a:pt x="384" y="291"/>
                        </a:lnTo>
                        <a:lnTo>
                          <a:pt x="394" y="291"/>
                        </a:lnTo>
                        <a:lnTo>
                          <a:pt x="411" y="289"/>
                        </a:lnTo>
                        <a:lnTo>
                          <a:pt x="413" y="284"/>
                        </a:lnTo>
                        <a:lnTo>
                          <a:pt x="421" y="282"/>
                        </a:lnTo>
                        <a:lnTo>
                          <a:pt x="442" y="278"/>
                        </a:lnTo>
                        <a:lnTo>
                          <a:pt x="442" y="274"/>
                        </a:lnTo>
                        <a:lnTo>
                          <a:pt x="444" y="272"/>
                        </a:lnTo>
                        <a:lnTo>
                          <a:pt x="466" y="276"/>
                        </a:lnTo>
                        <a:lnTo>
                          <a:pt x="471" y="282"/>
                        </a:lnTo>
                        <a:lnTo>
                          <a:pt x="473" y="284"/>
                        </a:lnTo>
                        <a:lnTo>
                          <a:pt x="475" y="289"/>
                        </a:lnTo>
                        <a:lnTo>
                          <a:pt x="485" y="289"/>
                        </a:lnTo>
                        <a:lnTo>
                          <a:pt x="493" y="291"/>
                        </a:lnTo>
                        <a:lnTo>
                          <a:pt x="501" y="293"/>
                        </a:lnTo>
                        <a:lnTo>
                          <a:pt x="501" y="297"/>
                        </a:lnTo>
                        <a:lnTo>
                          <a:pt x="508" y="295"/>
                        </a:lnTo>
                        <a:lnTo>
                          <a:pt x="512" y="297"/>
                        </a:lnTo>
                        <a:lnTo>
                          <a:pt x="514" y="295"/>
                        </a:lnTo>
                        <a:lnTo>
                          <a:pt x="522" y="291"/>
                        </a:lnTo>
                        <a:lnTo>
                          <a:pt x="534" y="289"/>
                        </a:lnTo>
                        <a:lnTo>
                          <a:pt x="534" y="293"/>
                        </a:lnTo>
                        <a:lnTo>
                          <a:pt x="551" y="303"/>
                        </a:lnTo>
                        <a:lnTo>
                          <a:pt x="588" y="336"/>
                        </a:lnTo>
                        <a:lnTo>
                          <a:pt x="592" y="330"/>
                        </a:lnTo>
                        <a:lnTo>
                          <a:pt x="594" y="330"/>
                        </a:lnTo>
                        <a:lnTo>
                          <a:pt x="600" y="334"/>
                        </a:lnTo>
                        <a:lnTo>
                          <a:pt x="605" y="336"/>
                        </a:lnTo>
                        <a:lnTo>
                          <a:pt x="605" y="338"/>
                        </a:lnTo>
                        <a:lnTo>
                          <a:pt x="617" y="338"/>
                        </a:lnTo>
                        <a:lnTo>
                          <a:pt x="621" y="332"/>
                        </a:lnTo>
                        <a:lnTo>
                          <a:pt x="633" y="338"/>
                        </a:lnTo>
                        <a:lnTo>
                          <a:pt x="640" y="344"/>
                        </a:lnTo>
                        <a:lnTo>
                          <a:pt x="646" y="346"/>
                        </a:lnTo>
                        <a:lnTo>
                          <a:pt x="656" y="353"/>
                        </a:lnTo>
                        <a:lnTo>
                          <a:pt x="660" y="353"/>
                        </a:lnTo>
                        <a:lnTo>
                          <a:pt x="666" y="350"/>
                        </a:lnTo>
                        <a:lnTo>
                          <a:pt x="666" y="355"/>
                        </a:lnTo>
                        <a:lnTo>
                          <a:pt x="675" y="359"/>
                        </a:lnTo>
                        <a:lnTo>
                          <a:pt x="683" y="359"/>
                        </a:lnTo>
                        <a:lnTo>
                          <a:pt x="689" y="355"/>
                        </a:lnTo>
                        <a:lnTo>
                          <a:pt x="699" y="353"/>
                        </a:lnTo>
                        <a:lnTo>
                          <a:pt x="702" y="348"/>
                        </a:lnTo>
                        <a:lnTo>
                          <a:pt x="710" y="342"/>
                        </a:lnTo>
                        <a:lnTo>
                          <a:pt x="714" y="340"/>
                        </a:lnTo>
                        <a:lnTo>
                          <a:pt x="722" y="336"/>
                        </a:lnTo>
                        <a:lnTo>
                          <a:pt x="730" y="338"/>
                        </a:lnTo>
                        <a:lnTo>
                          <a:pt x="743" y="338"/>
                        </a:lnTo>
                        <a:lnTo>
                          <a:pt x="747" y="344"/>
                        </a:lnTo>
                        <a:lnTo>
                          <a:pt x="759" y="348"/>
                        </a:lnTo>
                        <a:lnTo>
                          <a:pt x="765" y="348"/>
                        </a:lnTo>
                        <a:lnTo>
                          <a:pt x="780" y="348"/>
                        </a:lnTo>
                        <a:lnTo>
                          <a:pt x="784" y="350"/>
                        </a:lnTo>
                        <a:lnTo>
                          <a:pt x="790" y="346"/>
                        </a:lnTo>
                        <a:lnTo>
                          <a:pt x="788" y="340"/>
                        </a:lnTo>
                        <a:lnTo>
                          <a:pt x="784" y="338"/>
                        </a:lnTo>
                        <a:lnTo>
                          <a:pt x="780" y="332"/>
                        </a:lnTo>
                        <a:lnTo>
                          <a:pt x="780" y="324"/>
                        </a:lnTo>
                        <a:lnTo>
                          <a:pt x="782" y="324"/>
                        </a:lnTo>
                        <a:lnTo>
                          <a:pt x="782" y="317"/>
                        </a:lnTo>
                        <a:lnTo>
                          <a:pt x="794" y="322"/>
                        </a:lnTo>
                        <a:lnTo>
                          <a:pt x="807" y="320"/>
                        </a:lnTo>
                        <a:lnTo>
                          <a:pt x="813" y="324"/>
                        </a:lnTo>
                        <a:lnTo>
                          <a:pt x="821" y="324"/>
                        </a:lnTo>
                        <a:lnTo>
                          <a:pt x="829" y="332"/>
                        </a:lnTo>
                        <a:lnTo>
                          <a:pt x="829" y="336"/>
                        </a:lnTo>
                        <a:lnTo>
                          <a:pt x="842" y="344"/>
                        </a:lnTo>
                        <a:lnTo>
                          <a:pt x="846" y="342"/>
                        </a:lnTo>
                        <a:lnTo>
                          <a:pt x="862" y="344"/>
                        </a:lnTo>
                        <a:lnTo>
                          <a:pt x="867" y="342"/>
                        </a:lnTo>
                        <a:lnTo>
                          <a:pt x="883" y="342"/>
                        </a:lnTo>
                        <a:lnTo>
                          <a:pt x="887" y="346"/>
                        </a:lnTo>
                        <a:lnTo>
                          <a:pt x="897" y="346"/>
                        </a:lnTo>
                        <a:lnTo>
                          <a:pt x="902" y="353"/>
                        </a:lnTo>
                        <a:lnTo>
                          <a:pt x="908" y="357"/>
                        </a:lnTo>
                        <a:lnTo>
                          <a:pt x="920" y="357"/>
                        </a:lnTo>
                        <a:lnTo>
                          <a:pt x="933" y="359"/>
                        </a:lnTo>
                        <a:lnTo>
                          <a:pt x="939" y="357"/>
                        </a:lnTo>
                        <a:lnTo>
                          <a:pt x="953" y="353"/>
                        </a:lnTo>
                        <a:lnTo>
                          <a:pt x="955" y="348"/>
                        </a:lnTo>
                        <a:lnTo>
                          <a:pt x="970" y="344"/>
                        </a:lnTo>
                        <a:lnTo>
                          <a:pt x="976" y="348"/>
                        </a:lnTo>
                        <a:lnTo>
                          <a:pt x="984" y="348"/>
                        </a:lnTo>
                        <a:lnTo>
                          <a:pt x="990" y="346"/>
                        </a:lnTo>
                        <a:lnTo>
                          <a:pt x="994" y="350"/>
                        </a:lnTo>
                        <a:lnTo>
                          <a:pt x="1011" y="350"/>
                        </a:lnTo>
                        <a:lnTo>
                          <a:pt x="1021" y="346"/>
                        </a:lnTo>
                        <a:lnTo>
                          <a:pt x="1019" y="342"/>
                        </a:lnTo>
                        <a:lnTo>
                          <a:pt x="1015" y="324"/>
                        </a:lnTo>
                        <a:lnTo>
                          <a:pt x="1019" y="322"/>
                        </a:lnTo>
                        <a:lnTo>
                          <a:pt x="1015" y="313"/>
                        </a:lnTo>
                        <a:lnTo>
                          <a:pt x="1009" y="311"/>
                        </a:lnTo>
                        <a:lnTo>
                          <a:pt x="1011" y="305"/>
                        </a:lnTo>
                        <a:lnTo>
                          <a:pt x="1017" y="303"/>
                        </a:lnTo>
                        <a:lnTo>
                          <a:pt x="1029" y="301"/>
                        </a:lnTo>
                        <a:lnTo>
                          <a:pt x="1054" y="305"/>
                        </a:lnTo>
                        <a:lnTo>
                          <a:pt x="1056" y="303"/>
                        </a:lnTo>
                        <a:lnTo>
                          <a:pt x="1067" y="307"/>
                        </a:lnTo>
                        <a:lnTo>
                          <a:pt x="1079" y="317"/>
                        </a:lnTo>
                        <a:lnTo>
                          <a:pt x="1083" y="324"/>
                        </a:lnTo>
                        <a:lnTo>
                          <a:pt x="1100" y="336"/>
                        </a:lnTo>
                        <a:lnTo>
                          <a:pt x="1108" y="344"/>
                        </a:lnTo>
                        <a:lnTo>
                          <a:pt x="1116" y="350"/>
                        </a:lnTo>
                        <a:lnTo>
                          <a:pt x="1126" y="353"/>
                        </a:lnTo>
                        <a:lnTo>
                          <a:pt x="1137" y="355"/>
                        </a:lnTo>
                        <a:lnTo>
                          <a:pt x="1151" y="363"/>
                        </a:lnTo>
                        <a:lnTo>
                          <a:pt x="1159" y="373"/>
                        </a:lnTo>
                        <a:lnTo>
                          <a:pt x="1174" y="379"/>
                        </a:lnTo>
                        <a:lnTo>
                          <a:pt x="1186" y="377"/>
                        </a:lnTo>
                        <a:lnTo>
                          <a:pt x="1188" y="373"/>
                        </a:lnTo>
                        <a:lnTo>
                          <a:pt x="1201" y="369"/>
                        </a:lnTo>
                        <a:lnTo>
                          <a:pt x="1207" y="373"/>
                        </a:lnTo>
                        <a:lnTo>
                          <a:pt x="1211" y="383"/>
                        </a:lnTo>
                        <a:lnTo>
                          <a:pt x="1209" y="386"/>
                        </a:lnTo>
                        <a:lnTo>
                          <a:pt x="1211" y="394"/>
                        </a:lnTo>
                        <a:lnTo>
                          <a:pt x="1215" y="400"/>
                        </a:lnTo>
                        <a:lnTo>
                          <a:pt x="1217" y="410"/>
                        </a:lnTo>
                        <a:lnTo>
                          <a:pt x="1215" y="416"/>
                        </a:lnTo>
                        <a:lnTo>
                          <a:pt x="1209" y="416"/>
                        </a:lnTo>
                        <a:lnTo>
                          <a:pt x="1199" y="412"/>
                        </a:lnTo>
                        <a:lnTo>
                          <a:pt x="1197" y="416"/>
                        </a:lnTo>
                        <a:lnTo>
                          <a:pt x="1192" y="416"/>
                        </a:lnTo>
                        <a:lnTo>
                          <a:pt x="1197" y="421"/>
                        </a:lnTo>
                        <a:lnTo>
                          <a:pt x="1205" y="431"/>
                        </a:lnTo>
                        <a:lnTo>
                          <a:pt x="1207" y="443"/>
                        </a:lnTo>
                        <a:lnTo>
                          <a:pt x="1205" y="449"/>
                        </a:lnTo>
                        <a:lnTo>
                          <a:pt x="1205" y="452"/>
                        </a:lnTo>
                        <a:lnTo>
                          <a:pt x="1211" y="452"/>
                        </a:lnTo>
                        <a:lnTo>
                          <a:pt x="1209" y="449"/>
                        </a:lnTo>
                        <a:lnTo>
                          <a:pt x="1213" y="447"/>
                        </a:lnTo>
                        <a:lnTo>
                          <a:pt x="1211" y="443"/>
                        </a:lnTo>
                        <a:lnTo>
                          <a:pt x="1213" y="443"/>
                        </a:lnTo>
                        <a:lnTo>
                          <a:pt x="1213" y="441"/>
                        </a:lnTo>
                        <a:lnTo>
                          <a:pt x="1219" y="441"/>
                        </a:lnTo>
                        <a:lnTo>
                          <a:pt x="1221" y="441"/>
                        </a:lnTo>
                        <a:lnTo>
                          <a:pt x="1223" y="445"/>
                        </a:lnTo>
                        <a:lnTo>
                          <a:pt x="1232" y="445"/>
                        </a:lnTo>
                        <a:lnTo>
                          <a:pt x="1234" y="447"/>
                        </a:lnTo>
                        <a:lnTo>
                          <a:pt x="1242" y="445"/>
                        </a:lnTo>
                        <a:lnTo>
                          <a:pt x="1248" y="439"/>
                        </a:lnTo>
                        <a:lnTo>
                          <a:pt x="1250" y="435"/>
                        </a:lnTo>
                        <a:lnTo>
                          <a:pt x="1252" y="425"/>
                        </a:lnTo>
                        <a:lnTo>
                          <a:pt x="1254" y="423"/>
                        </a:lnTo>
                        <a:lnTo>
                          <a:pt x="1256" y="414"/>
                        </a:lnTo>
                        <a:lnTo>
                          <a:pt x="1260" y="408"/>
                        </a:lnTo>
                        <a:lnTo>
                          <a:pt x="1263" y="398"/>
                        </a:lnTo>
                        <a:lnTo>
                          <a:pt x="1263" y="392"/>
                        </a:lnTo>
                        <a:lnTo>
                          <a:pt x="1260" y="379"/>
                        </a:lnTo>
                        <a:lnTo>
                          <a:pt x="1265" y="369"/>
                        </a:lnTo>
                        <a:lnTo>
                          <a:pt x="1263" y="365"/>
                        </a:lnTo>
                        <a:lnTo>
                          <a:pt x="1258" y="359"/>
                        </a:lnTo>
                        <a:lnTo>
                          <a:pt x="1258" y="353"/>
                        </a:lnTo>
                        <a:lnTo>
                          <a:pt x="1254" y="350"/>
                        </a:lnTo>
                        <a:lnTo>
                          <a:pt x="1252" y="346"/>
                        </a:lnTo>
                        <a:lnTo>
                          <a:pt x="1244" y="334"/>
                        </a:lnTo>
                        <a:lnTo>
                          <a:pt x="1242" y="328"/>
                        </a:lnTo>
                        <a:lnTo>
                          <a:pt x="1240" y="315"/>
                        </a:lnTo>
                        <a:lnTo>
                          <a:pt x="1236" y="315"/>
                        </a:lnTo>
                        <a:lnTo>
                          <a:pt x="1234" y="309"/>
                        </a:lnTo>
                        <a:lnTo>
                          <a:pt x="1227" y="309"/>
                        </a:lnTo>
                        <a:lnTo>
                          <a:pt x="1227" y="307"/>
                        </a:lnTo>
                        <a:lnTo>
                          <a:pt x="1232" y="307"/>
                        </a:lnTo>
                        <a:lnTo>
                          <a:pt x="1230" y="303"/>
                        </a:lnTo>
                        <a:lnTo>
                          <a:pt x="1225" y="303"/>
                        </a:lnTo>
                        <a:lnTo>
                          <a:pt x="1221" y="301"/>
                        </a:lnTo>
                        <a:lnTo>
                          <a:pt x="1211" y="297"/>
                        </a:lnTo>
                        <a:lnTo>
                          <a:pt x="1209" y="293"/>
                        </a:lnTo>
                        <a:lnTo>
                          <a:pt x="1201" y="289"/>
                        </a:lnTo>
                        <a:lnTo>
                          <a:pt x="1199" y="291"/>
                        </a:lnTo>
                        <a:lnTo>
                          <a:pt x="1188" y="289"/>
                        </a:lnTo>
                        <a:lnTo>
                          <a:pt x="1192" y="293"/>
                        </a:lnTo>
                        <a:lnTo>
                          <a:pt x="1190" y="293"/>
                        </a:lnTo>
                        <a:lnTo>
                          <a:pt x="1194" y="295"/>
                        </a:lnTo>
                        <a:lnTo>
                          <a:pt x="1194" y="299"/>
                        </a:lnTo>
                        <a:lnTo>
                          <a:pt x="1192" y="299"/>
                        </a:lnTo>
                        <a:lnTo>
                          <a:pt x="1190" y="297"/>
                        </a:lnTo>
                        <a:lnTo>
                          <a:pt x="1188" y="297"/>
                        </a:lnTo>
                        <a:lnTo>
                          <a:pt x="1180" y="299"/>
                        </a:lnTo>
                        <a:lnTo>
                          <a:pt x="1182" y="297"/>
                        </a:lnTo>
                        <a:lnTo>
                          <a:pt x="1182" y="293"/>
                        </a:lnTo>
                        <a:lnTo>
                          <a:pt x="1176" y="293"/>
                        </a:lnTo>
                        <a:lnTo>
                          <a:pt x="1172" y="295"/>
                        </a:lnTo>
                        <a:lnTo>
                          <a:pt x="1168" y="287"/>
                        </a:lnTo>
                        <a:lnTo>
                          <a:pt x="1168" y="284"/>
                        </a:lnTo>
                        <a:lnTo>
                          <a:pt x="1161" y="282"/>
                        </a:lnTo>
                        <a:lnTo>
                          <a:pt x="1159" y="284"/>
                        </a:lnTo>
                        <a:lnTo>
                          <a:pt x="1153" y="284"/>
                        </a:lnTo>
                        <a:lnTo>
                          <a:pt x="1145" y="280"/>
                        </a:lnTo>
                        <a:lnTo>
                          <a:pt x="1145" y="278"/>
                        </a:lnTo>
                        <a:lnTo>
                          <a:pt x="1147" y="276"/>
                        </a:lnTo>
                        <a:lnTo>
                          <a:pt x="1149" y="274"/>
                        </a:lnTo>
                        <a:lnTo>
                          <a:pt x="1149" y="272"/>
                        </a:lnTo>
                        <a:lnTo>
                          <a:pt x="1153" y="268"/>
                        </a:lnTo>
                        <a:lnTo>
                          <a:pt x="1157" y="260"/>
                        </a:lnTo>
                        <a:lnTo>
                          <a:pt x="1157" y="254"/>
                        </a:lnTo>
                        <a:lnTo>
                          <a:pt x="1164" y="245"/>
                        </a:lnTo>
                        <a:lnTo>
                          <a:pt x="1166" y="241"/>
                        </a:lnTo>
                        <a:lnTo>
                          <a:pt x="1161" y="233"/>
                        </a:lnTo>
                        <a:lnTo>
                          <a:pt x="1168" y="231"/>
                        </a:lnTo>
                        <a:lnTo>
                          <a:pt x="1170" y="225"/>
                        </a:lnTo>
                        <a:lnTo>
                          <a:pt x="1170" y="223"/>
                        </a:lnTo>
                        <a:lnTo>
                          <a:pt x="1176" y="221"/>
                        </a:lnTo>
                        <a:lnTo>
                          <a:pt x="1194" y="221"/>
                        </a:lnTo>
                        <a:lnTo>
                          <a:pt x="1203" y="221"/>
                        </a:lnTo>
                        <a:lnTo>
                          <a:pt x="1203" y="223"/>
                        </a:lnTo>
                        <a:lnTo>
                          <a:pt x="1207" y="225"/>
                        </a:lnTo>
                        <a:lnTo>
                          <a:pt x="1209" y="223"/>
                        </a:lnTo>
                        <a:lnTo>
                          <a:pt x="1207" y="221"/>
                        </a:lnTo>
                        <a:lnTo>
                          <a:pt x="1209" y="221"/>
                        </a:lnTo>
                        <a:lnTo>
                          <a:pt x="1221" y="223"/>
                        </a:lnTo>
                        <a:lnTo>
                          <a:pt x="1223" y="223"/>
                        </a:lnTo>
                        <a:lnTo>
                          <a:pt x="1227" y="221"/>
                        </a:lnTo>
                        <a:lnTo>
                          <a:pt x="1230" y="223"/>
                        </a:lnTo>
                        <a:lnTo>
                          <a:pt x="1234" y="223"/>
                        </a:lnTo>
                        <a:lnTo>
                          <a:pt x="1232" y="221"/>
                        </a:lnTo>
                        <a:lnTo>
                          <a:pt x="1234" y="221"/>
                        </a:lnTo>
                        <a:lnTo>
                          <a:pt x="1230" y="218"/>
                        </a:lnTo>
                        <a:lnTo>
                          <a:pt x="1230" y="216"/>
                        </a:lnTo>
                        <a:lnTo>
                          <a:pt x="1238" y="216"/>
                        </a:lnTo>
                        <a:lnTo>
                          <a:pt x="1242" y="218"/>
                        </a:lnTo>
                        <a:lnTo>
                          <a:pt x="1250" y="218"/>
                        </a:lnTo>
                        <a:lnTo>
                          <a:pt x="1256" y="218"/>
                        </a:lnTo>
                        <a:lnTo>
                          <a:pt x="1263" y="223"/>
                        </a:lnTo>
                        <a:lnTo>
                          <a:pt x="1269" y="223"/>
                        </a:lnTo>
                        <a:lnTo>
                          <a:pt x="1265" y="225"/>
                        </a:lnTo>
                        <a:lnTo>
                          <a:pt x="1260" y="225"/>
                        </a:lnTo>
                        <a:lnTo>
                          <a:pt x="1258" y="225"/>
                        </a:lnTo>
                        <a:lnTo>
                          <a:pt x="1279" y="225"/>
                        </a:lnTo>
                        <a:lnTo>
                          <a:pt x="1281" y="223"/>
                        </a:lnTo>
                        <a:lnTo>
                          <a:pt x="1285" y="223"/>
                        </a:lnTo>
                        <a:lnTo>
                          <a:pt x="1285" y="225"/>
                        </a:lnTo>
                        <a:lnTo>
                          <a:pt x="1289" y="225"/>
                        </a:lnTo>
                        <a:lnTo>
                          <a:pt x="1291" y="225"/>
                        </a:lnTo>
                        <a:lnTo>
                          <a:pt x="1291" y="223"/>
                        </a:lnTo>
                        <a:lnTo>
                          <a:pt x="1296" y="225"/>
                        </a:lnTo>
                        <a:lnTo>
                          <a:pt x="1300" y="225"/>
                        </a:lnTo>
                        <a:lnTo>
                          <a:pt x="1296" y="221"/>
                        </a:lnTo>
                        <a:lnTo>
                          <a:pt x="1289" y="221"/>
                        </a:lnTo>
                        <a:lnTo>
                          <a:pt x="1285" y="221"/>
                        </a:lnTo>
                        <a:lnTo>
                          <a:pt x="1283" y="216"/>
                        </a:lnTo>
                        <a:lnTo>
                          <a:pt x="1281" y="214"/>
                        </a:lnTo>
                        <a:lnTo>
                          <a:pt x="1279" y="208"/>
                        </a:lnTo>
                        <a:lnTo>
                          <a:pt x="1281" y="206"/>
                        </a:lnTo>
                        <a:lnTo>
                          <a:pt x="1283" y="194"/>
                        </a:lnTo>
                        <a:lnTo>
                          <a:pt x="1285" y="192"/>
                        </a:lnTo>
                        <a:lnTo>
                          <a:pt x="1293" y="192"/>
                        </a:lnTo>
                        <a:lnTo>
                          <a:pt x="1298" y="190"/>
                        </a:lnTo>
                        <a:lnTo>
                          <a:pt x="1300" y="188"/>
                        </a:lnTo>
                        <a:lnTo>
                          <a:pt x="1308" y="192"/>
                        </a:lnTo>
                        <a:lnTo>
                          <a:pt x="1310" y="192"/>
                        </a:lnTo>
                        <a:lnTo>
                          <a:pt x="1310" y="188"/>
                        </a:lnTo>
                        <a:lnTo>
                          <a:pt x="1316" y="194"/>
                        </a:lnTo>
                        <a:lnTo>
                          <a:pt x="1314" y="196"/>
                        </a:lnTo>
                        <a:lnTo>
                          <a:pt x="1318" y="198"/>
                        </a:lnTo>
                        <a:lnTo>
                          <a:pt x="1318" y="202"/>
                        </a:lnTo>
                        <a:lnTo>
                          <a:pt x="1320" y="202"/>
                        </a:lnTo>
                        <a:lnTo>
                          <a:pt x="1320" y="200"/>
                        </a:lnTo>
                        <a:lnTo>
                          <a:pt x="1322" y="198"/>
                        </a:lnTo>
                        <a:lnTo>
                          <a:pt x="1326" y="200"/>
                        </a:lnTo>
                        <a:lnTo>
                          <a:pt x="1329" y="204"/>
                        </a:lnTo>
                        <a:lnTo>
                          <a:pt x="1329" y="202"/>
                        </a:lnTo>
                        <a:lnTo>
                          <a:pt x="1335" y="202"/>
                        </a:lnTo>
                        <a:lnTo>
                          <a:pt x="1333" y="198"/>
                        </a:lnTo>
                        <a:lnTo>
                          <a:pt x="1335" y="192"/>
                        </a:lnTo>
                        <a:lnTo>
                          <a:pt x="1339" y="194"/>
                        </a:lnTo>
                        <a:lnTo>
                          <a:pt x="1339" y="192"/>
                        </a:lnTo>
                        <a:lnTo>
                          <a:pt x="1341" y="194"/>
                        </a:lnTo>
                        <a:lnTo>
                          <a:pt x="1343" y="194"/>
                        </a:lnTo>
                        <a:lnTo>
                          <a:pt x="1343" y="190"/>
                        </a:lnTo>
                        <a:lnTo>
                          <a:pt x="1341" y="190"/>
                        </a:lnTo>
                        <a:lnTo>
                          <a:pt x="1337" y="188"/>
                        </a:lnTo>
                        <a:lnTo>
                          <a:pt x="1333" y="181"/>
                        </a:lnTo>
                        <a:lnTo>
                          <a:pt x="1331" y="181"/>
                        </a:lnTo>
                        <a:lnTo>
                          <a:pt x="1331" y="177"/>
                        </a:lnTo>
                        <a:lnTo>
                          <a:pt x="1335" y="177"/>
                        </a:lnTo>
                        <a:lnTo>
                          <a:pt x="1337" y="177"/>
                        </a:lnTo>
                        <a:lnTo>
                          <a:pt x="1343" y="177"/>
                        </a:lnTo>
                        <a:lnTo>
                          <a:pt x="1345" y="179"/>
                        </a:lnTo>
                        <a:lnTo>
                          <a:pt x="1351" y="179"/>
                        </a:lnTo>
                        <a:lnTo>
                          <a:pt x="1353" y="181"/>
                        </a:lnTo>
                        <a:lnTo>
                          <a:pt x="1349" y="181"/>
                        </a:lnTo>
                        <a:lnTo>
                          <a:pt x="1345" y="181"/>
                        </a:lnTo>
                        <a:lnTo>
                          <a:pt x="1345" y="183"/>
                        </a:lnTo>
                        <a:lnTo>
                          <a:pt x="1349" y="190"/>
                        </a:lnTo>
                        <a:lnTo>
                          <a:pt x="1349" y="194"/>
                        </a:lnTo>
                        <a:lnTo>
                          <a:pt x="1353" y="194"/>
                        </a:lnTo>
                        <a:lnTo>
                          <a:pt x="1353" y="198"/>
                        </a:lnTo>
                        <a:lnTo>
                          <a:pt x="1357" y="198"/>
                        </a:lnTo>
                        <a:lnTo>
                          <a:pt x="1357" y="200"/>
                        </a:lnTo>
                        <a:lnTo>
                          <a:pt x="1353" y="202"/>
                        </a:lnTo>
                        <a:lnTo>
                          <a:pt x="1351" y="204"/>
                        </a:lnTo>
                        <a:lnTo>
                          <a:pt x="1347" y="206"/>
                        </a:lnTo>
                        <a:lnTo>
                          <a:pt x="1349" y="208"/>
                        </a:lnTo>
                        <a:lnTo>
                          <a:pt x="1351" y="212"/>
                        </a:lnTo>
                        <a:lnTo>
                          <a:pt x="1349" y="214"/>
                        </a:lnTo>
                        <a:lnTo>
                          <a:pt x="1347" y="225"/>
                        </a:lnTo>
                        <a:lnTo>
                          <a:pt x="1378" y="225"/>
                        </a:lnTo>
                        <a:lnTo>
                          <a:pt x="1378" y="223"/>
                        </a:lnTo>
                        <a:lnTo>
                          <a:pt x="1376" y="218"/>
                        </a:lnTo>
                        <a:lnTo>
                          <a:pt x="1374" y="216"/>
                        </a:lnTo>
                        <a:lnTo>
                          <a:pt x="1374" y="212"/>
                        </a:lnTo>
                        <a:lnTo>
                          <a:pt x="1376" y="212"/>
                        </a:lnTo>
                        <a:lnTo>
                          <a:pt x="1378" y="212"/>
                        </a:lnTo>
                        <a:lnTo>
                          <a:pt x="1380" y="210"/>
                        </a:lnTo>
                        <a:lnTo>
                          <a:pt x="1382" y="212"/>
                        </a:lnTo>
                        <a:lnTo>
                          <a:pt x="1386" y="212"/>
                        </a:lnTo>
                        <a:lnTo>
                          <a:pt x="1386" y="210"/>
                        </a:lnTo>
                        <a:lnTo>
                          <a:pt x="1386" y="208"/>
                        </a:lnTo>
                        <a:lnTo>
                          <a:pt x="1390" y="204"/>
                        </a:lnTo>
                        <a:lnTo>
                          <a:pt x="1392" y="206"/>
                        </a:lnTo>
                        <a:lnTo>
                          <a:pt x="1395" y="210"/>
                        </a:lnTo>
                        <a:lnTo>
                          <a:pt x="1397" y="212"/>
                        </a:lnTo>
                        <a:lnTo>
                          <a:pt x="1399" y="212"/>
                        </a:lnTo>
                        <a:lnTo>
                          <a:pt x="1401" y="208"/>
                        </a:lnTo>
                        <a:lnTo>
                          <a:pt x="1409" y="204"/>
                        </a:lnTo>
                        <a:lnTo>
                          <a:pt x="1417" y="204"/>
                        </a:lnTo>
                        <a:lnTo>
                          <a:pt x="1430" y="208"/>
                        </a:lnTo>
                        <a:lnTo>
                          <a:pt x="1436" y="212"/>
                        </a:lnTo>
                        <a:lnTo>
                          <a:pt x="1436" y="206"/>
                        </a:lnTo>
                        <a:lnTo>
                          <a:pt x="1440" y="204"/>
                        </a:lnTo>
                        <a:lnTo>
                          <a:pt x="1442" y="198"/>
                        </a:lnTo>
                        <a:lnTo>
                          <a:pt x="1444" y="194"/>
                        </a:lnTo>
                        <a:lnTo>
                          <a:pt x="1444" y="190"/>
                        </a:lnTo>
                        <a:lnTo>
                          <a:pt x="1448" y="190"/>
                        </a:lnTo>
                        <a:lnTo>
                          <a:pt x="1452" y="188"/>
                        </a:lnTo>
                        <a:lnTo>
                          <a:pt x="1454" y="185"/>
                        </a:lnTo>
                        <a:lnTo>
                          <a:pt x="1463" y="183"/>
                        </a:lnTo>
                        <a:lnTo>
                          <a:pt x="1463" y="179"/>
                        </a:lnTo>
                        <a:lnTo>
                          <a:pt x="1467" y="181"/>
                        </a:lnTo>
                        <a:lnTo>
                          <a:pt x="1461" y="175"/>
                        </a:lnTo>
                        <a:lnTo>
                          <a:pt x="1467" y="175"/>
                        </a:lnTo>
                        <a:lnTo>
                          <a:pt x="1469" y="181"/>
                        </a:lnTo>
                        <a:lnTo>
                          <a:pt x="1479" y="179"/>
                        </a:lnTo>
                        <a:lnTo>
                          <a:pt x="1491" y="183"/>
                        </a:lnTo>
                        <a:lnTo>
                          <a:pt x="1487" y="179"/>
                        </a:lnTo>
                        <a:lnTo>
                          <a:pt x="1489" y="177"/>
                        </a:lnTo>
                        <a:lnTo>
                          <a:pt x="1485" y="175"/>
                        </a:lnTo>
                        <a:lnTo>
                          <a:pt x="1483" y="175"/>
                        </a:lnTo>
                        <a:lnTo>
                          <a:pt x="1479" y="173"/>
                        </a:lnTo>
                        <a:lnTo>
                          <a:pt x="1479" y="169"/>
                        </a:lnTo>
                        <a:lnTo>
                          <a:pt x="1475" y="169"/>
                        </a:lnTo>
                        <a:lnTo>
                          <a:pt x="1467" y="165"/>
                        </a:lnTo>
                        <a:lnTo>
                          <a:pt x="1461" y="165"/>
                        </a:lnTo>
                        <a:lnTo>
                          <a:pt x="1458" y="163"/>
                        </a:lnTo>
                        <a:lnTo>
                          <a:pt x="1452" y="161"/>
                        </a:lnTo>
                        <a:lnTo>
                          <a:pt x="1450" y="157"/>
                        </a:lnTo>
                        <a:lnTo>
                          <a:pt x="1438" y="157"/>
                        </a:lnTo>
                        <a:lnTo>
                          <a:pt x="1430" y="152"/>
                        </a:lnTo>
                        <a:lnTo>
                          <a:pt x="1428" y="152"/>
                        </a:lnTo>
                        <a:lnTo>
                          <a:pt x="1423" y="150"/>
                        </a:lnTo>
                        <a:lnTo>
                          <a:pt x="1430" y="150"/>
                        </a:lnTo>
                        <a:lnTo>
                          <a:pt x="1434" y="150"/>
                        </a:lnTo>
                        <a:lnTo>
                          <a:pt x="1440" y="152"/>
                        </a:lnTo>
                        <a:lnTo>
                          <a:pt x="1448" y="152"/>
                        </a:lnTo>
                        <a:lnTo>
                          <a:pt x="1450" y="152"/>
                        </a:lnTo>
                        <a:lnTo>
                          <a:pt x="1450" y="148"/>
                        </a:lnTo>
                        <a:lnTo>
                          <a:pt x="1448" y="144"/>
                        </a:lnTo>
                        <a:lnTo>
                          <a:pt x="1440" y="140"/>
                        </a:lnTo>
                        <a:lnTo>
                          <a:pt x="1436" y="134"/>
                        </a:lnTo>
                        <a:lnTo>
                          <a:pt x="1438" y="134"/>
                        </a:lnTo>
                        <a:lnTo>
                          <a:pt x="1436" y="130"/>
                        </a:lnTo>
                        <a:lnTo>
                          <a:pt x="1440" y="132"/>
                        </a:lnTo>
                        <a:lnTo>
                          <a:pt x="1440" y="130"/>
                        </a:lnTo>
                        <a:lnTo>
                          <a:pt x="1444" y="130"/>
                        </a:lnTo>
                        <a:lnTo>
                          <a:pt x="1446" y="134"/>
                        </a:lnTo>
                        <a:lnTo>
                          <a:pt x="1450" y="138"/>
                        </a:lnTo>
                        <a:lnTo>
                          <a:pt x="1456" y="138"/>
                        </a:lnTo>
                        <a:lnTo>
                          <a:pt x="1458" y="142"/>
                        </a:lnTo>
                        <a:lnTo>
                          <a:pt x="1461" y="144"/>
                        </a:lnTo>
                        <a:lnTo>
                          <a:pt x="1471" y="142"/>
                        </a:lnTo>
                        <a:lnTo>
                          <a:pt x="1473" y="142"/>
                        </a:lnTo>
                        <a:lnTo>
                          <a:pt x="1483" y="142"/>
                        </a:lnTo>
                        <a:lnTo>
                          <a:pt x="1494" y="148"/>
                        </a:lnTo>
                        <a:lnTo>
                          <a:pt x="1502" y="150"/>
                        </a:lnTo>
                        <a:lnTo>
                          <a:pt x="1506" y="150"/>
                        </a:lnTo>
                        <a:lnTo>
                          <a:pt x="1518" y="155"/>
                        </a:lnTo>
                        <a:lnTo>
                          <a:pt x="1527" y="157"/>
                        </a:lnTo>
                        <a:lnTo>
                          <a:pt x="1533" y="159"/>
                        </a:lnTo>
                        <a:lnTo>
                          <a:pt x="1533" y="157"/>
                        </a:lnTo>
                        <a:lnTo>
                          <a:pt x="1529" y="157"/>
                        </a:lnTo>
                        <a:lnTo>
                          <a:pt x="1535" y="157"/>
                        </a:lnTo>
                        <a:lnTo>
                          <a:pt x="1537" y="15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8" name="Group 209"/>
                <p:cNvGrpSpPr>
                  <a:grpSpLocks/>
                </p:cNvGrpSpPr>
                <p:nvPr/>
              </p:nvGrpSpPr>
              <p:grpSpPr bwMode="gray">
                <a:xfrm>
                  <a:off x="3250" y="1534"/>
                  <a:ext cx="725" cy="959"/>
                  <a:chOff x="3250" y="1614"/>
                  <a:chExt cx="725" cy="959"/>
                </a:xfrm>
              </p:grpSpPr>
              <p:sp>
                <p:nvSpPr>
                  <p:cNvPr id="459" name="Freeform 210"/>
                  <p:cNvSpPr>
                    <a:spLocks noChangeAspect="1"/>
                  </p:cNvSpPr>
                  <p:nvPr/>
                </p:nvSpPr>
                <p:spPr bwMode="gray">
                  <a:xfrm>
                    <a:off x="3692" y="1807"/>
                    <a:ext cx="19" cy="48"/>
                  </a:xfrm>
                  <a:custGeom>
                    <a:avLst/>
                    <a:gdLst>
                      <a:gd name="T0" fmla="*/ 10 w 18"/>
                      <a:gd name="T1" fmla="*/ 43 h 43"/>
                      <a:gd name="T2" fmla="*/ 10 w 18"/>
                      <a:gd name="T3" fmla="*/ 41 h 43"/>
                      <a:gd name="T4" fmla="*/ 8 w 18"/>
                      <a:gd name="T5" fmla="*/ 33 h 43"/>
                      <a:gd name="T6" fmla="*/ 8 w 18"/>
                      <a:gd name="T7" fmla="*/ 27 h 43"/>
                      <a:gd name="T8" fmla="*/ 6 w 18"/>
                      <a:gd name="T9" fmla="*/ 27 h 43"/>
                      <a:gd name="T10" fmla="*/ 8 w 18"/>
                      <a:gd name="T11" fmla="*/ 25 h 43"/>
                      <a:gd name="T12" fmla="*/ 12 w 18"/>
                      <a:gd name="T13" fmla="*/ 27 h 43"/>
                      <a:gd name="T14" fmla="*/ 18 w 18"/>
                      <a:gd name="T15" fmla="*/ 27 h 43"/>
                      <a:gd name="T16" fmla="*/ 12 w 18"/>
                      <a:gd name="T17" fmla="*/ 23 h 43"/>
                      <a:gd name="T18" fmla="*/ 10 w 18"/>
                      <a:gd name="T19" fmla="*/ 21 h 43"/>
                      <a:gd name="T20" fmla="*/ 12 w 18"/>
                      <a:gd name="T21" fmla="*/ 21 h 43"/>
                      <a:gd name="T22" fmla="*/ 16 w 18"/>
                      <a:gd name="T23" fmla="*/ 14 h 43"/>
                      <a:gd name="T24" fmla="*/ 16 w 18"/>
                      <a:gd name="T25" fmla="*/ 10 h 43"/>
                      <a:gd name="T26" fmla="*/ 10 w 18"/>
                      <a:gd name="T27" fmla="*/ 12 h 43"/>
                      <a:gd name="T28" fmla="*/ 10 w 18"/>
                      <a:gd name="T29" fmla="*/ 16 h 43"/>
                      <a:gd name="T30" fmla="*/ 6 w 18"/>
                      <a:gd name="T31" fmla="*/ 21 h 43"/>
                      <a:gd name="T32" fmla="*/ 4 w 18"/>
                      <a:gd name="T33" fmla="*/ 16 h 43"/>
                      <a:gd name="T34" fmla="*/ 8 w 18"/>
                      <a:gd name="T35" fmla="*/ 12 h 43"/>
                      <a:gd name="T36" fmla="*/ 6 w 18"/>
                      <a:gd name="T37" fmla="*/ 8 h 43"/>
                      <a:gd name="T38" fmla="*/ 6 w 18"/>
                      <a:gd name="T39" fmla="*/ 6 h 43"/>
                      <a:gd name="T40" fmla="*/ 8 w 18"/>
                      <a:gd name="T41" fmla="*/ 0 h 43"/>
                      <a:gd name="T42" fmla="*/ 6 w 18"/>
                      <a:gd name="T43" fmla="*/ 2 h 43"/>
                      <a:gd name="T44" fmla="*/ 0 w 18"/>
                      <a:gd name="T45" fmla="*/ 10 h 43"/>
                      <a:gd name="T46" fmla="*/ 0 w 18"/>
                      <a:gd name="T47" fmla="*/ 16 h 43"/>
                      <a:gd name="T48" fmla="*/ 2 w 18"/>
                      <a:gd name="T49" fmla="*/ 21 h 43"/>
                      <a:gd name="T50" fmla="*/ 2 w 18"/>
                      <a:gd name="T51" fmla="*/ 25 h 43"/>
                      <a:gd name="T52" fmla="*/ 6 w 18"/>
                      <a:gd name="T53" fmla="*/ 31 h 43"/>
                      <a:gd name="T54" fmla="*/ 6 w 18"/>
                      <a:gd name="T55" fmla="*/ 35 h 43"/>
                      <a:gd name="T56" fmla="*/ 6 w 18"/>
                      <a:gd name="T57" fmla="*/ 39 h 43"/>
                      <a:gd name="T58" fmla="*/ 10 w 18"/>
                      <a:gd name="T59" fmla="*/ 43 h 43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8"/>
                      <a:gd name="T91" fmla="*/ 0 h 43"/>
                      <a:gd name="T92" fmla="*/ 18 w 18"/>
                      <a:gd name="T93" fmla="*/ 43 h 43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8" h="43">
                        <a:moveTo>
                          <a:pt x="10" y="43"/>
                        </a:moveTo>
                        <a:lnTo>
                          <a:pt x="10" y="41"/>
                        </a:lnTo>
                        <a:lnTo>
                          <a:pt x="8" y="33"/>
                        </a:lnTo>
                        <a:lnTo>
                          <a:pt x="8" y="27"/>
                        </a:lnTo>
                        <a:lnTo>
                          <a:pt x="6" y="27"/>
                        </a:lnTo>
                        <a:lnTo>
                          <a:pt x="8" y="25"/>
                        </a:lnTo>
                        <a:lnTo>
                          <a:pt x="12" y="27"/>
                        </a:lnTo>
                        <a:lnTo>
                          <a:pt x="18" y="27"/>
                        </a:lnTo>
                        <a:lnTo>
                          <a:pt x="12" y="23"/>
                        </a:lnTo>
                        <a:lnTo>
                          <a:pt x="10" y="21"/>
                        </a:lnTo>
                        <a:lnTo>
                          <a:pt x="12" y="21"/>
                        </a:lnTo>
                        <a:lnTo>
                          <a:pt x="16" y="14"/>
                        </a:lnTo>
                        <a:lnTo>
                          <a:pt x="16" y="10"/>
                        </a:lnTo>
                        <a:lnTo>
                          <a:pt x="10" y="12"/>
                        </a:lnTo>
                        <a:lnTo>
                          <a:pt x="10" y="16"/>
                        </a:lnTo>
                        <a:lnTo>
                          <a:pt x="6" y="21"/>
                        </a:lnTo>
                        <a:lnTo>
                          <a:pt x="4" y="16"/>
                        </a:lnTo>
                        <a:lnTo>
                          <a:pt x="8" y="12"/>
                        </a:lnTo>
                        <a:lnTo>
                          <a:pt x="6" y="8"/>
                        </a:lnTo>
                        <a:lnTo>
                          <a:pt x="6" y="6"/>
                        </a:lnTo>
                        <a:lnTo>
                          <a:pt x="8" y="0"/>
                        </a:lnTo>
                        <a:lnTo>
                          <a:pt x="6" y="2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2" y="21"/>
                        </a:lnTo>
                        <a:lnTo>
                          <a:pt x="2" y="25"/>
                        </a:lnTo>
                        <a:lnTo>
                          <a:pt x="6" y="31"/>
                        </a:lnTo>
                        <a:lnTo>
                          <a:pt x="6" y="35"/>
                        </a:lnTo>
                        <a:lnTo>
                          <a:pt x="6" y="39"/>
                        </a:lnTo>
                        <a:lnTo>
                          <a:pt x="10" y="43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0" name="Freeform 211"/>
                  <p:cNvSpPr>
                    <a:spLocks noChangeAspect="1"/>
                  </p:cNvSpPr>
                  <p:nvPr/>
                </p:nvSpPr>
                <p:spPr bwMode="gray">
                  <a:xfrm>
                    <a:off x="3703" y="1802"/>
                    <a:ext cx="6" cy="8"/>
                  </a:xfrm>
                  <a:custGeom>
                    <a:avLst/>
                    <a:gdLst>
                      <a:gd name="T0" fmla="*/ 0 w 6"/>
                      <a:gd name="T1" fmla="*/ 8 h 8"/>
                      <a:gd name="T2" fmla="*/ 2 w 6"/>
                      <a:gd name="T3" fmla="*/ 4 h 8"/>
                      <a:gd name="T4" fmla="*/ 0 w 6"/>
                      <a:gd name="T5" fmla="*/ 2 h 8"/>
                      <a:gd name="T6" fmla="*/ 4 w 6"/>
                      <a:gd name="T7" fmla="*/ 0 h 8"/>
                      <a:gd name="T8" fmla="*/ 6 w 6"/>
                      <a:gd name="T9" fmla="*/ 0 h 8"/>
                      <a:gd name="T10" fmla="*/ 6 w 6"/>
                      <a:gd name="T11" fmla="*/ 4 h 8"/>
                      <a:gd name="T12" fmla="*/ 0 w 6"/>
                      <a:gd name="T13" fmla="*/ 8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"/>
                      <a:gd name="T22" fmla="*/ 0 h 8"/>
                      <a:gd name="T23" fmla="*/ 6 w 6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" h="8">
                        <a:moveTo>
                          <a:pt x="0" y="8"/>
                        </a:moveTo>
                        <a:lnTo>
                          <a:pt x="2" y="4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6" y="4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1" name="Freeform 212"/>
                  <p:cNvSpPr>
                    <a:spLocks noChangeAspect="1"/>
                  </p:cNvSpPr>
                  <p:nvPr/>
                </p:nvSpPr>
                <p:spPr bwMode="gray">
                  <a:xfrm>
                    <a:off x="3761" y="2525"/>
                    <a:ext cx="48" cy="48"/>
                  </a:xfrm>
                  <a:custGeom>
                    <a:avLst/>
                    <a:gdLst>
                      <a:gd name="T0" fmla="*/ 41 w 47"/>
                      <a:gd name="T1" fmla="*/ 0 h 40"/>
                      <a:gd name="T2" fmla="*/ 43 w 47"/>
                      <a:gd name="T3" fmla="*/ 3 h 40"/>
                      <a:gd name="T4" fmla="*/ 45 w 47"/>
                      <a:gd name="T5" fmla="*/ 0 h 40"/>
                      <a:gd name="T6" fmla="*/ 47 w 47"/>
                      <a:gd name="T7" fmla="*/ 3 h 40"/>
                      <a:gd name="T8" fmla="*/ 45 w 47"/>
                      <a:gd name="T9" fmla="*/ 9 h 40"/>
                      <a:gd name="T10" fmla="*/ 39 w 47"/>
                      <a:gd name="T11" fmla="*/ 19 h 40"/>
                      <a:gd name="T12" fmla="*/ 37 w 47"/>
                      <a:gd name="T13" fmla="*/ 21 h 40"/>
                      <a:gd name="T14" fmla="*/ 35 w 47"/>
                      <a:gd name="T15" fmla="*/ 19 h 40"/>
                      <a:gd name="T16" fmla="*/ 31 w 47"/>
                      <a:gd name="T17" fmla="*/ 25 h 40"/>
                      <a:gd name="T18" fmla="*/ 31 w 47"/>
                      <a:gd name="T19" fmla="*/ 27 h 40"/>
                      <a:gd name="T20" fmla="*/ 27 w 47"/>
                      <a:gd name="T21" fmla="*/ 29 h 40"/>
                      <a:gd name="T22" fmla="*/ 27 w 47"/>
                      <a:gd name="T23" fmla="*/ 31 h 40"/>
                      <a:gd name="T24" fmla="*/ 27 w 47"/>
                      <a:gd name="T25" fmla="*/ 36 h 40"/>
                      <a:gd name="T26" fmla="*/ 25 w 47"/>
                      <a:gd name="T27" fmla="*/ 36 h 40"/>
                      <a:gd name="T28" fmla="*/ 23 w 47"/>
                      <a:gd name="T29" fmla="*/ 33 h 40"/>
                      <a:gd name="T30" fmla="*/ 23 w 47"/>
                      <a:gd name="T31" fmla="*/ 31 h 40"/>
                      <a:gd name="T32" fmla="*/ 23 w 47"/>
                      <a:gd name="T33" fmla="*/ 31 h 40"/>
                      <a:gd name="T34" fmla="*/ 18 w 47"/>
                      <a:gd name="T35" fmla="*/ 33 h 40"/>
                      <a:gd name="T36" fmla="*/ 16 w 47"/>
                      <a:gd name="T37" fmla="*/ 33 h 40"/>
                      <a:gd name="T38" fmla="*/ 14 w 47"/>
                      <a:gd name="T39" fmla="*/ 33 h 40"/>
                      <a:gd name="T40" fmla="*/ 14 w 47"/>
                      <a:gd name="T41" fmla="*/ 38 h 40"/>
                      <a:gd name="T42" fmla="*/ 10 w 47"/>
                      <a:gd name="T43" fmla="*/ 40 h 40"/>
                      <a:gd name="T44" fmla="*/ 8 w 47"/>
                      <a:gd name="T45" fmla="*/ 40 h 40"/>
                      <a:gd name="T46" fmla="*/ 4 w 47"/>
                      <a:gd name="T47" fmla="*/ 40 h 40"/>
                      <a:gd name="T48" fmla="*/ 2 w 47"/>
                      <a:gd name="T49" fmla="*/ 38 h 40"/>
                      <a:gd name="T50" fmla="*/ 0 w 47"/>
                      <a:gd name="T51" fmla="*/ 33 h 40"/>
                      <a:gd name="T52" fmla="*/ 2 w 47"/>
                      <a:gd name="T53" fmla="*/ 25 h 40"/>
                      <a:gd name="T54" fmla="*/ 0 w 47"/>
                      <a:gd name="T55" fmla="*/ 21 h 40"/>
                      <a:gd name="T56" fmla="*/ 4 w 47"/>
                      <a:gd name="T57" fmla="*/ 23 h 40"/>
                      <a:gd name="T58" fmla="*/ 4 w 47"/>
                      <a:gd name="T59" fmla="*/ 13 h 40"/>
                      <a:gd name="T60" fmla="*/ 4 w 47"/>
                      <a:gd name="T61" fmla="*/ 5 h 40"/>
                      <a:gd name="T62" fmla="*/ 10 w 47"/>
                      <a:gd name="T63" fmla="*/ 0 h 40"/>
                      <a:gd name="T64" fmla="*/ 14 w 47"/>
                      <a:gd name="T65" fmla="*/ 3 h 40"/>
                      <a:gd name="T66" fmla="*/ 16 w 47"/>
                      <a:gd name="T67" fmla="*/ 0 h 40"/>
                      <a:gd name="T68" fmla="*/ 18 w 47"/>
                      <a:gd name="T69" fmla="*/ 3 h 40"/>
                      <a:gd name="T70" fmla="*/ 23 w 47"/>
                      <a:gd name="T71" fmla="*/ 5 h 40"/>
                      <a:gd name="T72" fmla="*/ 31 w 47"/>
                      <a:gd name="T73" fmla="*/ 5 h 40"/>
                      <a:gd name="T74" fmla="*/ 35 w 47"/>
                      <a:gd name="T75" fmla="*/ 3 h 40"/>
                      <a:gd name="T76" fmla="*/ 39 w 47"/>
                      <a:gd name="T77" fmla="*/ 3 h 40"/>
                      <a:gd name="T78" fmla="*/ 41 w 47"/>
                      <a:gd name="T79" fmla="*/ 0 h 40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47"/>
                      <a:gd name="T121" fmla="*/ 0 h 40"/>
                      <a:gd name="T122" fmla="*/ 47 w 47"/>
                      <a:gd name="T123" fmla="*/ 40 h 40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47" h="40">
                        <a:moveTo>
                          <a:pt x="41" y="0"/>
                        </a:moveTo>
                        <a:lnTo>
                          <a:pt x="43" y="3"/>
                        </a:lnTo>
                        <a:lnTo>
                          <a:pt x="45" y="0"/>
                        </a:lnTo>
                        <a:lnTo>
                          <a:pt x="47" y="3"/>
                        </a:lnTo>
                        <a:lnTo>
                          <a:pt x="45" y="9"/>
                        </a:lnTo>
                        <a:lnTo>
                          <a:pt x="39" y="19"/>
                        </a:lnTo>
                        <a:lnTo>
                          <a:pt x="37" y="21"/>
                        </a:lnTo>
                        <a:lnTo>
                          <a:pt x="35" y="19"/>
                        </a:lnTo>
                        <a:lnTo>
                          <a:pt x="31" y="25"/>
                        </a:lnTo>
                        <a:lnTo>
                          <a:pt x="31" y="27"/>
                        </a:lnTo>
                        <a:lnTo>
                          <a:pt x="27" y="29"/>
                        </a:lnTo>
                        <a:lnTo>
                          <a:pt x="27" y="31"/>
                        </a:lnTo>
                        <a:lnTo>
                          <a:pt x="27" y="36"/>
                        </a:lnTo>
                        <a:lnTo>
                          <a:pt x="25" y="36"/>
                        </a:lnTo>
                        <a:lnTo>
                          <a:pt x="23" y="33"/>
                        </a:lnTo>
                        <a:lnTo>
                          <a:pt x="23" y="31"/>
                        </a:lnTo>
                        <a:lnTo>
                          <a:pt x="18" y="33"/>
                        </a:lnTo>
                        <a:lnTo>
                          <a:pt x="16" y="33"/>
                        </a:lnTo>
                        <a:lnTo>
                          <a:pt x="14" y="33"/>
                        </a:lnTo>
                        <a:lnTo>
                          <a:pt x="14" y="38"/>
                        </a:lnTo>
                        <a:lnTo>
                          <a:pt x="10" y="40"/>
                        </a:lnTo>
                        <a:lnTo>
                          <a:pt x="8" y="40"/>
                        </a:lnTo>
                        <a:lnTo>
                          <a:pt x="4" y="40"/>
                        </a:lnTo>
                        <a:lnTo>
                          <a:pt x="2" y="38"/>
                        </a:lnTo>
                        <a:lnTo>
                          <a:pt x="0" y="33"/>
                        </a:lnTo>
                        <a:lnTo>
                          <a:pt x="2" y="25"/>
                        </a:lnTo>
                        <a:lnTo>
                          <a:pt x="0" y="21"/>
                        </a:lnTo>
                        <a:lnTo>
                          <a:pt x="4" y="23"/>
                        </a:lnTo>
                        <a:lnTo>
                          <a:pt x="4" y="13"/>
                        </a:lnTo>
                        <a:lnTo>
                          <a:pt x="4" y="5"/>
                        </a:lnTo>
                        <a:lnTo>
                          <a:pt x="10" y="0"/>
                        </a:lnTo>
                        <a:lnTo>
                          <a:pt x="14" y="3"/>
                        </a:lnTo>
                        <a:lnTo>
                          <a:pt x="16" y="0"/>
                        </a:lnTo>
                        <a:lnTo>
                          <a:pt x="18" y="3"/>
                        </a:lnTo>
                        <a:lnTo>
                          <a:pt x="23" y="5"/>
                        </a:lnTo>
                        <a:lnTo>
                          <a:pt x="31" y="5"/>
                        </a:lnTo>
                        <a:lnTo>
                          <a:pt x="35" y="3"/>
                        </a:lnTo>
                        <a:lnTo>
                          <a:pt x="39" y="3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2" name="Freeform 213"/>
                  <p:cNvSpPr>
                    <a:spLocks noChangeAspect="1"/>
                  </p:cNvSpPr>
                  <p:nvPr/>
                </p:nvSpPr>
                <p:spPr bwMode="gray">
                  <a:xfrm>
                    <a:off x="3811" y="2509"/>
                    <a:ext cx="7" cy="9"/>
                  </a:xfrm>
                  <a:custGeom>
                    <a:avLst/>
                    <a:gdLst>
                      <a:gd name="T0" fmla="*/ 0 w 5"/>
                      <a:gd name="T1" fmla="*/ 8 h 8"/>
                      <a:gd name="T2" fmla="*/ 3 w 5"/>
                      <a:gd name="T3" fmla="*/ 6 h 8"/>
                      <a:gd name="T4" fmla="*/ 5 w 5"/>
                      <a:gd name="T5" fmla="*/ 2 h 8"/>
                      <a:gd name="T6" fmla="*/ 3 w 5"/>
                      <a:gd name="T7" fmla="*/ 0 h 8"/>
                      <a:gd name="T8" fmla="*/ 0 w 5"/>
                      <a:gd name="T9" fmla="*/ 0 h 8"/>
                      <a:gd name="T10" fmla="*/ 0 w 5"/>
                      <a:gd name="T11" fmla="*/ 4 h 8"/>
                      <a:gd name="T12" fmla="*/ 0 w 5"/>
                      <a:gd name="T13" fmla="*/ 8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"/>
                      <a:gd name="T22" fmla="*/ 0 h 8"/>
                      <a:gd name="T23" fmla="*/ 5 w 5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" h="8">
                        <a:moveTo>
                          <a:pt x="0" y="8"/>
                        </a:moveTo>
                        <a:lnTo>
                          <a:pt x="3" y="6"/>
                        </a:ln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3" name="Freeform 214"/>
                  <p:cNvSpPr>
                    <a:spLocks noChangeAspect="1"/>
                  </p:cNvSpPr>
                  <p:nvPr/>
                </p:nvSpPr>
                <p:spPr bwMode="gray">
                  <a:xfrm>
                    <a:off x="3811" y="2518"/>
                    <a:ext cx="7" cy="4"/>
                  </a:xfrm>
                  <a:custGeom>
                    <a:avLst/>
                    <a:gdLst>
                      <a:gd name="T0" fmla="*/ 0 w 5"/>
                      <a:gd name="T1" fmla="*/ 2 h 2"/>
                      <a:gd name="T2" fmla="*/ 3 w 5"/>
                      <a:gd name="T3" fmla="*/ 2 h 2"/>
                      <a:gd name="T4" fmla="*/ 5 w 5"/>
                      <a:gd name="T5" fmla="*/ 2 h 2"/>
                      <a:gd name="T6" fmla="*/ 5 w 5"/>
                      <a:gd name="T7" fmla="*/ 0 h 2"/>
                      <a:gd name="T8" fmla="*/ 0 w 5"/>
                      <a:gd name="T9" fmla="*/ 0 h 2"/>
                      <a:gd name="T10" fmla="*/ 0 w 5"/>
                      <a:gd name="T11" fmla="*/ 2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"/>
                      <a:gd name="T19" fmla="*/ 0 h 2"/>
                      <a:gd name="T20" fmla="*/ 5 w 5"/>
                      <a:gd name="T21" fmla="*/ 2 h 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" h="2">
                        <a:moveTo>
                          <a:pt x="0" y="2"/>
                        </a:moveTo>
                        <a:lnTo>
                          <a:pt x="3" y="2"/>
                        </a:lnTo>
                        <a:lnTo>
                          <a:pt x="5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4" name="Freeform 215"/>
                  <p:cNvSpPr>
                    <a:spLocks noChangeAspect="1"/>
                  </p:cNvSpPr>
                  <p:nvPr/>
                </p:nvSpPr>
                <p:spPr bwMode="gray">
                  <a:xfrm>
                    <a:off x="3766" y="2506"/>
                    <a:ext cx="5" cy="10"/>
                  </a:xfrm>
                  <a:custGeom>
                    <a:avLst/>
                    <a:gdLst>
                      <a:gd name="T0" fmla="*/ 0 w 6"/>
                      <a:gd name="T1" fmla="*/ 8 h 8"/>
                      <a:gd name="T2" fmla="*/ 2 w 6"/>
                      <a:gd name="T3" fmla="*/ 6 h 8"/>
                      <a:gd name="T4" fmla="*/ 6 w 6"/>
                      <a:gd name="T5" fmla="*/ 2 h 8"/>
                      <a:gd name="T6" fmla="*/ 6 w 6"/>
                      <a:gd name="T7" fmla="*/ 0 h 8"/>
                      <a:gd name="T8" fmla="*/ 2 w 6"/>
                      <a:gd name="T9" fmla="*/ 4 h 8"/>
                      <a:gd name="T10" fmla="*/ 0 w 6"/>
                      <a:gd name="T11" fmla="*/ 8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8"/>
                      <a:gd name="T20" fmla="*/ 6 w 6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8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2" y="4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5" name="Freeform 216"/>
                  <p:cNvSpPr>
                    <a:spLocks noChangeAspect="1"/>
                  </p:cNvSpPr>
                  <p:nvPr/>
                </p:nvSpPr>
                <p:spPr bwMode="gray">
                  <a:xfrm>
                    <a:off x="3468" y="2027"/>
                    <a:ext cx="492" cy="471"/>
                  </a:xfrm>
                  <a:custGeom>
                    <a:avLst/>
                    <a:gdLst>
                      <a:gd name="T0" fmla="*/ 369 w 497"/>
                      <a:gd name="T1" fmla="*/ 383 h 400"/>
                      <a:gd name="T2" fmla="*/ 404 w 497"/>
                      <a:gd name="T3" fmla="*/ 361 h 400"/>
                      <a:gd name="T4" fmla="*/ 433 w 497"/>
                      <a:gd name="T5" fmla="*/ 323 h 400"/>
                      <a:gd name="T6" fmla="*/ 464 w 497"/>
                      <a:gd name="T7" fmla="*/ 295 h 400"/>
                      <a:gd name="T8" fmla="*/ 483 w 497"/>
                      <a:gd name="T9" fmla="*/ 262 h 400"/>
                      <a:gd name="T10" fmla="*/ 497 w 497"/>
                      <a:gd name="T11" fmla="*/ 214 h 400"/>
                      <a:gd name="T12" fmla="*/ 491 w 497"/>
                      <a:gd name="T13" fmla="*/ 193 h 400"/>
                      <a:gd name="T14" fmla="*/ 480 w 497"/>
                      <a:gd name="T15" fmla="*/ 165 h 400"/>
                      <a:gd name="T16" fmla="*/ 472 w 497"/>
                      <a:gd name="T17" fmla="*/ 158 h 400"/>
                      <a:gd name="T18" fmla="*/ 464 w 497"/>
                      <a:gd name="T19" fmla="*/ 142 h 400"/>
                      <a:gd name="T20" fmla="*/ 445 w 497"/>
                      <a:gd name="T21" fmla="*/ 121 h 400"/>
                      <a:gd name="T22" fmla="*/ 437 w 497"/>
                      <a:gd name="T23" fmla="*/ 86 h 400"/>
                      <a:gd name="T24" fmla="*/ 429 w 497"/>
                      <a:gd name="T25" fmla="*/ 51 h 400"/>
                      <a:gd name="T26" fmla="*/ 419 w 497"/>
                      <a:gd name="T27" fmla="*/ 33 h 400"/>
                      <a:gd name="T28" fmla="*/ 406 w 497"/>
                      <a:gd name="T29" fmla="*/ 2 h 400"/>
                      <a:gd name="T30" fmla="*/ 396 w 497"/>
                      <a:gd name="T31" fmla="*/ 26 h 400"/>
                      <a:gd name="T32" fmla="*/ 386 w 497"/>
                      <a:gd name="T33" fmla="*/ 72 h 400"/>
                      <a:gd name="T34" fmla="*/ 338 w 497"/>
                      <a:gd name="T35" fmla="*/ 76 h 400"/>
                      <a:gd name="T36" fmla="*/ 313 w 497"/>
                      <a:gd name="T37" fmla="*/ 55 h 400"/>
                      <a:gd name="T38" fmla="*/ 318 w 497"/>
                      <a:gd name="T39" fmla="*/ 37 h 400"/>
                      <a:gd name="T40" fmla="*/ 332 w 497"/>
                      <a:gd name="T41" fmla="*/ 22 h 400"/>
                      <a:gd name="T42" fmla="*/ 328 w 497"/>
                      <a:gd name="T43" fmla="*/ 20 h 400"/>
                      <a:gd name="T44" fmla="*/ 301 w 497"/>
                      <a:gd name="T45" fmla="*/ 16 h 400"/>
                      <a:gd name="T46" fmla="*/ 280 w 497"/>
                      <a:gd name="T47" fmla="*/ 6 h 400"/>
                      <a:gd name="T48" fmla="*/ 280 w 497"/>
                      <a:gd name="T49" fmla="*/ 18 h 400"/>
                      <a:gd name="T50" fmla="*/ 262 w 497"/>
                      <a:gd name="T51" fmla="*/ 24 h 400"/>
                      <a:gd name="T52" fmla="*/ 249 w 497"/>
                      <a:gd name="T53" fmla="*/ 35 h 400"/>
                      <a:gd name="T54" fmla="*/ 243 w 497"/>
                      <a:gd name="T55" fmla="*/ 55 h 400"/>
                      <a:gd name="T56" fmla="*/ 243 w 497"/>
                      <a:gd name="T57" fmla="*/ 66 h 400"/>
                      <a:gd name="T58" fmla="*/ 223 w 497"/>
                      <a:gd name="T59" fmla="*/ 59 h 400"/>
                      <a:gd name="T60" fmla="*/ 210 w 497"/>
                      <a:gd name="T61" fmla="*/ 41 h 400"/>
                      <a:gd name="T62" fmla="*/ 196 w 497"/>
                      <a:gd name="T63" fmla="*/ 45 h 400"/>
                      <a:gd name="T64" fmla="*/ 186 w 497"/>
                      <a:gd name="T65" fmla="*/ 53 h 400"/>
                      <a:gd name="T66" fmla="*/ 175 w 497"/>
                      <a:gd name="T67" fmla="*/ 66 h 400"/>
                      <a:gd name="T68" fmla="*/ 163 w 497"/>
                      <a:gd name="T69" fmla="*/ 74 h 400"/>
                      <a:gd name="T70" fmla="*/ 159 w 497"/>
                      <a:gd name="T71" fmla="*/ 90 h 400"/>
                      <a:gd name="T72" fmla="*/ 144 w 497"/>
                      <a:gd name="T73" fmla="*/ 86 h 400"/>
                      <a:gd name="T74" fmla="*/ 126 w 497"/>
                      <a:gd name="T75" fmla="*/ 123 h 400"/>
                      <a:gd name="T76" fmla="*/ 82 w 497"/>
                      <a:gd name="T77" fmla="*/ 136 h 400"/>
                      <a:gd name="T78" fmla="*/ 43 w 497"/>
                      <a:gd name="T79" fmla="*/ 154 h 400"/>
                      <a:gd name="T80" fmla="*/ 25 w 497"/>
                      <a:gd name="T81" fmla="*/ 167 h 400"/>
                      <a:gd name="T82" fmla="*/ 18 w 497"/>
                      <a:gd name="T83" fmla="*/ 220 h 400"/>
                      <a:gd name="T84" fmla="*/ 14 w 497"/>
                      <a:gd name="T85" fmla="*/ 222 h 400"/>
                      <a:gd name="T86" fmla="*/ 18 w 497"/>
                      <a:gd name="T87" fmla="*/ 237 h 400"/>
                      <a:gd name="T88" fmla="*/ 16 w 497"/>
                      <a:gd name="T89" fmla="*/ 284 h 400"/>
                      <a:gd name="T90" fmla="*/ 4 w 497"/>
                      <a:gd name="T91" fmla="*/ 321 h 400"/>
                      <a:gd name="T92" fmla="*/ 25 w 497"/>
                      <a:gd name="T93" fmla="*/ 342 h 400"/>
                      <a:gd name="T94" fmla="*/ 49 w 497"/>
                      <a:gd name="T95" fmla="*/ 334 h 400"/>
                      <a:gd name="T96" fmla="*/ 84 w 497"/>
                      <a:gd name="T97" fmla="*/ 328 h 400"/>
                      <a:gd name="T98" fmla="*/ 117 w 497"/>
                      <a:gd name="T99" fmla="*/ 313 h 400"/>
                      <a:gd name="T100" fmla="*/ 183 w 497"/>
                      <a:gd name="T101" fmla="*/ 297 h 400"/>
                      <a:gd name="T102" fmla="*/ 229 w 497"/>
                      <a:gd name="T103" fmla="*/ 303 h 400"/>
                      <a:gd name="T104" fmla="*/ 233 w 497"/>
                      <a:gd name="T105" fmla="*/ 315 h 400"/>
                      <a:gd name="T106" fmla="*/ 243 w 497"/>
                      <a:gd name="T107" fmla="*/ 342 h 400"/>
                      <a:gd name="T108" fmla="*/ 278 w 497"/>
                      <a:gd name="T109" fmla="*/ 313 h 400"/>
                      <a:gd name="T110" fmla="*/ 254 w 497"/>
                      <a:gd name="T111" fmla="*/ 344 h 400"/>
                      <a:gd name="T112" fmla="*/ 276 w 497"/>
                      <a:gd name="T113" fmla="*/ 340 h 400"/>
                      <a:gd name="T114" fmla="*/ 278 w 497"/>
                      <a:gd name="T115" fmla="*/ 361 h 400"/>
                      <a:gd name="T116" fmla="*/ 305 w 497"/>
                      <a:gd name="T117" fmla="*/ 398 h 400"/>
                      <a:gd name="T118" fmla="*/ 326 w 497"/>
                      <a:gd name="T119" fmla="*/ 391 h 400"/>
                      <a:gd name="T120" fmla="*/ 334 w 497"/>
                      <a:gd name="T121" fmla="*/ 398 h 400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497"/>
                      <a:gd name="T184" fmla="*/ 0 h 400"/>
                      <a:gd name="T185" fmla="*/ 497 w 497"/>
                      <a:gd name="T186" fmla="*/ 400 h 400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497" h="400">
                        <a:moveTo>
                          <a:pt x="342" y="398"/>
                        </a:moveTo>
                        <a:lnTo>
                          <a:pt x="338" y="398"/>
                        </a:lnTo>
                        <a:lnTo>
                          <a:pt x="340" y="396"/>
                        </a:lnTo>
                        <a:lnTo>
                          <a:pt x="342" y="396"/>
                        </a:lnTo>
                        <a:lnTo>
                          <a:pt x="353" y="389"/>
                        </a:lnTo>
                        <a:lnTo>
                          <a:pt x="359" y="385"/>
                        </a:lnTo>
                        <a:lnTo>
                          <a:pt x="361" y="385"/>
                        </a:lnTo>
                        <a:lnTo>
                          <a:pt x="369" y="383"/>
                        </a:lnTo>
                        <a:lnTo>
                          <a:pt x="379" y="381"/>
                        </a:lnTo>
                        <a:lnTo>
                          <a:pt x="384" y="381"/>
                        </a:lnTo>
                        <a:lnTo>
                          <a:pt x="386" y="379"/>
                        </a:lnTo>
                        <a:lnTo>
                          <a:pt x="390" y="379"/>
                        </a:lnTo>
                        <a:lnTo>
                          <a:pt x="394" y="377"/>
                        </a:lnTo>
                        <a:lnTo>
                          <a:pt x="396" y="373"/>
                        </a:lnTo>
                        <a:lnTo>
                          <a:pt x="400" y="365"/>
                        </a:lnTo>
                        <a:lnTo>
                          <a:pt x="404" y="361"/>
                        </a:lnTo>
                        <a:lnTo>
                          <a:pt x="406" y="354"/>
                        </a:lnTo>
                        <a:lnTo>
                          <a:pt x="410" y="350"/>
                        </a:lnTo>
                        <a:lnTo>
                          <a:pt x="412" y="346"/>
                        </a:lnTo>
                        <a:lnTo>
                          <a:pt x="419" y="344"/>
                        </a:lnTo>
                        <a:lnTo>
                          <a:pt x="419" y="340"/>
                        </a:lnTo>
                        <a:lnTo>
                          <a:pt x="423" y="336"/>
                        </a:lnTo>
                        <a:lnTo>
                          <a:pt x="431" y="325"/>
                        </a:lnTo>
                        <a:lnTo>
                          <a:pt x="433" y="323"/>
                        </a:lnTo>
                        <a:lnTo>
                          <a:pt x="437" y="321"/>
                        </a:lnTo>
                        <a:lnTo>
                          <a:pt x="439" y="317"/>
                        </a:lnTo>
                        <a:lnTo>
                          <a:pt x="443" y="311"/>
                        </a:lnTo>
                        <a:lnTo>
                          <a:pt x="450" y="311"/>
                        </a:lnTo>
                        <a:lnTo>
                          <a:pt x="458" y="305"/>
                        </a:lnTo>
                        <a:lnTo>
                          <a:pt x="458" y="301"/>
                        </a:lnTo>
                        <a:lnTo>
                          <a:pt x="464" y="297"/>
                        </a:lnTo>
                        <a:lnTo>
                          <a:pt x="464" y="295"/>
                        </a:lnTo>
                        <a:lnTo>
                          <a:pt x="466" y="292"/>
                        </a:lnTo>
                        <a:lnTo>
                          <a:pt x="468" y="290"/>
                        </a:lnTo>
                        <a:lnTo>
                          <a:pt x="472" y="284"/>
                        </a:lnTo>
                        <a:lnTo>
                          <a:pt x="474" y="278"/>
                        </a:lnTo>
                        <a:lnTo>
                          <a:pt x="480" y="272"/>
                        </a:lnTo>
                        <a:lnTo>
                          <a:pt x="483" y="266"/>
                        </a:lnTo>
                        <a:lnTo>
                          <a:pt x="480" y="264"/>
                        </a:lnTo>
                        <a:lnTo>
                          <a:pt x="483" y="262"/>
                        </a:lnTo>
                        <a:lnTo>
                          <a:pt x="489" y="255"/>
                        </a:lnTo>
                        <a:lnTo>
                          <a:pt x="491" y="247"/>
                        </a:lnTo>
                        <a:lnTo>
                          <a:pt x="491" y="241"/>
                        </a:lnTo>
                        <a:lnTo>
                          <a:pt x="491" y="237"/>
                        </a:lnTo>
                        <a:lnTo>
                          <a:pt x="491" y="231"/>
                        </a:lnTo>
                        <a:lnTo>
                          <a:pt x="493" y="229"/>
                        </a:lnTo>
                        <a:lnTo>
                          <a:pt x="495" y="222"/>
                        </a:lnTo>
                        <a:lnTo>
                          <a:pt x="497" y="214"/>
                        </a:lnTo>
                        <a:lnTo>
                          <a:pt x="497" y="210"/>
                        </a:lnTo>
                        <a:lnTo>
                          <a:pt x="495" y="206"/>
                        </a:lnTo>
                        <a:lnTo>
                          <a:pt x="497" y="206"/>
                        </a:lnTo>
                        <a:lnTo>
                          <a:pt x="497" y="204"/>
                        </a:lnTo>
                        <a:lnTo>
                          <a:pt x="495" y="202"/>
                        </a:lnTo>
                        <a:lnTo>
                          <a:pt x="495" y="198"/>
                        </a:lnTo>
                        <a:lnTo>
                          <a:pt x="491" y="193"/>
                        </a:lnTo>
                        <a:lnTo>
                          <a:pt x="491" y="189"/>
                        </a:lnTo>
                        <a:lnTo>
                          <a:pt x="487" y="187"/>
                        </a:lnTo>
                        <a:lnTo>
                          <a:pt x="485" y="185"/>
                        </a:lnTo>
                        <a:lnTo>
                          <a:pt x="480" y="181"/>
                        </a:lnTo>
                        <a:lnTo>
                          <a:pt x="476" y="179"/>
                        </a:lnTo>
                        <a:lnTo>
                          <a:pt x="476" y="177"/>
                        </a:lnTo>
                        <a:lnTo>
                          <a:pt x="478" y="173"/>
                        </a:lnTo>
                        <a:lnTo>
                          <a:pt x="480" y="165"/>
                        </a:lnTo>
                        <a:lnTo>
                          <a:pt x="480" y="163"/>
                        </a:lnTo>
                        <a:lnTo>
                          <a:pt x="478" y="163"/>
                        </a:lnTo>
                        <a:lnTo>
                          <a:pt x="478" y="165"/>
                        </a:lnTo>
                        <a:lnTo>
                          <a:pt x="476" y="165"/>
                        </a:lnTo>
                        <a:lnTo>
                          <a:pt x="476" y="158"/>
                        </a:lnTo>
                        <a:lnTo>
                          <a:pt x="474" y="158"/>
                        </a:lnTo>
                        <a:lnTo>
                          <a:pt x="472" y="158"/>
                        </a:lnTo>
                        <a:lnTo>
                          <a:pt x="472" y="160"/>
                        </a:lnTo>
                        <a:lnTo>
                          <a:pt x="470" y="169"/>
                        </a:lnTo>
                        <a:lnTo>
                          <a:pt x="470" y="165"/>
                        </a:lnTo>
                        <a:lnTo>
                          <a:pt x="466" y="163"/>
                        </a:lnTo>
                        <a:lnTo>
                          <a:pt x="466" y="154"/>
                        </a:lnTo>
                        <a:lnTo>
                          <a:pt x="466" y="152"/>
                        </a:lnTo>
                        <a:lnTo>
                          <a:pt x="466" y="144"/>
                        </a:lnTo>
                        <a:lnTo>
                          <a:pt x="464" y="142"/>
                        </a:lnTo>
                        <a:lnTo>
                          <a:pt x="460" y="138"/>
                        </a:lnTo>
                        <a:lnTo>
                          <a:pt x="460" y="136"/>
                        </a:lnTo>
                        <a:lnTo>
                          <a:pt x="464" y="136"/>
                        </a:lnTo>
                        <a:lnTo>
                          <a:pt x="462" y="132"/>
                        </a:lnTo>
                        <a:lnTo>
                          <a:pt x="456" y="127"/>
                        </a:lnTo>
                        <a:lnTo>
                          <a:pt x="452" y="125"/>
                        </a:lnTo>
                        <a:lnTo>
                          <a:pt x="452" y="121"/>
                        </a:lnTo>
                        <a:lnTo>
                          <a:pt x="445" y="121"/>
                        </a:lnTo>
                        <a:lnTo>
                          <a:pt x="443" y="121"/>
                        </a:lnTo>
                        <a:lnTo>
                          <a:pt x="437" y="117"/>
                        </a:lnTo>
                        <a:lnTo>
                          <a:pt x="437" y="113"/>
                        </a:lnTo>
                        <a:lnTo>
                          <a:pt x="437" y="107"/>
                        </a:lnTo>
                        <a:lnTo>
                          <a:pt x="437" y="103"/>
                        </a:lnTo>
                        <a:lnTo>
                          <a:pt x="437" y="99"/>
                        </a:lnTo>
                        <a:lnTo>
                          <a:pt x="439" y="92"/>
                        </a:lnTo>
                        <a:lnTo>
                          <a:pt x="437" y="86"/>
                        </a:lnTo>
                        <a:lnTo>
                          <a:pt x="437" y="84"/>
                        </a:lnTo>
                        <a:lnTo>
                          <a:pt x="435" y="84"/>
                        </a:lnTo>
                        <a:lnTo>
                          <a:pt x="433" y="78"/>
                        </a:lnTo>
                        <a:lnTo>
                          <a:pt x="435" y="74"/>
                        </a:lnTo>
                        <a:lnTo>
                          <a:pt x="433" y="72"/>
                        </a:lnTo>
                        <a:lnTo>
                          <a:pt x="435" y="61"/>
                        </a:lnTo>
                        <a:lnTo>
                          <a:pt x="435" y="55"/>
                        </a:lnTo>
                        <a:lnTo>
                          <a:pt x="429" y="51"/>
                        </a:lnTo>
                        <a:lnTo>
                          <a:pt x="429" y="47"/>
                        </a:lnTo>
                        <a:lnTo>
                          <a:pt x="425" y="47"/>
                        </a:lnTo>
                        <a:lnTo>
                          <a:pt x="423" y="49"/>
                        </a:lnTo>
                        <a:lnTo>
                          <a:pt x="419" y="49"/>
                        </a:lnTo>
                        <a:lnTo>
                          <a:pt x="417" y="47"/>
                        </a:lnTo>
                        <a:lnTo>
                          <a:pt x="417" y="39"/>
                        </a:lnTo>
                        <a:lnTo>
                          <a:pt x="419" y="35"/>
                        </a:lnTo>
                        <a:lnTo>
                          <a:pt x="419" y="33"/>
                        </a:lnTo>
                        <a:lnTo>
                          <a:pt x="419" y="26"/>
                        </a:lnTo>
                        <a:lnTo>
                          <a:pt x="417" y="26"/>
                        </a:lnTo>
                        <a:lnTo>
                          <a:pt x="414" y="18"/>
                        </a:lnTo>
                        <a:lnTo>
                          <a:pt x="417" y="14"/>
                        </a:lnTo>
                        <a:lnTo>
                          <a:pt x="412" y="12"/>
                        </a:lnTo>
                        <a:lnTo>
                          <a:pt x="410" y="4"/>
                        </a:lnTo>
                        <a:lnTo>
                          <a:pt x="410" y="2"/>
                        </a:lnTo>
                        <a:lnTo>
                          <a:pt x="406" y="2"/>
                        </a:lnTo>
                        <a:lnTo>
                          <a:pt x="406" y="0"/>
                        </a:lnTo>
                        <a:lnTo>
                          <a:pt x="404" y="0"/>
                        </a:lnTo>
                        <a:lnTo>
                          <a:pt x="404" y="2"/>
                        </a:lnTo>
                        <a:lnTo>
                          <a:pt x="404" y="4"/>
                        </a:lnTo>
                        <a:lnTo>
                          <a:pt x="400" y="14"/>
                        </a:lnTo>
                        <a:lnTo>
                          <a:pt x="398" y="20"/>
                        </a:lnTo>
                        <a:lnTo>
                          <a:pt x="400" y="24"/>
                        </a:lnTo>
                        <a:lnTo>
                          <a:pt x="396" y="26"/>
                        </a:lnTo>
                        <a:lnTo>
                          <a:pt x="392" y="33"/>
                        </a:lnTo>
                        <a:lnTo>
                          <a:pt x="394" y="35"/>
                        </a:lnTo>
                        <a:lnTo>
                          <a:pt x="390" y="39"/>
                        </a:lnTo>
                        <a:lnTo>
                          <a:pt x="392" y="47"/>
                        </a:lnTo>
                        <a:lnTo>
                          <a:pt x="390" y="53"/>
                        </a:lnTo>
                        <a:lnTo>
                          <a:pt x="390" y="61"/>
                        </a:lnTo>
                        <a:lnTo>
                          <a:pt x="386" y="66"/>
                        </a:lnTo>
                        <a:lnTo>
                          <a:pt x="386" y="72"/>
                        </a:lnTo>
                        <a:lnTo>
                          <a:pt x="377" y="90"/>
                        </a:lnTo>
                        <a:lnTo>
                          <a:pt x="371" y="97"/>
                        </a:lnTo>
                        <a:lnTo>
                          <a:pt x="367" y="97"/>
                        </a:lnTo>
                        <a:lnTo>
                          <a:pt x="353" y="92"/>
                        </a:lnTo>
                        <a:lnTo>
                          <a:pt x="353" y="86"/>
                        </a:lnTo>
                        <a:lnTo>
                          <a:pt x="348" y="82"/>
                        </a:lnTo>
                        <a:lnTo>
                          <a:pt x="342" y="82"/>
                        </a:lnTo>
                        <a:lnTo>
                          <a:pt x="338" y="76"/>
                        </a:lnTo>
                        <a:lnTo>
                          <a:pt x="332" y="74"/>
                        </a:lnTo>
                        <a:lnTo>
                          <a:pt x="330" y="72"/>
                        </a:lnTo>
                        <a:lnTo>
                          <a:pt x="326" y="72"/>
                        </a:lnTo>
                        <a:lnTo>
                          <a:pt x="322" y="68"/>
                        </a:lnTo>
                        <a:lnTo>
                          <a:pt x="320" y="66"/>
                        </a:lnTo>
                        <a:lnTo>
                          <a:pt x="318" y="64"/>
                        </a:lnTo>
                        <a:lnTo>
                          <a:pt x="313" y="61"/>
                        </a:lnTo>
                        <a:lnTo>
                          <a:pt x="313" y="55"/>
                        </a:lnTo>
                        <a:lnTo>
                          <a:pt x="315" y="53"/>
                        </a:lnTo>
                        <a:lnTo>
                          <a:pt x="318" y="49"/>
                        </a:lnTo>
                        <a:lnTo>
                          <a:pt x="320" y="47"/>
                        </a:lnTo>
                        <a:lnTo>
                          <a:pt x="320" y="41"/>
                        </a:lnTo>
                        <a:lnTo>
                          <a:pt x="322" y="39"/>
                        </a:lnTo>
                        <a:lnTo>
                          <a:pt x="320" y="39"/>
                        </a:lnTo>
                        <a:lnTo>
                          <a:pt x="318" y="37"/>
                        </a:lnTo>
                        <a:lnTo>
                          <a:pt x="320" y="35"/>
                        </a:lnTo>
                        <a:lnTo>
                          <a:pt x="320" y="33"/>
                        </a:lnTo>
                        <a:lnTo>
                          <a:pt x="324" y="33"/>
                        </a:lnTo>
                        <a:lnTo>
                          <a:pt x="326" y="33"/>
                        </a:lnTo>
                        <a:lnTo>
                          <a:pt x="330" y="31"/>
                        </a:lnTo>
                        <a:lnTo>
                          <a:pt x="330" y="28"/>
                        </a:lnTo>
                        <a:lnTo>
                          <a:pt x="332" y="26"/>
                        </a:lnTo>
                        <a:lnTo>
                          <a:pt x="332" y="22"/>
                        </a:lnTo>
                        <a:lnTo>
                          <a:pt x="336" y="20"/>
                        </a:lnTo>
                        <a:lnTo>
                          <a:pt x="334" y="18"/>
                        </a:lnTo>
                        <a:lnTo>
                          <a:pt x="332" y="18"/>
                        </a:lnTo>
                        <a:lnTo>
                          <a:pt x="330" y="14"/>
                        </a:lnTo>
                        <a:lnTo>
                          <a:pt x="326" y="18"/>
                        </a:lnTo>
                        <a:lnTo>
                          <a:pt x="328" y="18"/>
                        </a:lnTo>
                        <a:lnTo>
                          <a:pt x="328" y="20"/>
                        </a:lnTo>
                        <a:lnTo>
                          <a:pt x="324" y="22"/>
                        </a:lnTo>
                        <a:lnTo>
                          <a:pt x="324" y="18"/>
                        </a:lnTo>
                        <a:lnTo>
                          <a:pt x="320" y="20"/>
                        </a:lnTo>
                        <a:lnTo>
                          <a:pt x="320" y="18"/>
                        </a:lnTo>
                        <a:lnTo>
                          <a:pt x="315" y="20"/>
                        </a:lnTo>
                        <a:lnTo>
                          <a:pt x="313" y="18"/>
                        </a:lnTo>
                        <a:lnTo>
                          <a:pt x="307" y="16"/>
                        </a:lnTo>
                        <a:lnTo>
                          <a:pt x="301" y="16"/>
                        </a:lnTo>
                        <a:lnTo>
                          <a:pt x="301" y="14"/>
                        </a:lnTo>
                        <a:lnTo>
                          <a:pt x="297" y="12"/>
                        </a:lnTo>
                        <a:lnTo>
                          <a:pt x="295" y="14"/>
                        </a:lnTo>
                        <a:lnTo>
                          <a:pt x="291" y="12"/>
                        </a:lnTo>
                        <a:lnTo>
                          <a:pt x="289" y="8"/>
                        </a:lnTo>
                        <a:lnTo>
                          <a:pt x="287" y="8"/>
                        </a:lnTo>
                        <a:lnTo>
                          <a:pt x="285" y="10"/>
                        </a:lnTo>
                        <a:lnTo>
                          <a:pt x="280" y="6"/>
                        </a:lnTo>
                        <a:lnTo>
                          <a:pt x="274" y="6"/>
                        </a:lnTo>
                        <a:lnTo>
                          <a:pt x="272" y="8"/>
                        </a:lnTo>
                        <a:lnTo>
                          <a:pt x="276" y="10"/>
                        </a:lnTo>
                        <a:lnTo>
                          <a:pt x="280" y="10"/>
                        </a:lnTo>
                        <a:lnTo>
                          <a:pt x="285" y="12"/>
                        </a:lnTo>
                        <a:lnTo>
                          <a:pt x="285" y="14"/>
                        </a:lnTo>
                        <a:lnTo>
                          <a:pt x="285" y="16"/>
                        </a:lnTo>
                        <a:lnTo>
                          <a:pt x="280" y="18"/>
                        </a:lnTo>
                        <a:lnTo>
                          <a:pt x="278" y="16"/>
                        </a:lnTo>
                        <a:lnTo>
                          <a:pt x="278" y="18"/>
                        </a:lnTo>
                        <a:lnTo>
                          <a:pt x="272" y="18"/>
                        </a:lnTo>
                        <a:lnTo>
                          <a:pt x="268" y="18"/>
                        </a:lnTo>
                        <a:lnTo>
                          <a:pt x="264" y="18"/>
                        </a:lnTo>
                        <a:lnTo>
                          <a:pt x="260" y="20"/>
                        </a:lnTo>
                        <a:lnTo>
                          <a:pt x="262" y="22"/>
                        </a:lnTo>
                        <a:lnTo>
                          <a:pt x="262" y="24"/>
                        </a:lnTo>
                        <a:lnTo>
                          <a:pt x="258" y="22"/>
                        </a:lnTo>
                        <a:lnTo>
                          <a:pt x="258" y="20"/>
                        </a:lnTo>
                        <a:lnTo>
                          <a:pt x="256" y="22"/>
                        </a:lnTo>
                        <a:lnTo>
                          <a:pt x="256" y="24"/>
                        </a:lnTo>
                        <a:lnTo>
                          <a:pt x="254" y="24"/>
                        </a:lnTo>
                        <a:lnTo>
                          <a:pt x="249" y="31"/>
                        </a:lnTo>
                        <a:lnTo>
                          <a:pt x="249" y="33"/>
                        </a:lnTo>
                        <a:lnTo>
                          <a:pt x="249" y="35"/>
                        </a:lnTo>
                        <a:lnTo>
                          <a:pt x="247" y="37"/>
                        </a:lnTo>
                        <a:lnTo>
                          <a:pt x="243" y="37"/>
                        </a:lnTo>
                        <a:lnTo>
                          <a:pt x="243" y="43"/>
                        </a:lnTo>
                        <a:lnTo>
                          <a:pt x="239" y="47"/>
                        </a:lnTo>
                        <a:lnTo>
                          <a:pt x="235" y="51"/>
                        </a:lnTo>
                        <a:lnTo>
                          <a:pt x="239" y="51"/>
                        </a:lnTo>
                        <a:lnTo>
                          <a:pt x="239" y="55"/>
                        </a:lnTo>
                        <a:lnTo>
                          <a:pt x="243" y="55"/>
                        </a:lnTo>
                        <a:lnTo>
                          <a:pt x="243" y="53"/>
                        </a:lnTo>
                        <a:lnTo>
                          <a:pt x="243" y="57"/>
                        </a:lnTo>
                        <a:lnTo>
                          <a:pt x="241" y="57"/>
                        </a:lnTo>
                        <a:lnTo>
                          <a:pt x="239" y="57"/>
                        </a:lnTo>
                        <a:lnTo>
                          <a:pt x="241" y="64"/>
                        </a:lnTo>
                        <a:lnTo>
                          <a:pt x="245" y="66"/>
                        </a:lnTo>
                        <a:lnTo>
                          <a:pt x="245" y="68"/>
                        </a:lnTo>
                        <a:lnTo>
                          <a:pt x="243" y="66"/>
                        </a:lnTo>
                        <a:lnTo>
                          <a:pt x="239" y="64"/>
                        </a:lnTo>
                        <a:lnTo>
                          <a:pt x="237" y="57"/>
                        </a:lnTo>
                        <a:lnTo>
                          <a:pt x="235" y="57"/>
                        </a:lnTo>
                        <a:lnTo>
                          <a:pt x="231" y="64"/>
                        </a:lnTo>
                        <a:lnTo>
                          <a:pt x="231" y="55"/>
                        </a:lnTo>
                        <a:lnTo>
                          <a:pt x="223" y="55"/>
                        </a:lnTo>
                        <a:lnTo>
                          <a:pt x="225" y="57"/>
                        </a:lnTo>
                        <a:lnTo>
                          <a:pt x="223" y="59"/>
                        </a:lnTo>
                        <a:lnTo>
                          <a:pt x="223" y="61"/>
                        </a:lnTo>
                        <a:lnTo>
                          <a:pt x="219" y="66"/>
                        </a:lnTo>
                        <a:lnTo>
                          <a:pt x="221" y="59"/>
                        </a:lnTo>
                        <a:lnTo>
                          <a:pt x="221" y="55"/>
                        </a:lnTo>
                        <a:lnTo>
                          <a:pt x="219" y="51"/>
                        </a:lnTo>
                        <a:lnTo>
                          <a:pt x="216" y="47"/>
                        </a:lnTo>
                        <a:lnTo>
                          <a:pt x="214" y="45"/>
                        </a:lnTo>
                        <a:lnTo>
                          <a:pt x="210" y="41"/>
                        </a:lnTo>
                        <a:lnTo>
                          <a:pt x="206" y="41"/>
                        </a:lnTo>
                        <a:lnTo>
                          <a:pt x="208" y="43"/>
                        </a:lnTo>
                        <a:lnTo>
                          <a:pt x="204" y="45"/>
                        </a:lnTo>
                        <a:lnTo>
                          <a:pt x="202" y="45"/>
                        </a:lnTo>
                        <a:lnTo>
                          <a:pt x="198" y="47"/>
                        </a:lnTo>
                        <a:lnTo>
                          <a:pt x="198" y="45"/>
                        </a:lnTo>
                        <a:lnTo>
                          <a:pt x="196" y="43"/>
                        </a:lnTo>
                        <a:lnTo>
                          <a:pt x="196" y="45"/>
                        </a:lnTo>
                        <a:lnTo>
                          <a:pt x="198" y="47"/>
                        </a:lnTo>
                        <a:lnTo>
                          <a:pt x="196" y="51"/>
                        </a:lnTo>
                        <a:lnTo>
                          <a:pt x="194" y="53"/>
                        </a:lnTo>
                        <a:lnTo>
                          <a:pt x="192" y="49"/>
                        </a:lnTo>
                        <a:lnTo>
                          <a:pt x="190" y="49"/>
                        </a:lnTo>
                        <a:lnTo>
                          <a:pt x="190" y="51"/>
                        </a:lnTo>
                        <a:lnTo>
                          <a:pt x="186" y="51"/>
                        </a:lnTo>
                        <a:lnTo>
                          <a:pt x="186" y="53"/>
                        </a:lnTo>
                        <a:lnTo>
                          <a:pt x="190" y="59"/>
                        </a:lnTo>
                        <a:lnTo>
                          <a:pt x="188" y="59"/>
                        </a:lnTo>
                        <a:lnTo>
                          <a:pt x="183" y="59"/>
                        </a:lnTo>
                        <a:lnTo>
                          <a:pt x="181" y="59"/>
                        </a:lnTo>
                        <a:lnTo>
                          <a:pt x="181" y="61"/>
                        </a:lnTo>
                        <a:lnTo>
                          <a:pt x="183" y="66"/>
                        </a:lnTo>
                        <a:lnTo>
                          <a:pt x="179" y="64"/>
                        </a:lnTo>
                        <a:lnTo>
                          <a:pt x="175" y="66"/>
                        </a:lnTo>
                        <a:lnTo>
                          <a:pt x="173" y="70"/>
                        </a:lnTo>
                        <a:lnTo>
                          <a:pt x="175" y="70"/>
                        </a:lnTo>
                        <a:lnTo>
                          <a:pt x="173" y="74"/>
                        </a:lnTo>
                        <a:lnTo>
                          <a:pt x="177" y="76"/>
                        </a:lnTo>
                        <a:lnTo>
                          <a:pt x="177" y="78"/>
                        </a:lnTo>
                        <a:lnTo>
                          <a:pt x="175" y="78"/>
                        </a:lnTo>
                        <a:lnTo>
                          <a:pt x="169" y="74"/>
                        </a:lnTo>
                        <a:lnTo>
                          <a:pt x="163" y="74"/>
                        </a:lnTo>
                        <a:lnTo>
                          <a:pt x="161" y="74"/>
                        </a:lnTo>
                        <a:lnTo>
                          <a:pt x="163" y="76"/>
                        </a:lnTo>
                        <a:lnTo>
                          <a:pt x="161" y="78"/>
                        </a:lnTo>
                        <a:lnTo>
                          <a:pt x="161" y="82"/>
                        </a:lnTo>
                        <a:lnTo>
                          <a:pt x="165" y="84"/>
                        </a:lnTo>
                        <a:lnTo>
                          <a:pt x="163" y="88"/>
                        </a:lnTo>
                        <a:lnTo>
                          <a:pt x="161" y="86"/>
                        </a:lnTo>
                        <a:lnTo>
                          <a:pt x="159" y="90"/>
                        </a:lnTo>
                        <a:lnTo>
                          <a:pt x="157" y="90"/>
                        </a:lnTo>
                        <a:lnTo>
                          <a:pt x="157" y="84"/>
                        </a:lnTo>
                        <a:lnTo>
                          <a:pt x="155" y="82"/>
                        </a:lnTo>
                        <a:lnTo>
                          <a:pt x="157" y="76"/>
                        </a:lnTo>
                        <a:lnTo>
                          <a:pt x="150" y="78"/>
                        </a:lnTo>
                        <a:lnTo>
                          <a:pt x="148" y="82"/>
                        </a:lnTo>
                        <a:lnTo>
                          <a:pt x="144" y="82"/>
                        </a:lnTo>
                        <a:lnTo>
                          <a:pt x="144" y="86"/>
                        </a:lnTo>
                        <a:lnTo>
                          <a:pt x="142" y="90"/>
                        </a:lnTo>
                        <a:lnTo>
                          <a:pt x="142" y="92"/>
                        </a:lnTo>
                        <a:lnTo>
                          <a:pt x="140" y="99"/>
                        </a:lnTo>
                        <a:lnTo>
                          <a:pt x="142" y="101"/>
                        </a:lnTo>
                        <a:lnTo>
                          <a:pt x="140" y="103"/>
                        </a:lnTo>
                        <a:lnTo>
                          <a:pt x="134" y="107"/>
                        </a:lnTo>
                        <a:lnTo>
                          <a:pt x="132" y="113"/>
                        </a:lnTo>
                        <a:lnTo>
                          <a:pt x="126" y="123"/>
                        </a:lnTo>
                        <a:lnTo>
                          <a:pt x="113" y="125"/>
                        </a:lnTo>
                        <a:lnTo>
                          <a:pt x="111" y="127"/>
                        </a:lnTo>
                        <a:lnTo>
                          <a:pt x="107" y="127"/>
                        </a:lnTo>
                        <a:lnTo>
                          <a:pt x="103" y="130"/>
                        </a:lnTo>
                        <a:lnTo>
                          <a:pt x="101" y="127"/>
                        </a:lnTo>
                        <a:lnTo>
                          <a:pt x="99" y="127"/>
                        </a:lnTo>
                        <a:lnTo>
                          <a:pt x="93" y="134"/>
                        </a:lnTo>
                        <a:lnTo>
                          <a:pt x="82" y="136"/>
                        </a:lnTo>
                        <a:lnTo>
                          <a:pt x="80" y="138"/>
                        </a:lnTo>
                        <a:lnTo>
                          <a:pt x="74" y="138"/>
                        </a:lnTo>
                        <a:lnTo>
                          <a:pt x="68" y="138"/>
                        </a:lnTo>
                        <a:lnTo>
                          <a:pt x="66" y="136"/>
                        </a:lnTo>
                        <a:lnTo>
                          <a:pt x="66" y="138"/>
                        </a:lnTo>
                        <a:lnTo>
                          <a:pt x="60" y="142"/>
                        </a:lnTo>
                        <a:lnTo>
                          <a:pt x="49" y="150"/>
                        </a:lnTo>
                        <a:lnTo>
                          <a:pt x="43" y="154"/>
                        </a:lnTo>
                        <a:lnTo>
                          <a:pt x="39" y="156"/>
                        </a:lnTo>
                        <a:lnTo>
                          <a:pt x="35" y="163"/>
                        </a:lnTo>
                        <a:lnTo>
                          <a:pt x="31" y="163"/>
                        </a:lnTo>
                        <a:lnTo>
                          <a:pt x="31" y="160"/>
                        </a:lnTo>
                        <a:lnTo>
                          <a:pt x="33" y="156"/>
                        </a:lnTo>
                        <a:lnTo>
                          <a:pt x="33" y="154"/>
                        </a:lnTo>
                        <a:lnTo>
                          <a:pt x="29" y="156"/>
                        </a:lnTo>
                        <a:lnTo>
                          <a:pt x="25" y="167"/>
                        </a:lnTo>
                        <a:lnTo>
                          <a:pt x="25" y="171"/>
                        </a:lnTo>
                        <a:lnTo>
                          <a:pt x="23" y="177"/>
                        </a:lnTo>
                        <a:lnTo>
                          <a:pt x="18" y="187"/>
                        </a:lnTo>
                        <a:lnTo>
                          <a:pt x="18" y="193"/>
                        </a:lnTo>
                        <a:lnTo>
                          <a:pt x="18" y="202"/>
                        </a:lnTo>
                        <a:lnTo>
                          <a:pt x="25" y="212"/>
                        </a:lnTo>
                        <a:lnTo>
                          <a:pt x="23" y="220"/>
                        </a:lnTo>
                        <a:lnTo>
                          <a:pt x="18" y="220"/>
                        </a:lnTo>
                        <a:lnTo>
                          <a:pt x="18" y="216"/>
                        </a:lnTo>
                        <a:lnTo>
                          <a:pt x="18" y="212"/>
                        </a:lnTo>
                        <a:lnTo>
                          <a:pt x="16" y="208"/>
                        </a:lnTo>
                        <a:lnTo>
                          <a:pt x="14" y="210"/>
                        </a:lnTo>
                        <a:lnTo>
                          <a:pt x="16" y="218"/>
                        </a:lnTo>
                        <a:lnTo>
                          <a:pt x="16" y="220"/>
                        </a:lnTo>
                        <a:lnTo>
                          <a:pt x="14" y="222"/>
                        </a:lnTo>
                        <a:lnTo>
                          <a:pt x="14" y="220"/>
                        </a:lnTo>
                        <a:lnTo>
                          <a:pt x="14" y="216"/>
                        </a:lnTo>
                        <a:lnTo>
                          <a:pt x="12" y="216"/>
                        </a:lnTo>
                        <a:lnTo>
                          <a:pt x="10" y="214"/>
                        </a:lnTo>
                        <a:lnTo>
                          <a:pt x="8" y="216"/>
                        </a:lnTo>
                        <a:lnTo>
                          <a:pt x="12" y="224"/>
                        </a:lnTo>
                        <a:lnTo>
                          <a:pt x="18" y="233"/>
                        </a:lnTo>
                        <a:lnTo>
                          <a:pt x="18" y="237"/>
                        </a:lnTo>
                        <a:lnTo>
                          <a:pt x="14" y="243"/>
                        </a:lnTo>
                        <a:lnTo>
                          <a:pt x="16" y="245"/>
                        </a:lnTo>
                        <a:lnTo>
                          <a:pt x="18" y="247"/>
                        </a:lnTo>
                        <a:lnTo>
                          <a:pt x="18" y="253"/>
                        </a:lnTo>
                        <a:lnTo>
                          <a:pt x="21" y="262"/>
                        </a:lnTo>
                        <a:lnTo>
                          <a:pt x="21" y="266"/>
                        </a:lnTo>
                        <a:lnTo>
                          <a:pt x="18" y="272"/>
                        </a:lnTo>
                        <a:lnTo>
                          <a:pt x="16" y="284"/>
                        </a:lnTo>
                        <a:lnTo>
                          <a:pt x="18" y="297"/>
                        </a:lnTo>
                        <a:lnTo>
                          <a:pt x="18" y="299"/>
                        </a:lnTo>
                        <a:lnTo>
                          <a:pt x="16" y="307"/>
                        </a:lnTo>
                        <a:lnTo>
                          <a:pt x="12" y="311"/>
                        </a:lnTo>
                        <a:lnTo>
                          <a:pt x="12" y="315"/>
                        </a:lnTo>
                        <a:lnTo>
                          <a:pt x="8" y="323"/>
                        </a:lnTo>
                        <a:lnTo>
                          <a:pt x="6" y="323"/>
                        </a:lnTo>
                        <a:lnTo>
                          <a:pt x="4" y="321"/>
                        </a:lnTo>
                        <a:lnTo>
                          <a:pt x="2" y="323"/>
                        </a:lnTo>
                        <a:lnTo>
                          <a:pt x="0" y="332"/>
                        </a:lnTo>
                        <a:lnTo>
                          <a:pt x="4" y="334"/>
                        </a:lnTo>
                        <a:lnTo>
                          <a:pt x="8" y="336"/>
                        </a:lnTo>
                        <a:lnTo>
                          <a:pt x="10" y="340"/>
                        </a:lnTo>
                        <a:lnTo>
                          <a:pt x="12" y="340"/>
                        </a:lnTo>
                        <a:lnTo>
                          <a:pt x="16" y="342"/>
                        </a:lnTo>
                        <a:lnTo>
                          <a:pt x="25" y="342"/>
                        </a:lnTo>
                        <a:lnTo>
                          <a:pt x="31" y="344"/>
                        </a:lnTo>
                        <a:lnTo>
                          <a:pt x="31" y="342"/>
                        </a:lnTo>
                        <a:lnTo>
                          <a:pt x="39" y="340"/>
                        </a:lnTo>
                        <a:lnTo>
                          <a:pt x="39" y="338"/>
                        </a:lnTo>
                        <a:lnTo>
                          <a:pt x="43" y="338"/>
                        </a:lnTo>
                        <a:lnTo>
                          <a:pt x="43" y="336"/>
                        </a:lnTo>
                        <a:lnTo>
                          <a:pt x="45" y="334"/>
                        </a:lnTo>
                        <a:lnTo>
                          <a:pt x="49" y="334"/>
                        </a:lnTo>
                        <a:lnTo>
                          <a:pt x="54" y="334"/>
                        </a:lnTo>
                        <a:lnTo>
                          <a:pt x="58" y="330"/>
                        </a:lnTo>
                        <a:lnTo>
                          <a:pt x="60" y="325"/>
                        </a:lnTo>
                        <a:lnTo>
                          <a:pt x="68" y="328"/>
                        </a:lnTo>
                        <a:lnTo>
                          <a:pt x="74" y="325"/>
                        </a:lnTo>
                        <a:lnTo>
                          <a:pt x="80" y="325"/>
                        </a:lnTo>
                        <a:lnTo>
                          <a:pt x="82" y="325"/>
                        </a:lnTo>
                        <a:lnTo>
                          <a:pt x="84" y="328"/>
                        </a:lnTo>
                        <a:lnTo>
                          <a:pt x="89" y="328"/>
                        </a:lnTo>
                        <a:lnTo>
                          <a:pt x="97" y="328"/>
                        </a:lnTo>
                        <a:lnTo>
                          <a:pt x="97" y="330"/>
                        </a:lnTo>
                        <a:lnTo>
                          <a:pt x="99" y="328"/>
                        </a:lnTo>
                        <a:lnTo>
                          <a:pt x="105" y="325"/>
                        </a:lnTo>
                        <a:lnTo>
                          <a:pt x="109" y="321"/>
                        </a:lnTo>
                        <a:lnTo>
                          <a:pt x="113" y="315"/>
                        </a:lnTo>
                        <a:lnTo>
                          <a:pt x="117" y="313"/>
                        </a:lnTo>
                        <a:lnTo>
                          <a:pt x="122" y="311"/>
                        </a:lnTo>
                        <a:lnTo>
                          <a:pt x="132" y="307"/>
                        </a:lnTo>
                        <a:lnTo>
                          <a:pt x="138" y="305"/>
                        </a:lnTo>
                        <a:lnTo>
                          <a:pt x="142" y="303"/>
                        </a:lnTo>
                        <a:lnTo>
                          <a:pt x="161" y="305"/>
                        </a:lnTo>
                        <a:lnTo>
                          <a:pt x="171" y="299"/>
                        </a:lnTo>
                        <a:lnTo>
                          <a:pt x="177" y="295"/>
                        </a:lnTo>
                        <a:lnTo>
                          <a:pt x="183" y="297"/>
                        </a:lnTo>
                        <a:lnTo>
                          <a:pt x="190" y="295"/>
                        </a:lnTo>
                        <a:lnTo>
                          <a:pt x="202" y="295"/>
                        </a:lnTo>
                        <a:lnTo>
                          <a:pt x="208" y="292"/>
                        </a:lnTo>
                        <a:lnTo>
                          <a:pt x="210" y="297"/>
                        </a:lnTo>
                        <a:lnTo>
                          <a:pt x="216" y="301"/>
                        </a:lnTo>
                        <a:lnTo>
                          <a:pt x="221" y="299"/>
                        </a:lnTo>
                        <a:lnTo>
                          <a:pt x="225" y="301"/>
                        </a:lnTo>
                        <a:lnTo>
                          <a:pt x="229" y="303"/>
                        </a:lnTo>
                        <a:lnTo>
                          <a:pt x="231" y="303"/>
                        </a:lnTo>
                        <a:lnTo>
                          <a:pt x="233" y="305"/>
                        </a:lnTo>
                        <a:lnTo>
                          <a:pt x="231" y="305"/>
                        </a:lnTo>
                        <a:lnTo>
                          <a:pt x="235" y="307"/>
                        </a:lnTo>
                        <a:lnTo>
                          <a:pt x="237" y="307"/>
                        </a:lnTo>
                        <a:lnTo>
                          <a:pt x="237" y="309"/>
                        </a:lnTo>
                        <a:lnTo>
                          <a:pt x="235" y="309"/>
                        </a:lnTo>
                        <a:lnTo>
                          <a:pt x="233" y="315"/>
                        </a:lnTo>
                        <a:lnTo>
                          <a:pt x="237" y="317"/>
                        </a:lnTo>
                        <a:lnTo>
                          <a:pt x="239" y="323"/>
                        </a:lnTo>
                        <a:lnTo>
                          <a:pt x="241" y="328"/>
                        </a:lnTo>
                        <a:lnTo>
                          <a:pt x="239" y="336"/>
                        </a:lnTo>
                        <a:lnTo>
                          <a:pt x="237" y="336"/>
                        </a:lnTo>
                        <a:lnTo>
                          <a:pt x="239" y="342"/>
                        </a:lnTo>
                        <a:lnTo>
                          <a:pt x="243" y="342"/>
                        </a:lnTo>
                        <a:lnTo>
                          <a:pt x="245" y="340"/>
                        </a:lnTo>
                        <a:lnTo>
                          <a:pt x="243" y="338"/>
                        </a:lnTo>
                        <a:lnTo>
                          <a:pt x="245" y="334"/>
                        </a:lnTo>
                        <a:lnTo>
                          <a:pt x="258" y="325"/>
                        </a:lnTo>
                        <a:lnTo>
                          <a:pt x="266" y="323"/>
                        </a:lnTo>
                        <a:lnTo>
                          <a:pt x="272" y="313"/>
                        </a:lnTo>
                        <a:lnTo>
                          <a:pt x="278" y="309"/>
                        </a:lnTo>
                        <a:lnTo>
                          <a:pt x="278" y="313"/>
                        </a:lnTo>
                        <a:lnTo>
                          <a:pt x="276" y="317"/>
                        </a:lnTo>
                        <a:lnTo>
                          <a:pt x="274" y="321"/>
                        </a:lnTo>
                        <a:lnTo>
                          <a:pt x="268" y="328"/>
                        </a:lnTo>
                        <a:lnTo>
                          <a:pt x="266" y="336"/>
                        </a:lnTo>
                        <a:lnTo>
                          <a:pt x="264" y="336"/>
                        </a:lnTo>
                        <a:lnTo>
                          <a:pt x="262" y="340"/>
                        </a:lnTo>
                        <a:lnTo>
                          <a:pt x="256" y="342"/>
                        </a:lnTo>
                        <a:lnTo>
                          <a:pt x="254" y="344"/>
                        </a:lnTo>
                        <a:lnTo>
                          <a:pt x="258" y="346"/>
                        </a:lnTo>
                        <a:lnTo>
                          <a:pt x="260" y="344"/>
                        </a:lnTo>
                        <a:lnTo>
                          <a:pt x="264" y="344"/>
                        </a:lnTo>
                        <a:lnTo>
                          <a:pt x="268" y="336"/>
                        </a:lnTo>
                        <a:lnTo>
                          <a:pt x="270" y="334"/>
                        </a:lnTo>
                        <a:lnTo>
                          <a:pt x="274" y="330"/>
                        </a:lnTo>
                        <a:lnTo>
                          <a:pt x="274" y="336"/>
                        </a:lnTo>
                        <a:lnTo>
                          <a:pt x="276" y="340"/>
                        </a:lnTo>
                        <a:lnTo>
                          <a:pt x="274" y="342"/>
                        </a:lnTo>
                        <a:lnTo>
                          <a:pt x="270" y="344"/>
                        </a:lnTo>
                        <a:lnTo>
                          <a:pt x="270" y="346"/>
                        </a:lnTo>
                        <a:lnTo>
                          <a:pt x="266" y="350"/>
                        </a:lnTo>
                        <a:lnTo>
                          <a:pt x="268" y="350"/>
                        </a:lnTo>
                        <a:lnTo>
                          <a:pt x="276" y="350"/>
                        </a:lnTo>
                        <a:lnTo>
                          <a:pt x="278" y="352"/>
                        </a:lnTo>
                        <a:lnTo>
                          <a:pt x="278" y="361"/>
                        </a:lnTo>
                        <a:lnTo>
                          <a:pt x="278" y="367"/>
                        </a:lnTo>
                        <a:lnTo>
                          <a:pt x="272" y="377"/>
                        </a:lnTo>
                        <a:lnTo>
                          <a:pt x="278" y="383"/>
                        </a:lnTo>
                        <a:lnTo>
                          <a:pt x="282" y="385"/>
                        </a:lnTo>
                        <a:lnTo>
                          <a:pt x="287" y="389"/>
                        </a:lnTo>
                        <a:lnTo>
                          <a:pt x="291" y="389"/>
                        </a:lnTo>
                        <a:lnTo>
                          <a:pt x="299" y="391"/>
                        </a:lnTo>
                        <a:lnTo>
                          <a:pt x="305" y="398"/>
                        </a:lnTo>
                        <a:lnTo>
                          <a:pt x="318" y="391"/>
                        </a:lnTo>
                        <a:lnTo>
                          <a:pt x="324" y="389"/>
                        </a:lnTo>
                        <a:lnTo>
                          <a:pt x="326" y="387"/>
                        </a:lnTo>
                        <a:lnTo>
                          <a:pt x="326" y="385"/>
                        </a:lnTo>
                        <a:lnTo>
                          <a:pt x="330" y="383"/>
                        </a:lnTo>
                        <a:lnTo>
                          <a:pt x="330" y="385"/>
                        </a:lnTo>
                        <a:lnTo>
                          <a:pt x="328" y="389"/>
                        </a:lnTo>
                        <a:lnTo>
                          <a:pt x="326" y="391"/>
                        </a:lnTo>
                        <a:lnTo>
                          <a:pt x="328" y="391"/>
                        </a:lnTo>
                        <a:lnTo>
                          <a:pt x="330" y="391"/>
                        </a:lnTo>
                        <a:lnTo>
                          <a:pt x="332" y="389"/>
                        </a:lnTo>
                        <a:lnTo>
                          <a:pt x="334" y="389"/>
                        </a:lnTo>
                        <a:lnTo>
                          <a:pt x="334" y="391"/>
                        </a:lnTo>
                        <a:lnTo>
                          <a:pt x="330" y="394"/>
                        </a:lnTo>
                        <a:lnTo>
                          <a:pt x="334" y="394"/>
                        </a:lnTo>
                        <a:lnTo>
                          <a:pt x="334" y="398"/>
                        </a:lnTo>
                        <a:lnTo>
                          <a:pt x="336" y="398"/>
                        </a:lnTo>
                        <a:lnTo>
                          <a:pt x="338" y="400"/>
                        </a:lnTo>
                        <a:lnTo>
                          <a:pt x="340" y="400"/>
                        </a:lnTo>
                        <a:lnTo>
                          <a:pt x="340" y="398"/>
                        </a:lnTo>
                        <a:lnTo>
                          <a:pt x="342" y="39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6" name="Rectangle 217"/>
                  <p:cNvSpPr>
                    <a:spLocks noChangeAspect="1" noChangeArrowheads="1"/>
                  </p:cNvSpPr>
                  <p:nvPr/>
                </p:nvSpPr>
                <p:spPr bwMode="gray">
                  <a:xfrm>
                    <a:off x="3773" y="2522"/>
                    <a:ext cx="1" cy="1"/>
                  </a:xfrm>
                  <a:prstGeom prst="rect">
                    <a:avLst/>
                  </a:prstGeom>
                  <a:solidFill>
                    <a:srgbClr val="EAEAEA"/>
                  </a:solidFill>
                  <a:ln w="9525" algn="ctr">
                    <a:solidFill>
                      <a:srgbClr val="A4A4A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7" name="Freeform 218"/>
                  <p:cNvSpPr>
                    <a:spLocks noChangeAspect="1"/>
                  </p:cNvSpPr>
                  <p:nvPr/>
                </p:nvSpPr>
                <p:spPr bwMode="gray">
                  <a:xfrm>
                    <a:off x="3722" y="2034"/>
                    <a:ext cx="14" cy="7"/>
                  </a:xfrm>
                  <a:custGeom>
                    <a:avLst/>
                    <a:gdLst>
                      <a:gd name="T0" fmla="*/ 14 w 14"/>
                      <a:gd name="T1" fmla="*/ 0 h 6"/>
                      <a:gd name="T2" fmla="*/ 14 w 14"/>
                      <a:gd name="T3" fmla="*/ 2 h 6"/>
                      <a:gd name="T4" fmla="*/ 8 w 14"/>
                      <a:gd name="T5" fmla="*/ 6 h 6"/>
                      <a:gd name="T6" fmla="*/ 2 w 14"/>
                      <a:gd name="T7" fmla="*/ 6 h 6"/>
                      <a:gd name="T8" fmla="*/ 0 w 14"/>
                      <a:gd name="T9" fmla="*/ 0 h 6"/>
                      <a:gd name="T10" fmla="*/ 2 w 14"/>
                      <a:gd name="T11" fmla="*/ 0 h 6"/>
                      <a:gd name="T12" fmla="*/ 4 w 14"/>
                      <a:gd name="T13" fmla="*/ 2 h 6"/>
                      <a:gd name="T14" fmla="*/ 6 w 14"/>
                      <a:gd name="T15" fmla="*/ 0 h 6"/>
                      <a:gd name="T16" fmla="*/ 8 w 14"/>
                      <a:gd name="T17" fmla="*/ 0 h 6"/>
                      <a:gd name="T18" fmla="*/ 12 w 14"/>
                      <a:gd name="T19" fmla="*/ 0 h 6"/>
                      <a:gd name="T20" fmla="*/ 14 w 14"/>
                      <a:gd name="T21" fmla="*/ 0 h 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4"/>
                      <a:gd name="T34" fmla="*/ 0 h 6"/>
                      <a:gd name="T35" fmla="*/ 14 w 14"/>
                      <a:gd name="T36" fmla="*/ 6 h 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4" h="6">
                        <a:moveTo>
                          <a:pt x="14" y="0"/>
                        </a:moveTo>
                        <a:lnTo>
                          <a:pt x="14" y="2"/>
                        </a:lnTo>
                        <a:lnTo>
                          <a:pt x="8" y="6"/>
                        </a:lnTo>
                        <a:lnTo>
                          <a:pt x="2" y="6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2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2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8" name="Freeform 219"/>
                  <p:cNvSpPr>
                    <a:spLocks noChangeAspect="1"/>
                  </p:cNvSpPr>
                  <p:nvPr/>
                </p:nvSpPr>
                <p:spPr bwMode="gray">
                  <a:xfrm>
                    <a:off x="3718" y="2035"/>
                    <a:ext cx="6" cy="6"/>
                  </a:xfrm>
                  <a:custGeom>
                    <a:avLst/>
                    <a:gdLst>
                      <a:gd name="T0" fmla="*/ 6 w 6"/>
                      <a:gd name="T1" fmla="*/ 4 h 4"/>
                      <a:gd name="T2" fmla="*/ 2 w 6"/>
                      <a:gd name="T3" fmla="*/ 0 h 4"/>
                      <a:gd name="T4" fmla="*/ 0 w 6"/>
                      <a:gd name="T5" fmla="*/ 0 h 4"/>
                      <a:gd name="T6" fmla="*/ 0 w 6"/>
                      <a:gd name="T7" fmla="*/ 4 h 4"/>
                      <a:gd name="T8" fmla="*/ 2 w 6"/>
                      <a:gd name="T9" fmla="*/ 4 h 4"/>
                      <a:gd name="T10" fmla="*/ 6 w 6"/>
                      <a:gd name="T11" fmla="*/ 4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4"/>
                      <a:gd name="T20" fmla="*/ 6 w 6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4">
                        <a:moveTo>
                          <a:pt x="6" y="4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6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9" name="Freeform 220"/>
                  <p:cNvSpPr>
                    <a:spLocks noChangeAspect="1"/>
                  </p:cNvSpPr>
                  <p:nvPr/>
                </p:nvSpPr>
                <p:spPr bwMode="gray">
                  <a:xfrm>
                    <a:off x="3514" y="2189"/>
                    <a:ext cx="5" cy="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2 w 4"/>
                      <a:gd name="T3" fmla="*/ 2 h 4"/>
                      <a:gd name="T4" fmla="*/ 4 w 4"/>
                      <a:gd name="T5" fmla="*/ 0 h 4"/>
                      <a:gd name="T6" fmla="*/ 0 w 4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"/>
                      <a:gd name="T13" fmla="*/ 0 h 4"/>
                      <a:gd name="T14" fmla="*/ 4 w 4"/>
                      <a:gd name="T15" fmla="*/ 4 h 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" h="4">
                        <a:moveTo>
                          <a:pt x="0" y="4"/>
                        </a:move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0" name="Freeform 221"/>
                  <p:cNvSpPr>
                    <a:spLocks noChangeAspect="1"/>
                  </p:cNvSpPr>
                  <p:nvPr/>
                </p:nvSpPr>
                <p:spPr bwMode="gray">
                  <a:xfrm>
                    <a:off x="3475" y="2268"/>
                    <a:ext cx="3" cy="10"/>
                  </a:xfrm>
                  <a:custGeom>
                    <a:avLst/>
                    <a:gdLst>
                      <a:gd name="T0" fmla="*/ 2 w 2"/>
                      <a:gd name="T1" fmla="*/ 6 h 6"/>
                      <a:gd name="T2" fmla="*/ 2 w 2"/>
                      <a:gd name="T3" fmla="*/ 4 h 6"/>
                      <a:gd name="T4" fmla="*/ 2 w 2"/>
                      <a:gd name="T5" fmla="*/ 0 h 6"/>
                      <a:gd name="T6" fmla="*/ 0 w 2"/>
                      <a:gd name="T7" fmla="*/ 0 h 6"/>
                      <a:gd name="T8" fmla="*/ 0 w 2"/>
                      <a:gd name="T9" fmla="*/ 4 h 6"/>
                      <a:gd name="T10" fmla="*/ 2 w 2"/>
                      <a:gd name="T11" fmla="*/ 6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"/>
                      <a:gd name="T19" fmla="*/ 0 h 6"/>
                      <a:gd name="T20" fmla="*/ 2 w 2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" h="6">
                        <a:moveTo>
                          <a:pt x="2" y="6"/>
                        </a:moveTo>
                        <a:lnTo>
                          <a:pt x="2" y="4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1" name="Freeform 222"/>
                  <p:cNvSpPr>
                    <a:spLocks noChangeAspect="1"/>
                  </p:cNvSpPr>
                  <p:nvPr/>
                </p:nvSpPr>
                <p:spPr bwMode="gray">
                  <a:xfrm>
                    <a:off x="3478" y="2257"/>
                    <a:ext cx="4" cy="9"/>
                  </a:xfrm>
                  <a:custGeom>
                    <a:avLst/>
                    <a:gdLst>
                      <a:gd name="T0" fmla="*/ 0 w 4"/>
                      <a:gd name="T1" fmla="*/ 8 h 8"/>
                      <a:gd name="T2" fmla="*/ 2 w 4"/>
                      <a:gd name="T3" fmla="*/ 6 h 8"/>
                      <a:gd name="T4" fmla="*/ 4 w 4"/>
                      <a:gd name="T5" fmla="*/ 2 h 8"/>
                      <a:gd name="T6" fmla="*/ 4 w 4"/>
                      <a:gd name="T7" fmla="*/ 0 h 8"/>
                      <a:gd name="T8" fmla="*/ 0 w 4"/>
                      <a:gd name="T9" fmla="*/ 8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8"/>
                      <a:gd name="T17" fmla="*/ 4 w 4"/>
                      <a:gd name="T18" fmla="*/ 8 h 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8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2" name="Freeform 223"/>
                  <p:cNvSpPr>
                    <a:spLocks noChangeAspect="1"/>
                  </p:cNvSpPr>
                  <p:nvPr/>
                </p:nvSpPr>
                <p:spPr bwMode="gray">
                  <a:xfrm>
                    <a:off x="3709" y="2439"/>
                    <a:ext cx="20" cy="10"/>
                  </a:xfrm>
                  <a:custGeom>
                    <a:avLst/>
                    <a:gdLst>
                      <a:gd name="T0" fmla="*/ 17 w 21"/>
                      <a:gd name="T1" fmla="*/ 6 h 8"/>
                      <a:gd name="T2" fmla="*/ 21 w 21"/>
                      <a:gd name="T3" fmla="*/ 4 h 8"/>
                      <a:gd name="T4" fmla="*/ 21 w 21"/>
                      <a:gd name="T5" fmla="*/ 2 h 8"/>
                      <a:gd name="T6" fmla="*/ 19 w 21"/>
                      <a:gd name="T7" fmla="*/ 2 h 8"/>
                      <a:gd name="T8" fmla="*/ 17 w 21"/>
                      <a:gd name="T9" fmla="*/ 4 h 8"/>
                      <a:gd name="T10" fmla="*/ 15 w 21"/>
                      <a:gd name="T11" fmla="*/ 2 h 8"/>
                      <a:gd name="T12" fmla="*/ 17 w 21"/>
                      <a:gd name="T13" fmla="*/ 0 h 8"/>
                      <a:gd name="T14" fmla="*/ 13 w 21"/>
                      <a:gd name="T15" fmla="*/ 0 h 8"/>
                      <a:gd name="T16" fmla="*/ 2 w 21"/>
                      <a:gd name="T17" fmla="*/ 4 h 8"/>
                      <a:gd name="T18" fmla="*/ 2 w 21"/>
                      <a:gd name="T19" fmla="*/ 4 h 8"/>
                      <a:gd name="T20" fmla="*/ 0 w 21"/>
                      <a:gd name="T21" fmla="*/ 6 h 8"/>
                      <a:gd name="T22" fmla="*/ 4 w 21"/>
                      <a:gd name="T23" fmla="*/ 8 h 8"/>
                      <a:gd name="T24" fmla="*/ 9 w 21"/>
                      <a:gd name="T25" fmla="*/ 8 h 8"/>
                      <a:gd name="T26" fmla="*/ 11 w 21"/>
                      <a:gd name="T27" fmla="*/ 8 h 8"/>
                      <a:gd name="T28" fmla="*/ 15 w 21"/>
                      <a:gd name="T29" fmla="*/ 6 h 8"/>
                      <a:gd name="T30" fmla="*/ 17 w 21"/>
                      <a:gd name="T31" fmla="*/ 6 h 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1"/>
                      <a:gd name="T49" fmla="*/ 0 h 8"/>
                      <a:gd name="T50" fmla="*/ 21 w 21"/>
                      <a:gd name="T51" fmla="*/ 8 h 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1" h="8">
                        <a:moveTo>
                          <a:pt x="17" y="6"/>
                        </a:moveTo>
                        <a:lnTo>
                          <a:pt x="21" y="4"/>
                        </a:lnTo>
                        <a:lnTo>
                          <a:pt x="21" y="2"/>
                        </a:lnTo>
                        <a:lnTo>
                          <a:pt x="19" y="2"/>
                        </a:lnTo>
                        <a:lnTo>
                          <a:pt x="17" y="4"/>
                        </a:lnTo>
                        <a:lnTo>
                          <a:pt x="15" y="2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2" y="4"/>
                        </a:lnTo>
                        <a:lnTo>
                          <a:pt x="0" y="6"/>
                        </a:lnTo>
                        <a:lnTo>
                          <a:pt x="4" y="8"/>
                        </a:lnTo>
                        <a:lnTo>
                          <a:pt x="9" y="8"/>
                        </a:lnTo>
                        <a:lnTo>
                          <a:pt x="11" y="8"/>
                        </a:lnTo>
                        <a:lnTo>
                          <a:pt x="15" y="6"/>
                        </a:lnTo>
                        <a:lnTo>
                          <a:pt x="17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3" name="Freeform 224"/>
                  <p:cNvSpPr>
                    <a:spLocks noChangeAspect="1"/>
                  </p:cNvSpPr>
                  <p:nvPr/>
                </p:nvSpPr>
                <p:spPr bwMode="gray">
                  <a:xfrm>
                    <a:off x="3655" y="1983"/>
                    <a:ext cx="32" cy="22"/>
                  </a:xfrm>
                  <a:custGeom>
                    <a:avLst/>
                    <a:gdLst>
                      <a:gd name="T0" fmla="*/ 24 w 33"/>
                      <a:gd name="T1" fmla="*/ 3 h 19"/>
                      <a:gd name="T2" fmla="*/ 22 w 33"/>
                      <a:gd name="T3" fmla="*/ 3 h 19"/>
                      <a:gd name="T4" fmla="*/ 18 w 33"/>
                      <a:gd name="T5" fmla="*/ 3 h 19"/>
                      <a:gd name="T6" fmla="*/ 14 w 33"/>
                      <a:gd name="T7" fmla="*/ 3 h 19"/>
                      <a:gd name="T8" fmla="*/ 10 w 33"/>
                      <a:gd name="T9" fmla="*/ 5 h 19"/>
                      <a:gd name="T10" fmla="*/ 6 w 33"/>
                      <a:gd name="T11" fmla="*/ 5 h 19"/>
                      <a:gd name="T12" fmla="*/ 6 w 33"/>
                      <a:gd name="T13" fmla="*/ 7 h 19"/>
                      <a:gd name="T14" fmla="*/ 0 w 33"/>
                      <a:gd name="T15" fmla="*/ 13 h 19"/>
                      <a:gd name="T16" fmla="*/ 4 w 33"/>
                      <a:gd name="T17" fmla="*/ 19 h 19"/>
                      <a:gd name="T18" fmla="*/ 10 w 33"/>
                      <a:gd name="T19" fmla="*/ 15 h 19"/>
                      <a:gd name="T20" fmla="*/ 16 w 33"/>
                      <a:gd name="T21" fmla="*/ 13 h 19"/>
                      <a:gd name="T22" fmla="*/ 18 w 33"/>
                      <a:gd name="T23" fmla="*/ 11 h 19"/>
                      <a:gd name="T24" fmla="*/ 22 w 33"/>
                      <a:gd name="T25" fmla="*/ 9 h 19"/>
                      <a:gd name="T26" fmla="*/ 24 w 33"/>
                      <a:gd name="T27" fmla="*/ 7 h 19"/>
                      <a:gd name="T28" fmla="*/ 28 w 33"/>
                      <a:gd name="T29" fmla="*/ 5 h 19"/>
                      <a:gd name="T30" fmla="*/ 33 w 33"/>
                      <a:gd name="T31" fmla="*/ 3 h 19"/>
                      <a:gd name="T32" fmla="*/ 28 w 33"/>
                      <a:gd name="T33" fmla="*/ 0 h 19"/>
                      <a:gd name="T34" fmla="*/ 24 w 33"/>
                      <a:gd name="T35" fmla="*/ 3 h 1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3"/>
                      <a:gd name="T55" fmla="*/ 0 h 19"/>
                      <a:gd name="T56" fmla="*/ 33 w 33"/>
                      <a:gd name="T57" fmla="*/ 19 h 1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3" h="19">
                        <a:moveTo>
                          <a:pt x="24" y="3"/>
                        </a:moveTo>
                        <a:lnTo>
                          <a:pt x="22" y="3"/>
                        </a:lnTo>
                        <a:lnTo>
                          <a:pt x="18" y="3"/>
                        </a:lnTo>
                        <a:lnTo>
                          <a:pt x="14" y="3"/>
                        </a:lnTo>
                        <a:lnTo>
                          <a:pt x="10" y="5"/>
                        </a:lnTo>
                        <a:lnTo>
                          <a:pt x="6" y="5"/>
                        </a:lnTo>
                        <a:lnTo>
                          <a:pt x="6" y="7"/>
                        </a:lnTo>
                        <a:lnTo>
                          <a:pt x="0" y="13"/>
                        </a:lnTo>
                        <a:lnTo>
                          <a:pt x="4" y="19"/>
                        </a:lnTo>
                        <a:lnTo>
                          <a:pt x="10" y="15"/>
                        </a:lnTo>
                        <a:lnTo>
                          <a:pt x="16" y="13"/>
                        </a:lnTo>
                        <a:lnTo>
                          <a:pt x="18" y="11"/>
                        </a:lnTo>
                        <a:lnTo>
                          <a:pt x="22" y="9"/>
                        </a:lnTo>
                        <a:lnTo>
                          <a:pt x="24" y="7"/>
                        </a:lnTo>
                        <a:lnTo>
                          <a:pt x="28" y="5"/>
                        </a:lnTo>
                        <a:lnTo>
                          <a:pt x="33" y="3"/>
                        </a:lnTo>
                        <a:lnTo>
                          <a:pt x="28" y="0"/>
                        </a:lnTo>
                        <a:lnTo>
                          <a:pt x="24" y="3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4" name="Freeform 225"/>
                  <p:cNvSpPr>
                    <a:spLocks noChangeAspect="1"/>
                  </p:cNvSpPr>
                  <p:nvPr/>
                </p:nvSpPr>
                <p:spPr bwMode="gray">
                  <a:xfrm>
                    <a:off x="3642" y="1999"/>
                    <a:ext cx="5" cy="10"/>
                  </a:xfrm>
                  <a:custGeom>
                    <a:avLst/>
                    <a:gdLst>
                      <a:gd name="T0" fmla="*/ 6 w 6"/>
                      <a:gd name="T1" fmla="*/ 6 h 8"/>
                      <a:gd name="T2" fmla="*/ 4 w 6"/>
                      <a:gd name="T3" fmla="*/ 0 h 8"/>
                      <a:gd name="T4" fmla="*/ 0 w 6"/>
                      <a:gd name="T5" fmla="*/ 4 h 8"/>
                      <a:gd name="T6" fmla="*/ 4 w 6"/>
                      <a:gd name="T7" fmla="*/ 8 h 8"/>
                      <a:gd name="T8" fmla="*/ 6 w 6"/>
                      <a:gd name="T9" fmla="*/ 6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8"/>
                      <a:gd name="T17" fmla="*/ 6 w 6"/>
                      <a:gd name="T18" fmla="*/ 8 h 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8">
                        <a:moveTo>
                          <a:pt x="6" y="6"/>
                        </a:move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8"/>
                        </a:ln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5" name="Freeform 226"/>
                  <p:cNvSpPr>
                    <a:spLocks noChangeAspect="1"/>
                  </p:cNvSpPr>
                  <p:nvPr/>
                </p:nvSpPr>
                <p:spPr bwMode="gray">
                  <a:xfrm>
                    <a:off x="3290" y="1750"/>
                    <a:ext cx="138" cy="194"/>
                  </a:xfrm>
                  <a:custGeom>
                    <a:avLst/>
                    <a:gdLst>
                      <a:gd name="T0" fmla="*/ 110 w 139"/>
                      <a:gd name="T1" fmla="*/ 83 h 165"/>
                      <a:gd name="T2" fmla="*/ 110 w 139"/>
                      <a:gd name="T3" fmla="*/ 79 h 165"/>
                      <a:gd name="T4" fmla="*/ 97 w 139"/>
                      <a:gd name="T5" fmla="*/ 79 h 165"/>
                      <a:gd name="T6" fmla="*/ 99 w 139"/>
                      <a:gd name="T7" fmla="*/ 75 h 165"/>
                      <a:gd name="T8" fmla="*/ 99 w 139"/>
                      <a:gd name="T9" fmla="*/ 69 h 165"/>
                      <a:gd name="T10" fmla="*/ 91 w 139"/>
                      <a:gd name="T11" fmla="*/ 64 h 165"/>
                      <a:gd name="T12" fmla="*/ 87 w 139"/>
                      <a:gd name="T13" fmla="*/ 58 h 165"/>
                      <a:gd name="T14" fmla="*/ 81 w 139"/>
                      <a:gd name="T15" fmla="*/ 52 h 165"/>
                      <a:gd name="T16" fmla="*/ 77 w 139"/>
                      <a:gd name="T17" fmla="*/ 46 h 165"/>
                      <a:gd name="T18" fmla="*/ 73 w 139"/>
                      <a:gd name="T19" fmla="*/ 52 h 165"/>
                      <a:gd name="T20" fmla="*/ 66 w 139"/>
                      <a:gd name="T21" fmla="*/ 42 h 165"/>
                      <a:gd name="T22" fmla="*/ 62 w 139"/>
                      <a:gd name="T23" fmla="*/ 42 h 165"/>
                      <a:gd name="T24" fmla="*/ 58 w 139"/>
                      <a:gd name="T25" fmla="*/ 36 h 165"/>
                      <a:gd name="T26" fmla="*/ 46 w 139"/>
                      <a:gd name="T27" fmla="*/ 27 h 165"/>
                      <a:gd name="T28" fmla="*/ 38 w 139"/>
                      <a:gd name="T29" fmla="*/ 23 h 165"/>
                      <a:gd name="T30" fmla="*/ 36 w 139"/>
                      <a:gd name="T31" fmla="*/ 17 h 165"/>
                      <a:gd name="T32" fmla="*/ 29 w 139"/>
                      <a:gd name="T33" fmla="*/ 7 h 165"/>
                      <a:gd name="T34" fmla="*/ 21 w 139"/>
                      <a:gd name="T35" fmla="*/ 7 h 165"/>
                      <a:gd name="T36" fmla="*/ 9 w 139"/>
                      <a:gd name="T37" fmla="*/ 5 h 165"/>
                      <a:gd name="T38" fmla="*/ 5 w 139"/>
                      <a:gd name="T39" fmla="*/ 0 h 165"/>
                      <a:gd name="T40" fmla="*/ 0 w 139"/>
                      <a:gd name="T41" fmla="*/ 5 h 165"/>
                      <a:gd name="T42" fmla="*/ 13 w 139"/>
                      <a:gd name="T43" fmla="*/ 23 h 165"/>
                      <a:gd name="T44" fmla="*/ 21 w 139"/>
                      <a:gd name="T45" fmla="*/ 27 h 165"/>
                      <a:gd name="T46" fmla="*/ 33 w 139"/>
                      <a:gd name="T47" fmla="*/ 40 h 165"/>
                      <a:gd name="T48" fmla="*/ 38 w 139"/>
                      <a:gd name="T49" fmla="*/ 48 h 165"/>
                      <a:gd name="T50" fmla="*/ 44 w 139"/>
                      <a:gd name="T51" fmla="*/ 54 h 165"/>
                      <a:gd name="T52" fmla="*/ 48 w 139"/>
                      <a:gd name="T53" fmla="*/ 62 h 165"/>
                      <a:gd name="T54" fmla="*/ 56 w 139"/>
                      <a:gd name="T55" fmla="*/ 77 h 165"/>
                      <a:gd name="T56" fmla="*/ 60 w 139"/>
                      <a:gd name="T57" fmla="*/ 85 h 165"/>
                      <a:gd name="T58" fmla="*/ 69 w 139"/>
                      <a:gd name="T59" fmla="*/ 95 h 165"/>
                      <a:gd name="T60" fmla="*/ 73 w 139"/>
                      <a:gd name="T61" fmla="*/ 108 h 165"/>
                      <a:gd name="T62" fmla="*/ 81 w 139"/>
                      <a:gd name="T63" fmla="*/ 120 h 165"/>
                      <a:gd name="T64" fmla="*/ 89 w 139"/>
                      <a:gd name="T65" fmla="*/ 132 h 165"/>
                      <a:gd name="T66" fmla="*/ 93 w 139"/>
                      <a:gd name="T67" fmla="*/ 141 h 165"/>
                      <a:gd name="T68" fmla="*/ 110 w 139"/>
                      <a:gd name="T69" fmla="*/ 153 h 165"/>
                      <a:gd name="T70" fmla="*/ 118 w 139"/>
                      <a:gd name="T71" fmla="*/ 165 h 165"/>
                      <a:gd name="T72" fmla="*/ 118 w 139"/>
                      <a:gd name="T73" fmla="*/ 161 h 165"/>
                      <a:gd name="T74" fmla="*/ 122 w 139"/>
                      <a:gd name="T75" fmla="*/ 163 h 165"/>
                      <a:gd name="T76" fmla="*/ 126 w 139"/>
                      <a:gd name="T77" fmla="*/ 159 h 165"/>
                      <a:gd name="T78" fmla="*/ 130 w 139"/>
                      <a:gd name="T79" fmla="*/ 163 h 165"/>
                      <a:gd name="T80" fmla="*/ 135 w 139"/>
                      <a:gd name="T81" fmla="*/ 153 h 165"/>
                      <a:gd name="T82" fmla="*/ 137 w 139"/>
                      <a:gd name="T83" fmla="*/ 135 h 165"/>
                      <a:gd name="T84" fmla="*/ 139 w 139"/>
                      <a:gd name="T85" fmla="*/ 126 h 165"/>
                      <a:gd name="T86" fmla="*/ 135 w 139"/>
                      <a:gd name="T87" fmla="*/ 118 h 165"/>
                      <a:gd name="T88" fmla="*/ 124 w 139"/>
                      <a:gd name="T89" fmla="*/ 114 h 165"/>
                      <a:gd name="T90" fmla="*/ 122 w 139"/>
                      <a:gd name="T91" fmla="*/ 112 h 165"/>
                      <a:gd name="T92" fmla="*/ 124 w 139"/>
                      <a:gd name="T93" fmla="*/ 110 h 165"/>
                      <a:gd name="T94" fmla="*/ 118 w 139"/>
                      <a:gd name="T95" fmla="*/ 95 h 165"/>
                      <a:gd name="T96" fmla="*/ 108 w 139"/>
                      <a:gd name="T97" fmla="*/ 91 h 165"/>
                      <a:gd name="T98" fmla="*/ 110 w 139"/>
                      <a:gd name="T99" fmla="*/ 85 h 165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39"/>
                      <a:gd name="T151" fmla="*/ 0 h 165"/>
                      <a:gd name="T152" fmla="*/ 139 w 139"/>
                      <a:gd name="T153" fmla="*/ 165 h 165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39" h="165">
                        <a:moveTo>
                          <a:pt x="110" y="85"/>
                        </a:moveTo>
                        <a:lnTo>
                          <a:pt x="110" y="83"/>
                        </a:lnTo>
                        <a:lnTo>
                          <a:pt x="112" y="81"/>
                        </a:lnTo>
                        <a:lnTo>
                          <a:pt x="110" y="79"/>
                        </a:lnTo>
                        <a:lnTo>
                          <a:pt x="104" y="75"/>
                        </a:lnTo>
                        <a:lnTo>
                          <a:pt x="97" y="79"/>
                        </a:lnTo>
                        <a:lnTo>
                          <a:pt x="95" y="77"/>
                        </a:lnTo>
                        <a:lnTo>
                          <a:pt x="99" y="75"/>
                        </a:lnTo>
                        <a:lnTo>
                          <a:pt x="102" y="73"/>
                        </a:lnTo>
                        <a:lnTo>
                          <a:pt x="99" y="69"/>
                        </a:lnTo>
                        <a:lnTo>
                          <a:pt x="95" y="69"/>
                        </a:lnTo>
                        <a:lnTo>
                          <a:pt x="91" y="64"/>
                        </a:lnTo>
                        <a:lnTo>
                          <a:pt x="89" y="60"/>
                        </a:lnTo>
                        <a:lnTo>
                          <a:pt x="87" y="58"/>
                        </a:lnTo>
                        <a:lnTo>
                          <a:pt x="83" y="56"/>
                        </a:lnTo>
                        <a:lnTo>
                          <a:pt x="81" y="52"/>
                        </a:lnTo>
                        <a:lnTo>
                          <a:pt x="77" y="48"/>
                        </a:lnTo>
                        <a:lnTo>
                          <a:pt x="77" y="46"/>
                        </a:lnTo>
                        <a:lnTo>
                          <a:pt x="73" y="48"/>
                        </a:lnTo>
                        <a:lnTo>
                          <a:pt x="73" y="52"/>
                        </a:lnTo>
                        <a:lnTo>
                          <a:pt x="69" y="48"/>
                        </a:lnTo>
                        <a:lnTo>
                          <a:pt x="66" y="42"/>
                        </a:lnTo>
                        <a:lnTo>
                          <a:pt x="64" y="44"/>
                        </a:lnTo>
                        <a:lnTo>
                          <a:pt x="62" y="42"/>
                        </a:lnTo>
                        <a:lnTo>
                          <a:pt x="62" y="40"/>
                        </a:lnTo>
                        <a:lnTo>
                          <a:pt x="58" y="36"/>
                        </a:lnTo>
                        <a:lnTo>
                          <a:pt x="48" y="29"/>
                        </a:lnTo>
                        <a:lnTo>
                          <a:pt x="46" y="27"/>
                        </a:lnTo>
                        <a:lnTo>
                          <a:pt x="44" y="25"/>
                        </a:lnTo>
                        <a:lnTo>
                          <a:pt x="38" y="23"/>
                        </a:lnTo>
                        <a:lnTo>
                          <a:pt x="40" y="19"/>
                        </a:lnTo>
                        <a:lnTo>
                          <a:pt x="36" y="17"/>
                        </a:lnTo>
                        <a:lnTo>
                          <a:pt x="33" y="13"/>
                        </a:lnTo>
                        <a:lnTo>
                          <a:pt x="29" y="7"/>
                        </a:lnTo>
                        <a:lnTo>
                          <a:pt x="23" y="7"/>
                        </a:lnTo>
                        <a:lnTo>
                          <a:pt x="21" y="7"/>
                        </a:lnTo>
                        <a:lnTo>
                          <a:pt x="17" y="7"/>
                        </a:lnTo>
                        <a:lnTo>
                          <a:pt x="9" y="5"/>
                        </a:lnTo>
                        <a:lnTo>
                          <a:pt x="9" y="3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5" y="15"/>
                        </a:lnTo>
                        <a:lnTo>
                          <a:pt x="13" y="23"/>
                        </a:lnTo>
                        <a:lnTo>
                          <a:pt x="19" y="27"/>
                        </a:lnTo>
                        <a:lnTo>
                          <a:pt x="21" y="27"/>
                        </a:lnTo>
                        <a:lnTo>
                          <a:pt x="29" y="38"/>
                        </a:lnTo>
                        <a:lnTo>
                          <a:pt x="33" y="40"/>
                        </a:lnTo>
                        <a:lnTo>
                          <a:pt x="36" y="48"/>
                        </a:lnTo>
                        <a:lnTo>
                          <a:pt x="38" y="48"/>
                        </a:lnTo>
                        <a:lnTo>
                          <a:pt x="44" y="52"/>
                        </a:lnTo>
                        <a:lnTo>
                          <a:pt x="44" y="54"/>
                        </a:lnTo>
                        <a:lnTo>
                          <a:pt x="48" y="58"/>
                        </a:lnTo>
                        <a:lnTo>
                          <a:pt x="48" y="62"/>
                        </a:lnTo>
                        <a:lnTo>
                          <a:pt x="52" y="77"/>
                        </a:lnTo>
                        <a:lnTo>
                          <a:pt x="56" y="77"/>
                        </a:lnTo>
                        <a:lnTo>
                          <a:pt x="60" y="81"/>
                        </a:lnTo>
                        <a:lnTo>
                          <a:pt x="60" y="85"/>
                        </a:lnTo>
                        <a:lnTo>
                          <a:pt x="64" y="89"/>
                        </a:lnTo>
                        <a:lnTo>
                          <a:pt x="69" y="95"/>
                        </a:lnTo>
                        <a:lnTo>
                          <a:pt x="71" y="102"/>
                        </a:lnTo>
                        <a:lnTo>
                          <a:pt x="73" y="108"/>
                        </a:lnTo>
                        <a:lnTo>
                          <a:pt x="73" y="114"/>
                        </a:lnTo>
                        <a:lnTo>
                          <a:pt x="81" y="120"/>
                        </a:lnTo>
                        <a:lnTo>
                          <a:pt x="83" y="128"/>
                        </a:lnTo>
                        <a:lnTo>
                          <a:pt x="89" y="132"/>
                        </a:lnTo>
                        <a:lnTo>
                          <a:pt x="91" y="137"/>
                        </a:lnTo>
                        <a:lnTo>
                          <a:pt x="93" y="141"/>
                        </a:lnTo>
                        <a:lnTo>
                          <a:pt x="99" y="145"/>
                        </a:lnTo>
                        <a:lnTo>
                          <a:pt x="110" y="153"/>
                        </a:lnTo>
                        <a:lnTo>
                          <a:pt x="116" y="161"/>
                        </a:lnTo>
                        <a:lnTo>
                          <a:pt x="118" y="165"/>
                        </a:lnTo>
                        <a:lnTo>
                          <a:pt x="120" y="165"/>
                        </a:lnTo>
                        <a:lnTo>
                          <a:pt x="118" y="161"/>
                        </a:lnTo>
                        <a:lnTo>
                          <a:pt x="120" y="161"/>
                        </a:lnTo>
                        <a:lnTo>
                          <a:pt x="122" y="163"/>
                        </a:lnTo>
                        <a:lnTo>
                          <a:pt x="126" y="163"/>
                        </a:lnTo>
                        <a:lnTo>
                          <a:pt x="126" y="159"/>
                        </a:lnTo>
                        <a:lnTo>
                          <a:pt x="128" y="159"/>
                        </a:lnTo>
                        <a:lnTo>
                          <a:pt x="130" y="163"/>
                        </a:lnTo>
                        <a:lnTo>
                          <a:pt x="132" y="163"/>
                        </a:lnTo>
                        <a:lnTo>
                          <a:pt x="135" y="153"/>
                        </a:lnTo>
                        <a:lnTo>
                          <a:pt x="135" y="143"/>
                        </a:lnTo>
                        <a:lnTo>
                          <a:pt x="137" y="135"/>
                        </a:lnTo>
                        <a:lnTo>
                          <a:pt x="137" y="130"/>
                        </a:lnTo>
                        <a:lnTo>
                          <a:pt x="139" y="126"/>
                        </a:lnTo>
                        <a:lnTo>
                          <a:pt x="139" y="122"/>
                        </a:lnTo>
                        <a:lnTo>
                          <a:pt x="135" y="118"/>
                        </a:lnTo>
                        <a:lnTo>
                          <a:pt x="135" y="116"/>
                        </a:lnTo>
                        <a:lnTo>
                          <a:pt x="124" y="114"/>
                        </a:lnTo>
                        <a:lnTo>
                          <a:pt x="122" y="116"/>
                        </a:lnTo>
                        <a:lnTo>
                          <a:pt x="122" y="112"/>
                        </a:lnTo>
                        <a:lnTo>
                          <a:pt x="124" y="112"/>
                        </a:lnTo>
                        <a:lnTo>
                          <a:pt x="124" y="110"/>
                        </a:lnTo>
                        <a:lnTo>
                          <a:pt x="120" y="106"/>
                        </a:lnTo>
                        <a:lnTo>
                          <a:pt x="118" y="95"/>
                        </a:lnTo>
                        <a:lnTo>
                          <a:pt x="112" y="95"/>
                        </a:lnTo>
                        <a:lnTo>
                          <a:pt x="108" y="91"/>
                        </a:lnTo>
                        <a:lnTo>
                          <a:pt x="110" y="87"/>
                        </a:lnTo>
                        <a:lnTo>
                          <a:pt x="110" y="8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6" name="Freeform 227"/>
                  <p:cNvSpPr>
                    <a:spLocks noChangeAspect="1"/>
                  </p:cNvSpPr>
                  <p:nvPr/>
                </p:nvSpPr>
                <p:spPr bwMode="gray">
                  <a:xfrm>
                    <a:off x="3417" y="1941"/>
                    <a:ext cx="114" cy="50"/>
                  </a:xfrm>
                  <a:custGeom>
                    <a:avLst/>
                    <a:gdLst>
                      <a:gd name="T0" fmla="*/ 7 w 114"/>
                      <a:gd name="T1" fmla="*/ 7 h 42"/>
                      <a:gd name="T2" fmla="*/ 4 w 114"/>
                      <a:gd name="T3" fmla="*/ 11 h 42"/>
                      <a:gd name="T4" fmla="*/ 2 w 114"/>
                      <a:gd name="T5" fmla="*/ 11 h 42"/>
                      <a:gd name="T6" fmla="*/ 0 w 114"/>
                      <a:gd name="T7" fmla="*/ 15 h 42"/>
                      <a:gd name="T8" fmla="*/ 4 w 114"/>
                      <a:gd name="T9" fmla="*/ 15 h 42"/>
                      <a:gd name="T10" fmla="*/ 7 w 114"/>
                      <a:gd name="T11" fmla="*/ 15 h 42"/>
                      <a:gd name="T12" fmla="*/ 13 w 114"/>
                      <a:gd name="T13" fmla="*/ 17 h 42"/>
                      <a:gd name="T14" fmla="*/ 13 w 114"/>
                      <a:gd name="T15" fmla="*/ 23 h 42"/>
                      <a:gd name="T16" fmla="*/ 17 w 114"/>
                      <a:gd name="T17" fmla="*/ 23 h 42"/>
                      <a:gd name="T18" fmla="*/ 27 w 114"/>
                      <a:gd name="T19" fmla="*/ 27 h 42"/>
                      <a:gd name="T20" fmla="*/ 35 w 114"/>
                      <a:gd name="T21" fmla="*/ 29 h 42"/>
                      <a:gd name="T22" fmla="*/ 46 w 114"/>
                      <a:gd name="T23" fmla="*/ 27 h 42"/>
                      <a:gd name="T24" fmla="*/ 56 w 114"/>
                      <a:gd name="T25" fmla="*/ 31 h 42"/>
                      <a:gd name="T26" fmla="*/ 60 w 114"/>
                      <a:gd name="T27" fmla="*/ 33 h 42"/>
                      <a:gd name="T28" fmla="*/ 73 w 114"/>
                      <a:gd name="T29" fmla="*/ 38 h 42"/>
                      <a:gd name="T30" fmla="*/ 75 w 114"/>
                      <a:gd name="T31" fmla="*/ 35 h 42"/>
                      <a:gd name="T32" fmla="*/ 89 w 114"/>
                      <a:gd name="T33" fmla="*/ 38 h 42"/>
                      <a:gd name="T34" fmla="*/ 95 w 114"/>
                      <a:gd name="T35" fmla="*/ 35 h 42"/>
                      <a:gd name="T36" fmla="*/ 97 w 114"/>
                      <a:gd name="T37" fmla="*/ 38 h 42"/>
                      <a:gd name="T38" fmla="*/ 103 w 114"/>
                      <a:gd name="T39" fmla="*/ 40 h 42"/>
                      <a:gd name="T40" fmla="*/ 108 w 114"/>
                      <a:gd name="T41" fmla="*/ 42 h 42"/>
                      <a:gd name="T42" fmla="*/ 110 w 114"/>
                      <a:gd name="T43" fmla="*/ 42 h 42"/>
                      <a:gd name="T44" fmla="*/ 114 w 114"/>
                      <a:gd name="T45" fmla="*/ 42 h 42"/>
                      <a:gd name="T46" fmla="*/ 110 w 114"/>
                      <a:gd name="T47" fmla="*/ 38 h 42"/>
                      <a:gd name="T48" fmla="*/ 110 w 114"/>
                      <a:gd name="T49" fmla="*/ 33 h 42"/>
                      <a:gd name="T50" fmla="*/ 112 w 114"/>
                      <a:gd name="T51" fmla="*/ 27 h 42"/>
                      <a:gd name="T52" fmla="*/ 108 w 114"/>
                      <a:gd name="T53" fmla="*/ 25 h 42"/>
                      <a:gd name="T54" fmla="*/ 95 w 114"/>
                      <a:gd name="T55" fmla="*/ 25 h 42"/>
                      <a:gd name="T56" fmla="*/ 91 w 114"/>
                      <a:gd name="T57" fmla="*/ 23 h 42"/>
                      <a:gd name="T58" fmla="*/ 89 w 114"/>
                      <a:gd name="T59" fmla="*/ 19 h 42"/>
                      <a:gd name="T60" fmla="*/ 89 w 114"/>
                      <a:gd name="T61" fmla="*/ 15 h 42"/>
                      <a:gd name="T62" fmla="*/ 85 w 114"/>
                      <a:gd name="T63" fmla="*/ 15 h 42"/>
                      <a:gd name="T64" fmla="*/ 77 w 114"/>
                      <a:gd name="T65" fmla="*/ 13 h 42"/>
                      <a:gd name="T66" fmla="*/ 75 w 114"/>
                      <a:gd name="T67" fmla="*/ 13 h 42"/>
                      <a:gd name="T68" fmla="*/ 70 w 114"/>
                      <a:gd name="T69" fmla="*/ 11 h 42"/>
                      <a:gd name="T70" fmla="*/ 68 w 114"/>
                      <a:gd name="T71" fmla="*/ 11 h 42"/>
                      <a:gd name="T72" fmla="*/ 66 w 114"/>
                      <a:gd name="T73" fmla="*/ 11 h 42"/>
                      <a:gd name="T74" fmla="*/ 64 w 114"/>
                      <a:gd name="T75" fmla="*/ 15 h 42"/>
                      <a:gd name="T76" fmla="*/ 54 w 114"/>
                      <a:gd name="T77" fmla="*/ 15 h 42"/>
                      <a:gd name="T78" fmla="*/ 50 w 114"/>
                      <a:gd name="T79" fmla="*/ 15 h 42"/>
                      <a:gd name="T80" fmla="*/ 42 w 114"/>
                      <a:gd name="T81" fmla="*/ 15 h 42"/>
                      <a:gd name="T82" fmla="*/ 37 w 114"/>
                      <a:gd name="T83" fmla="*/ 7 h 42"/>
                      <a:gd name="T84" fmla="*/ 35 w 114"/>
                      <a:gd name="T85" fmla="*/ 7 h 42"/>
                      <a:gd name="T86" fmla="*/ 27 w 114"/>
                      <a:gd name="T87" fmla="*/ 5 h 42"/>
                      <a:gd name="T88" fmla="*/ 27 w 114"/>
                      <a:gd name="T89" fmla="*/ 2 h 42"/>
                      <a:gd name="T90" fmla="*/ 23 w 114"/>
                      <a:gd name="T91" fmla="*/ 0 h 42"/>
                      <a:gd name="T92" fmla="*/ 15 w 114"/>
                      <a:gd name="T93" fmla="*/ 2 h 42"/>
                      <a:gd name="T94" fmla="*/ 11 w 114"/>
                      <a:gd name="T95" fmla="*/ 0 h 42"/>
                      <a:gd name="T96" fmla="*/ 9 w 114"/>
                      <a:gd name="T97" fmla="*/ 0 h 42"/>
                      <a:gd name="T98" fmla="*/ 7 w 114"/>
                      <a:gd name="T99" fmla="*/ 7 h 42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14"/>
                      <a:gd name="T151" fmla="*/ 0 h 42"/>
                      <a:gd name="T152" fmla="*/ 114 w 114"/>
                      <a:gd name="T153" fmla="*/ 42 h 42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14" h="42">
                        <a:moveTo>
                          <a:pt x="7" y="7"/>
                        </a:moveTo>
                        <a:lnTo>
                          <a:pt x="4" y="11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4" y="15"/>
                        </a:lnTo>
                        <a:lnTo>
                          <a:pt x="7" y="15"/>
                        </a:lnTo>
                        <a:lnTo>
                          <a:pt x="13" y="17"/>
                        </a:lnTo>
                        <a:lnTo>
                          <a:pt x="13" y="23"/>
                        </a:lnTo>
                        <a:lnTo>
                          <a:pt x="17" y="23"/>
                        </a:lnTo>
                        <a:lnTo>
                          <a:pt x="27" y="27"/>
                        </a:lnTo>
                        <a:lnTo>
                          <a:pt x="35" y="29"/>
                        </a:lnTo>
                        <a:lnTo>
                          <a:pt x="46" y="27"/>
                        </a:lnTo>
                        <a:lnTo>
                          <a:pt x="56" y="31"/>
                        </a:lnTo>
                        <a:lnTo>
                          <a:pt x="60" y="33"/>
                        </a:lnTo>
                        <a:lnTo>
                          <a:pt x="73" y="38"/>
                        </a:lnTo>
                        <a:lnTo>
                          <a:pt x="75" y="35"/>
                        </a:lnTo>
                        <a:lnTo>
                          <a:pt x="89" y="38"/>
                        </a:lnTo>
                        <a:lnTo>
                          <a:pt x="95" y="35"/>
                        </a:lnTo>
                        <a:lnTo>
                          <a:pt x="97" y="38"/>
                        </a:lnTo>
                        <a:lnTo>
                          <a:pt x="103" y="40"/>
                        </a:lnTo>
                        <a:lnTo>
                          <a:pt x="108" y="42"/>
                        </a:lnTo>
                        <a:lnTo>
                          <a:pt x="110" y="42"/>
                        </a:lnTo>
                        <a:lnTo>
                          <a:pt x="114" y="42"/>
                        </a:lnTo>
                        <a:lnTo>
                          <a:pt x="110" y="38"/>
                        </a:lnTo>
                        <a:lnTo>
                          <a:pt x="110" y="33"/>
                        </a:lnTo>
                        <a:lnTo>
                          <a:pt x="112" y="27"/>
                        </a:lnTo>
                        <a:lnTo>
                          <a:pt x="108" y="25"/>
                        </a:lnTo>
                        <a:lnTo>
                          <a:pt x="95" y="25"/>
                        </a:lnTo>
                        <a:lnTo>
                          <a:pt x="91" y="23"/>
                        </a:lnTo>
                        <a:lnTo>
                          <a:pt x="89" y="19"/>
                        </a:lnTo>
                        <a:lnTo>
                          <a:pt x="89" y="15"/>
                        </a:lnTo>
                        <a:lnTo>
                          <a:pt x="85" y="15"/>
                        </a:lnTo>
                        <a:lnTo>
                          <a:pt x="77" y="13"/>
                        </a:lnTo>
                        <a:lnTo>
                          <a:pt x="75" y="13"/>
                        </a:lnTo>
                        <a:lnTo>
                          <a:pt x="70" y="11"/>
                        </a:lnTo>
                        <a:lnTo>
                          <a:pt x="68" y="11"/>
                        </a:lnTo>
                        <a:lnTo>
                          <a:pt x="66" y="11"/>
                        </a:lnTo>
                        <a:lnTo>
                          <a:pt x="64" y="15"/>
                        </a:lnTo>
                        <a:lnTo>
                          <a:pt x="54" y="15"/>
                        </a:lnTo>
                        <a:lnTo>
                          <a:pt x="50" y="15"/>
                        </a:lnTo>
                        <a:lnTo>
                          <a:pt x="42" y="15"/>
                        </a:lnTo>
                        <a:lnTo>
                          <a:pt x="37" y="7"/>
                        </a:lnTo>
                        <a:lnTo>
                          <a:pt x="35" y="7"/>
                        </a:lnTo>
                        <a:lnTo>
                          <a:pt x="27" y="5"/>
                        </a:lnTo>
                        <a:lnTo>
                          <a:pt x="27" y="2"/>
                        </a:lnTo>
                        <a:lnTo>
                          <a:pt x="23" y="0"/>
                        </a:lnTo>
                        <a:lnTo>
                          <a:pt x="15" y="2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7" name="Freeform 228"/>
                  <p:cNvSpPr>
                    <a:spLocks noChangeAspect="1"/>
                  </p:cNvSpPr>
                  <p:nvPr/>
                </p:nvSpPr>
                <p:spPr bwMode="gray">
                  <a:xfrm>
                    <a:off x="3445" y="1888"/>
                    <a:ext cx="11" cy="12"/>
                  </a:xfrm>
                  <a:custGeom>
                    <a:avLst/>
                    <a:gdLst>
                      <a:gd name="T0" fmla="*/ 2 w 11"/>
                      <a:gd name="T1" fmla="*/ 8 h 10"/>
                      <a:gd name="T2" fmla="*/ 0 w 11"/>
                      <a:gd name="T3" fmla="*/ 4 h 10"/>
                      <a:gd name="T4" fmla="*/ 0 w 11"/>
                      <a:gd name="T5" fmla="*/ 2 h 10"/>
                      <a:gd name="T6" fmla="*/ 2 w 11"/>
                      <a:gd name="T7" fmla="*/ 2 h 10"/>
                      <a:gd name="T8" fmla="*/ 4 w 11"/>
                      <a:gd name="T9" fmla="*/ 0 h 10"/>
                      <a:gd name="T10" fmla="*/ 11 w 11"/>
                      <a:gd name="T11" fmla="*/ 2 h 10"/>
                      <a:gd name="T12" fmla="*/ 11 w 11"/>
                      <a:gd name="T13" fmla="*/ 6 h 10"/>
                      <a:gd name="T14" fmla="*/ 6 w 11"/>
                      <a:gd name="T15" fmla="*/ 10 h 10"/>
                      <a:gd name="T16" fmla="*/ 4 w 11"/>
                      <a:gd name="T17" fmla="*/ 8 h 10"/>
                      <a:gd name="T18" fmla="*/ 2 w 11"/>
                      <a:gd name="T19" fmla="*/ 8 h 1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"/>
                      <a:gd name="T31" fmla="*/ 0 h 10"/>
                      <a:gd name="T32" fmla="*/ 11 w 11"/>
                      <a:gd name="T33" fmla="*/ 10 h 1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" h="10">
                        <a:moveTo>
                          <a:pt x="2" y="8"/>
                        </a:move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11" y="2"/>
                        </a:lnTo>
                        <a:lnTo>
                          <a:pt x="11" y="6"/>
                        </a:lnTo>
                        <a:lnTo>
                          <a:pt x="6" y="10"/>
                        </a:lnTo>
                        <a:lnTo>
                          <a:pt x="4" y="8"/>
                        </a:lnTo>
                        <a:lnTo>
                          <a:pt x="2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8" name="Freeform 229"/>
                  <p:cNvSpPr>
                    <a:spLocks noChangeAspect="1"/>
                  </p:cNvSpPr>
                  <p:nvPr/>
                </p:nvSpPr>
                <p:spPr bwMode="gray">
                  <a:xfrm>
                    <a:off x="3527" y="1980"/>
                    <a:ext cx="14" cy="11"/>
                  </a:xfrm>
                  <a:custGeom>
                    <a:avLst/>
                    <a:gdLst>
                      <a:gd name="T0" fmla="*/ 4 w 14"/>
                      <a:gd name="T1" fmla="*/ 5 h 9"/>
                      <a:gd name="T2" fmla="*/ 2 w 14"/>
                      <a:gd name="T3" fmla="*/ 2 h 9"/>
                      <a:gd name="T4" fmla="*/ 0 w 14"/>
                      <a:gd name="T5" fmla="*/ 2 h 9"/>
                      <a:gd name="T6" fmla="*/ 0 w 14"/>
                      <a:gd name="T7" fmla="*/ 0 h 9"/>
                      <a:gd name="T8" fmla="*/ 4 w 14"/>
                      <a:gd name="T9" fmla="*/ 0 h 9"/>
                      <a:gd name="T10" fmla="*/ 8 w 14"/>
                      <a:gd name="T11" fmla="*/ 2 h 9"/>
                      <a:gd name="T12" fmla="*/ 10 w 14"/>
                      <a:gd name="T13" fmla="*/ 0 h 9"/>
                      <a:gd name="T14" fmla="*/ 14 w 14"/>
                      <a:gd name="T15" fmla="*/ 2 h 9"/>
                      <a:gd name="T16" fmla="*/ 14 w 14"/>
                      <a:gd name="T17" fmla="*/ 5 h 9"/>
                      <a:gd name="T18" fmla="*/ 10 w 14"/>
                      <a:gd name="T19" fmla="*/ 7 h 9"/>
                      <a:gd name="T20" fmla="*/ 10 w 14"/>
                      <a:gd name="T21" fmla="*/ 9 h 9"/>
                      <a:gd name="T22" fmla="*/ 8 w 14"/>
                      <a:gd name="T23" fmla="*/ 9 h 9"/>
                      <a:gd name="T24" fmla="*/ 10 w 14"/>
                      <a:gd name="T25" fmla="*/ 5 h 9"/>
                      <a:gd name="T26" fmla="*/ 8 w 14"/>
                      <a:gd name="T27" fmla="*/ 7 h 9"/>
                      <a:gd name="T28" fmla="*/ 4 w 14"/>
                      <a:gd name="T29" fmla="*/ 5 h 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4"/>
                      <a:gd name="T46" fmla="*/ 0 h 9"/>
                      <a:gd name="T47" fmla="*/ 14 w 14"/>
                      <a:gd name="T48" fmla="*/ 9 h 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4" h="9">
                        <a:moveTo>
                          <a:pt x="4" y="5"/>
                        </a:move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8" y="2"/>
                        </a:lnTo>
                        <a:lnTo>
                          <a:pt x="10" y="0"/>
                        </a:lnTo>
                        <a:lnTo>
                          <a:pt x="14" y="2"/>
                        </a:lnTo>
                        <a:lnTo>
                          <a:pt x="14" y="5"/>
                        </a:lnTo>
                        <a:lnTo>
                          <a:pt x="10" y="7"/>
                        </a:lnTo>
                        <a:lnTo>
                          <a:pt x="10" y="9"/>
                        </a:lnTo>
                        <a:lnTo>
                          <a:pt x="8" y="9"/>
                        </a:lnTo>
                        <a:lnTo>
                          <a:pt x="10" y="5"/>
                        </a:lnTo>
                        <a:lnTo>
                          <a:pt x="8" y="7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9" name="Freeform 230"/>
                  <p:cNvSpPr>
                    <a:spLocks noChangeAspect="1"/>
                  </p:cNvSpPr>
                  <p:nvPr/>
                </p:nvSpPr>
                <p:spPr bwMode="gray">
                  <a:xfrm>
                    <a:off x="3543" y="1983"/>
                    <a:ext cx="12" cy="10"/>
                  </a:xfrm>
                  <a:custGeom>
                    <a:avLst/>
                    <a:gdLst>
                      <a:gd name="T0" fmla="*/ 8 w 13"/>
                      <a:gd name="T1" fmla="*/ 9 h 9"/>
                      <a:gd name="T2" fmla="*/ 6 w 13"/>
                      <a:gd name="T3" fmla="*/ 7 h 9"/>
                      <a:gd name="T4" fmla="*/ 2 w 13"/>
                      <a:gd name="T5" fmla="*/ 9 h 9"/>
                      <a:gd name="T6" fmla="*/ 0 w 13"/>
                      <a:gd name="T7" fmla="*/ 7 h 9"/>
                      <a:gd name="T8" fmla="*/ 4 w 13"/>
                      <a:gd name="T9" fmla="*/ 5 h 9"/>
                      <a:gd name="T10" fmla="*/ 2 w 13"/>
                      <a:gd name="T11" fmla="*/ 3 h 9"/>
                      <a:gd name="T12" fmla="*/ 6 w 13"/>
                      <a:gd name="T13" fmla="*/ 0 h 9"/>
                      <a:gd name="T14" fmla="*/ 13 w 13"/>
                      <a:gd name="T15" fmla="*/ 0 h 9"/>
                      <a:gd name="T16" fmla="*/ 13 w 13"/>
                      <a:gd name="T17" fmla="*/ 5 h 9"/>
                      <a:gd name="T18" fmla="*/ 8 w 13"/>
                      <a:gd name="T19" fmla="*/ 9 h 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"/>
                      <a:gd name="T31" fmla="*/ 0 h 9"/>
                      <a:gd name="T32" fmla="*/ 13 w 13"/>
                      <a:gd name="T33" fmla="*/ 9 h 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" h="9">
                        <a:moveTo>
                          <a:pt x="8" y="9"/>
                        </a:moveTo>
                        <a:lnTo>
                          <a:pt x="6" y="7"/>
                        </a:lnTo>
                        <a:lnTo>
                          <a:pt x="2" y="9"/>
                        </a:lnTo>
                        <a:lnTo>
                          <a:pt x="0" y="7"/>
                        </a:lnTo>
                        <a:lnTo>
                          <a:pt x="4" y="5"/>
                        </a:lnTo>
                        <a:lnTo>
                          <a:pt x="2" y="3"/>
                        </a:lnTo>
                        <a:lnTo>
                          <a:pt x="6" y="0"/>
                        </a:lnTo>
                        <a:lnTo>
                          <a:pt x="13" y="0"/>
                        </a:lnTo>
                        <a:lnTo>
                          <a:pt x="13" y="5"/>
                        </a:lnTo>
                        <a:lnTo>
                          <a:pt x="8" y="9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0" name="Freeform 231"/>
                  <p:cNvSpPr>
                    <a:spLocks noChangeAspect="1"/>
                  </p:cNvSpPr>
                  <p:nvPr/>
                </p:nvSpPr>
                <p:spPr bwMode="gray">
                  <a:xfrm>
                    <a:off x="3555" y="1980"/>
                    <a:ext cx="34" cy="17"/>
                  </a:xfrm>
                  <a:custGeom>
                    <a:avLst/>
                    <a:gdLst>
                      <a:gd name="T0" fmla="*/ 10 w 33"/>
                      <a:gd name="T1" fmla="*/ 13 h 15"/>
                      <a:gd name="T2" fmla="*/ 2 w 33"/>
                      <a:gd name="T3" fmla="*/ 15 h 15"/>
                      <a:gd name="T4" fmla="*/ 0 w 33"/>
                      <a:gd name="T5" fmla="*/ 13 h 15"/>
                      <a:gd name="T6" fmla="*/ 2 w 33"/>
                      <a:gd name="T7" fmla="*/ 9 h 15"/>
                      <a:gd name="T8" fmla="*/ 2 w 33"/>
                      <a:gd name="T9" fmla="*/ 7 h 15"/>
                      <a:gd name="T10" fmla="*/ 6 w 33"/>
                      <a:gd name="T11" fmla="*/ 5 h 15"/>
                      <a:gd name="T12" fmla="*/ 10 w 33"/>
                      <a:gd name="T13" fmla="*/ 5 h 15"/>
                      <a:gd name="T14" fmla="*/ 12 w 33"/>
                      <a:gd name="T15" fmla="*/ 7 h 15"/>
                      <a:gd name="T16" fmla="*/ 16 w 33"/>
                      <a:gd name="T17" fmla="*/ 7 h 15"/>
                      <a:gd name="T18" fmla="*/ 20 w 33"/>
                      <a:gd name="T19" fmla="*/ 7 h 15"/>
                      <a:gd name="T20" fmla="*/ 18 w 33"/>
                      <a:gd name="T21" fmla="*/ 5 h 15"/>
                      <a:gd name="T22" fmla="*/ 14 w 33"/>
                      <a:gd name="T23" fmla="*/ 5 h 15"/>
                      <a:gd name="T24" fmla="*/ 12 w 33"/>
                      <a:gd name="T25" fmla="*/ 0 h 15"/>
                      <a:gd name="T26" fmla="*/ 16 w 33"/>
                      <a:gd name="T27" fmla="*/ 0 h 15"/>
                      <a:gd name="T28" fmla="*/ 20 w 33"/>
                      <a:gd name="T29" fmla="*/ 2 h 15"/>
                      <a:gd name="T30" fmla="*/ 22 w 33"/>
                      <a:gd name="T31" fmla="*/ 2 h 15"/>
                      <a:gd name="T32" fmla="*/ 26 w 33"/>
                      <a:gd name="T33" fmla="*/ 5 h 15"/>
                      <a:gd name="T34" fmla="*/ 31 w 33"/>
                      <a:gd name="T35" fmla="*/ 5 h 15"/>
                      <a:gd name="T36" fmla="*/ 33 w 33"/>
                      <a:gd name="T37" fmla="*/ 7 h 15"/>
                      <a:gd name="T38" fmla="*/ 28 w 33"/>
                      <a:gd name="T39" fmla="*/ 9 h 15"/>
                      <a:gd name="T40" fmla="*/ 24 w 33"/>
                      <a:gd name="T41" fmla="*/ 11 h 15"/>
                      <a:gd name="T42" fmla="*/ 18 w 33"/>
                      <a:gd name="T43" fmla="*/ 11 h 15"/>
                      <a:gd name="T44" fmla="*/ 10 w 33"/>
                      <a:gd name="T45" fmla="*/ 13 h 15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33"/>
                      <a:gd name="T70" fmla="*/ 0 h 15"/>
                      <a:gd name="T71" fmla="*/ 33 w 33"/>
                      <a:gd name="T72" fmla="*/ 15 h 15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33" h="15">
                        <a:moveTo>
                          <a:pt x="10" y="13"/>
                        </a:moveTo>
                        <a:lnTo>
                          <a:pt x="2" y="15"/>
                        </a:lnTo>
                        <a:lnTo>
                          <a:pt x="0" y="13"/>
                        </a:lnTo>
                        <a:lnTo>
                          <a:pt x="2" y="9"/>
                        </a:lnTo>
                        <a:lnTo>
                          <a:pt x="2" y="7"/>
                        </a:lnTo>
                        <a:lnTo>
                          <a:pt x="6" y="5"/>
                        </a:lnTo>
                        <a:lnTo>
                          <a:pt x="10" y="5"/>
                        </a:lnTo>
                        <a:lnTo>
                          <a:pt x="12" y="7"/>
                        </a:lnTo>
                        <a:lnTo>
                          <a:pt x="16" y="7"/>
                        </a:lnTo>
                        <a:lnTo>
                          <a:pt x="20" y="7"/>
                        </a:lnTo>
                        <a:lnTo>
                          <a:pt x="18" y="5"/>
                        </a:lnTo>
                        <a:lnTo>
                          <a:pt x="14" y="5"/>
                        </a:lnTo>
                        <a:lnTo>
                          <a:pt x="12" y="0"/>
                        </a:lnTo>
                        <a:lnTo>
                          <a:pt x="16" y="0"/>
                        </a:lnTo>
                        <a:lnTo>
                          <a:pt x="20" y="2"/>
                        </a:lnTo>
                        <a:lnTo>
                          <a:pt x="22" y="2"/>
                        </a:lnTo>
                        <a:lnTo>
                          <a:pt x="26" y="5"/>
                        </a:lnTo>
                        <a:lnTo>
                          <a:pt x="31" y="5"/>
                        </a:lnTo>
                        <a:lnTo>
                          <a:pt x="33" y="7"/>
                        </a:lnTo>
                        <a:lnTo>
                          <a:pt x="28" y="9"/>
                        </a:lnTo>
                        <a:lnTo>
                          <a:pt x="24" y="11"/>
                        </a:lnTo>
                        <a:lnTo>
                          <a:pt x="18" y="11"/>
                        </a:lnTo>
                        <a:lnTo>
                          <a:pt x="10" y="13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1" name="Freeform 232"/>
                  <p:cNvSpPr>
                    <a:spLocks noChangeAspect="1"/>
                  </p:cNvSpPr>
                  <p:nvPr/>
                </p:nvSpPr>
                <p:spPr bwMode="gray">
                  <a:xfrm>
                    <a:off x="3591" y="1983"/>
                    <a:ext cx="45" cy="10"/>
                  </a:xfrm>
                  <a:custGeom>
                    <a:avLst/>
                    <a:gdLst>
                      <a:gd name="T0" fmla="*/ 8 w 45"/>
                      <a:gd name="T1" fmla="*/ 7 h 9"/>
                      <a:gd name="T2" fmla="*/ 2 w 45"/>
                      <a:gd name="T3" fmla="*/ 7 h 9"/>
                      <a:gd name="T4" fmla="*/ 0 w 45"/>
                      <a:gd name="T5" fmla="*/ 5 h 9"/>
                      <a:gd name="T6" fmla="*/ 6 w 45"/>
                      <a:gd name="T7" fmla="*/ 0 h 9"/>
                      <a:gd name="T8" fmla="*/ 12 w 45"/>
                      <a:gd name="T9" fmla="*/ 0 h 9"/>
                      <a:gd name="T10" fmla="*/ 22 w 45"/>
                      <a:gd name="T11" fmla="*/ 5 h 9"/>
                      <a:gd name="T12" fmla="*/ 26 w 45"/>
                      <a:gd name="T13" fmla="*/ 3 h 9"/>
                      <a:gd name="T14" fmla="*/ 33 w 45"/>
                      <a:gd name="T15" fmla="*/ 3 h 9"/>
                      <a:gd name="T16" fmla="*/ 35 w 45"/>
                      <a:gd name="T17" fmla="*/ 5 h 9"/>
                      <a:gd name="T18" fmla="*/ 41 w 45"/>
                      <a:gd name="T19" fmla="*/ 0 h 9"/>
                      <a:gd name="T20" fmla="*/ 45 w 45"/>
                      <a:gd name="T21" fmla="*/ 0 h 9"/>
                      <a:gd name="T22" fmla="*/ 45 w 45"/>
                      <a:gd name="T23" fmla="*/ 0 h 9"/>
                      <a:gd name="T24" fmla="*/ 43 w 45"/>
                      <a:gd name="T25" fmla="*/ 3 h 9"/>
                      <a:gd name="T26" fmla="*/ 39 w 45"/>
                      <a:gd name="T27" fmla="*/ 5 h 9"/>
                      <a:gd name="T28" fmla="*/ 29 w 45"/>
                      <a:gd name="T29" fmla="*/ 9 h 9"/>
                      <a:gd name="T30" fmla="*/ 24 w 45"/>
                      <a:gd name="T31" fmla="*/ 9 h 9"/>
                      <a:gd name="T32" fmla="*/ 20 w 45"/>
                      <a:gd name="T33" fmla="*/ 9 h 9"/>
                      <a:gd name="T34" fmla="*/ 14 w 45"/>
                      <a:gd name="T35" fmla="*/ 9 h 9"/>
                      <a:gd name="T36" fmla="*/ 10 w 45"/>
                      <a:gd name="T37" fmla="*/ 9 h 9"/>
                      <a:gd name="T38" fmla="*/ 8 w 45"/>
                      <a:gd name="T39" fmla="*/ 7 h 9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45"/>
                      <a:gd name="T61" fmla="*/ 0 h 9"/>
                      <a:gd name="T62" fmla="*/ 45 w 45"/>
                      <a:gd name="T63" fmla="*/ 9 h 9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45" h="9">
                        <a:moveTo>
                          <a:pt x="8" y="7"/>
                        </a:moveTo>
                        <a:lnTo>
                          <a:pt x="2" y="7"/>
                        </a:lnTo>
                        <a:lnTo>
                          <a:pt x="0" y="5"/>
                        </a:lnTo>
                        <a:lnTo>
                          <a:pt x="6" y="0"/>
                        </a:lnTo>
                        <a:lnTo>
                          <a:pt x="12" y="0"/>
                        </a:lnTo>
                        <a:lnTo>
                          <a:pt x="22" y="5"/>
                        </a:lnTo>
                        <a:lnTo>
                          <a:pt x="26" y="3"/>
                        </a:lnTo>
                        <a:lnTo>
                          <a:pt x="33" y="3"/>
                        </a:lnTo>
                        <a:lnTo>
                          <a:pt x="35" y="5"/>
                        </a:lnTo>
                        <a:lnTo>
                          <a:pt x="41" y="0"/>
                        </a:lnTo>
                        <a:lnTo>
                          <a:pt x="45" y="0"/>
                        </a:lnTo>
                        <a:lnTo>
                          <a:pt x="43" y="3"/>
                        </a:lnTo>
                        <a:lnTo>
                          <a:pt x="39" y="5"/>
                        </a:lnTo>
                        <a:lnTo>
                          <a:pt x="29" y="9"/>
                        </a:lnTo>
                        <a:lnTo>
                          <a:pt x="24" y="9"/>
                        </a:lnTo>
                        <a:lnTo>
                          <a:pt x="20" y="9"/>
                        </a:lnTo>
                        <a:lnTo>
                          <a:pt x="14" y="9"/>
                        </a:lnTo>
                        <a:lnTo>
                          <a:pt x="10" y="9"/>
                        </a:ln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2" name="Freeform 233"/>
                  <p:cNvSpPr>
                    <a:spLocks noChangeAspect="1"/>
                  </p:cNvSpPr>
                  <p:nvPr/>
                </p:nvSpPr>
                <p:spPr bwMode="gray">
                  <a:xfrm>
                    <a:off x="3637" y="1980"/>
                    <a:ext cx="9" cy="5"/>
                  </a:xfrm>
                  <a:custGeom>
                    <a:avLst/>
                    <a:gdLst>
                      <a:gd name="T0" fmla="*/ 0 w 8"/>
                      <a:gd name="T1" fmla="*/ 2 h 5"/>
                      <a:gd name="T2" fmla="*/ 2 w 8"/>
                      <a:gd name="T3" fmla="*/ 2 h 5"/>
                      <a:gd name="T4" fmla="*/ 6 w 8"/>
                      <a:gd name="T5" fmla="*/ 0 h 5"/>
                      <a:gd name="T6" fmla="*/ 8 w 8"/>
                      <a:gd name="T7" fmla="*/ 2 h 5"/>
                      <a:gd name="T8" fmla="*/ 4 w 8"/>
                      <a:gd name="T9" fmla="*/ 5 h 5"/>
                      <a:gd name="T10" fmla="*/ 2 w 8"/>
                      <a:gd name="T11" fmla="*/ 5 h 5"/>
                      <a:gd name="T12" fmla="*/ 4 w 8"/>
                      <a:gd name="T13" fmla="*/ 2 h 5"/>
                      <a:gd name="T14" fmla="*/ 0 w 8"/>
                      <a:gd name="T15" fmla="*/ 2 h 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"/>
                      <a:gd name="T25" fmla="*/ 0 h 5"/>
                      <a:gd name="T26" fmla="*/ 8 w 8"/>
                      <a:gd name="T27" fmla="*/ 5 h 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" h="5">
                        <a:moveTo>
                          <a:pt x="0" y="2"/>
                        </a:moveTo>
                        <a:lnTo>
                          <a:pt x="2" y="2"/>
                        </a:lnTo>
                        <a:lnTo>
                          <a:pt x="6" y="0"/>
                        </a:lnTo>
                        <a:lnTo>
                          <a:pt x="8" y="2"/>
                        </a:lnTo>
                        <a:lnTo>
                          <a:pt x="4" y="5"/>
                        </a:lnTo>
                        <a:lnTo>
                          <a:pt x="2" y="5"/>
                        </a:lnTo>
                        <a:lnTo>
                          <a:pt x="4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3" name="Freeform 234"/>
                  <p:cNvSpPr>
                    <a:spLocks noChangeAspect="1"/>
                  </p:cNvSpPr>
                  <p:nvPr/>
                </p:nvSpPr>
                <p:spPr bwMode="gray">
                  <a:xfrm>
                    <a:off x="3646" y="1983"/>
                    <a:ext cx="3" cy="5"/>
                  </a:xfrm>
                  <a:custGeom>
                    <a:avLst/>
                    <a:gdLst>
                      <a:gd name="T0" fmla="*/ 2 w 4"/>
                      <a:gd name="T1" fmla="*/ 5 h 5"/>
                      <a:gd name="T2" fmla="*/ 0 w 4"/>
                      <a:gd name="T3" fmla="*/ 3 h 5"/>
                      <a:gd name="T4" fmla="*/ 2 w 4"/>
                      <a:gd name="T5" fmla="*/ 0 h 5"/>
                      <a:gd name="T6" fmla="*/ 4 w 4"/>
                      <a:gd name="T7" fmla="*/ 0 h 5"/>
                      <a:gd name="T8" fmla="*/ 2 w 4"/>
                      <a:gd name="T9" fmla="*/ 5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5"/>
                      <a:gd name="T17" fmla="*/ 4 w 4"/>
                      <a:gd name="T18" fmla="*/ 5 h 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5">
                        <a:moveTo>
                          <a:pt x="2" y="5"/>
                        </a:moveTo>
                        <a:lnTo>
                          <a:pt x="0" y="3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4" name="Freeform 235"/>
                  <p:cNvSpPr>
                    <a:spLocks noChangeAspect="1"/>
                  </p:cNvSpPr>
                  <p:nvPr/>
                </p:nvSpPr>
                <p:spPr bwMode="gray">
                  <a:xfrm>
                    <a:off x="3652" y="1980"/>
                    <a:ext cx="10" cy="5"/>
                  </a:xfrm>
                  <a:custGeom>
                    <a:avLst/>
                    <a:gdLst>
                      <a:gd name="T0" fmla="*/ 4 w 10"/>
                      <a:gd name="T1" fmla="*/ 5 h 5"/>
                      <a:gd name="T2" fmla="*/ 0 w 10"/>
                      <a:gd name="T3" fmla="*/ 5 h 5"/>
                      <a:gd name="T4" fmla="*/ 0 w 10"/>
                      <a:gd name="T5" fmla="*/ 0 h 5"/>
                      <a:gd name="T6" fmla="*/ 2 w 10"/>
                      <a:gd name="T7" fmla="*/ 0 h 5"/>
                      <a:gd name="T8" fmla="*/ 8 w 10"/>
                      <a:gd name="T9" fmla="*/ 2 h 5"/>
                      <a:gd name="T10" fmla="*/ 10 w 10"/>
                      <a:gd name="T11" fmla="*/ 5 h 5"/>
                      <a:gd name="T12" fmla="*/ 4 w 10"/>
                      <a:gd name="T13" fmla="*/ 5 h 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"/>
                      <a:gd name="T22" fmla="*/ 0 h 5"/>
                      <a:gd name="T23" fmla="*/ 10 w 10"/>
                      <a:gd name="T24" fmla="*/ 5 h 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" h="5">
                        <a:moveTo>
                          <a:pt x="4" y="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8" y="2"/>
                        </a:lnTo>
                        <a:lnTo>
                          <a:pt x="10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5" name="Freeform 236"/>
                  <p:cNvSpPr>
                    <a:spLocks noChangeAspect="1"/>
                  </p:cNvSpPr>
                  <p:nvPr/>
                </p:nvSpPr>
                <p:spPr bwMode="gray">
                  <a:xfrm>
                    <a:off x="3668" y="1971"/>
                    <a:ext cx="14" cy="7"/>
                  </a:xfrm>
                  <a:custGeom>
                    <a:avLst/>
                    <a:gdLst>
                      <a:gd name="T0" fmla="*/ 0 w 14"/>
                      <a:gd name="T1" fmla="*/ 6 h 6"/>
                      <a:gd name="T2" fmla="*/ 0 w 14"/>
                      <a:gd name="T3" fmla="*/ 2 h 6"/>
                      <a:gd name="T4" fmla="*/ 4 w 14"/>
                      <a:gd name="T5" fmla="*/ 0 h 6"/>
                      <a:gd name="T6" fmla="*/ 6 w 14"/>
                      <a:gd name="T7" fmla="*/ 2 h 6"/>
                      <a:gd name="T8" fmla="*/ 10 w 14"/>
                      <a:gd name="T9" fmla="*/ 0 h 6"/>
                      <a:gd name="T10" fmla="*/ 14 w 14"/>
                      <a:gd name="T11" fmla="*/ 2 h 6"/>
                      <a:gd name="T12" fmla="*/ 10 w 14"/>
                      <a:gd name="T13" fmla="*/ 4 h 6"/>
                      <a:gd name="T14" fmla="*/ 6 w 14"/>
                      <a:gd name="T15" fmla="*/ 4 h 6"/>
                      <a:gd name="T16" fmla="*/ 2 w 14"/>
                      <a:gd name="T17" fmla="*/ 4 h 6"/>
                      <a:gd name="T18" fmla="*/ 0 w 14"/>
                      <a:gd name="T19" fmla="*/ 6 h 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"/>
                      <a:gd name="T31" fmla="*/ 0 h 6"/>
                      <a:gd name="T32" fmla="*/ 14 w 14"/>
                      <a:gd name="T33" fmla="*/ 6 h 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" h="6">
                        <a:moveTo>
                          <a:pt x="0" y="6"/>
                        </a:move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6" y="2"/>
                        </a:lnTo>
                        <a:lnTo>
                          <a:pt x="10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4"/>
                        </a:lnTo>
                        <a:lnTo>
                          <a:pt x="2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6" name="Freeform 237"/>
                  <p:cNvSpPr>
                    <a:spLocks noChangeAspect="1"/>
                  </p:cNvSpPr>
                  <p:nvPr/>
                </p:nvSpPr>
                <p:spPr bwMode="gray">
                  <a:xfrm>
                    <a:off x="3580" y="2003"/>
                    <a:ext cx="25" cy="14"/>
                  </a:xfrm>
                  <a:custGeom>
                    <a:avLst/>
                    <a:gdLst>
                      <a:gd name="T0" fmla="*/ 17 w 25"/>
                      <a:gd name="T1" fmla="*/ 12 h 12"/>
                      <a:gd name="T2" fmla="*/ 21 w 25"/>
                      <a:gd name="T3" fmla="*/ 12 h 12"/>
                      <a:gd name="T4" fmla="*/ 25 w 25"/>
                      <a:gd name="T5" fmla="*/ 8 h 12"/>
                      <a:gd name="T6" fmla="*/ 23 w 25"/>
                      <a:gd name="T7" fmla="*/ 6 h 12"/>
                      <a:gd name="T8" fmla="*/ 21 w 25"/>
                      <a:gd name="T9" fmla="*/ 4 h 12"/>
                      <a:gd name="T10" fmla="*/ 15 w 25"/>
                      <a:gd name="T11" fmla="*/ 0 h 12"/>
                      <a:gd name="T12" fmla="*/ 13 w 25"/>
                      <a:gd name="T13" fmla="*/ 0 h 12"/>
                      <a:gd name="T14" fmla="*/ 11 w 25"/>
                      <a:gd name="T15" fmla="*/ 0 h 12"/>
                      <a:gd name="T16" fmla="*/ 4 w 25"/>
                      <a:gd name="T17" fmla="*/ 0 h 12"/>
                      <a:gd name="T18" fmla="*/ 0 w 25"/>
                      <a:gd name="T19" fmla="*/ 2 h 12"/>
                      <a:gd name="T20" fmla="*/ 2 w 25"/>
                      <a:gd name="T21" fmla="*/ 6 h 12"/>
                      <a:gd name="T22" fmla="*/ 9 w 25"/>
                      <a:gd name="T23" fmla="*/ 6 h 12"/>
                      <a:gd name="T24" fmla="*/ 11 w 25"/>
                      <a:gd name="T25" fmla="*/ 6 h 12"/>
                      <a:gd name="T26" fmla="*/ 11 w 25"/>
                      <a:gd name="T27" fmla="*/ 8 h 12"/>
                      <a:gd name="T28" fmla="*/ 15 w 25"/>
                      <a:gd name="T29" fmla="*/ 8 h 12"/>
                      <a:gd name="T30" fmla="*/ 17 w 25"/>
                      <a:gd name="T31" fmla="*/ 12 h 1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5"/>
                      <a:gd name="T49" fmla="*/ 0 h 12"/>
                      <a:gd name="T50" fmla="*/ 25 w 25"/>
                      <a:gd name="T51" fmla="*/ 12 h 1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5" h="12">
                        <a:moveTo>
                          <a:pt x="17" y="12"/>
                        </a:moveTo>
                        <a:lnTo>
                          <a:pt x="21" y="12"/>
                        </a:lnTo>
                        <a:lnTo>
                          <a:pt x="25" y="8"/>
                        </a:lnTo>
                        <a:lnTo>
                          <a:pt x="23" y="6"/>
                        </a:lnTo>
                        <a:lnTo>
                          <a:pt x="21" y="4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2" y="6"/>
                        </a:lnTo>
                        <a:lnTo>
                          <a:pt x="9" y="6"/>
                        </a:lnTo>
                        <a:lnTo>
                          <a:pt x="11" y="6"/>
                        </a:lnTo>
                        <a:lnTo>
                          <a:pt x="11" y="8"/>
                        </a:lnTo>
                        <a:lnTo>
                          <a:pt x="15" y="8"/>
                        </a:lnTo>
                        <a:lnTo>
                          <a:pt x="17" y="1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7" name="Freeform 238"/>
                  <p:cNvSpPr>
                    <a:spLocks noChangeAspect="1"/>
                  </p:cNvSpPr>
                  <p:nvPr/>
                </p:nvSpPr>
                <p:spPr bwMode="gray">
                  <a:xfrm>
                    <a:off x="3627" y="2021"/>
                    <a:ext cx="10" cy="9"/>
                  </a:xfrm>
                  <a:custGeom>
                    <a:avLst/>
                    <a:gdLst>
                      <a:gd name="T0" fmla="*/ 2 w 10"/>
                      <a:gd name="T1" fmla="*/ 7 h 7"/>
                      <a:gd name="T2" fmla="*/ 0 w 10"/>
                      <a:gd name="T3" fmla="*/ 3 h 7"/>
                      <a:gd name="T4" fmla="*/ 2 w 10"/>
                      <a:gd name="T5" fmla="*/ 3 h 7"/>
                      <a:gd name="T6" fmla="*/ 8 w 10"/>
                      <a:gd name="T7" fmla="*/ 0 h 7"/>
                      <a:gd name="T8" fmla="*/ 10 w 10"/>
                      <a:gd name="T9" fmla="*/ 0 h 7"/>
                      <a:gd name="T10" fmla="*/ 10 w 10"/>
                      <a:gd name="T11" fmla="*/ 0 h 7"/>
                      <a:gd name="T12" fmla="*/ 4 w 10"/>
                      <a:gd name="T13" fmla="*/ 5 h 7"/>
                      <a:gd name="T14" fmla="*/ 2 w 10"/>
                      <a:gd name="T15" fmla="*/ 7 h 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"/>
                      <a:gd name="T25" fmla="*/ 0 h 7"/>
                      <a:gd name="T26" fmla="*/ 10 w 10"/>
                      <a:gd name="T27" fmla="*/ 7 h 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" h="7">
                        <a:moveTo>
                          <a:pt x="2" y="7"/>
                        </a:move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4" y="5"/>
                        </a:lnTo>
                        <a:lnTo>
                          <a:pt x="2" y="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8" name="Freeform 239"/>
                  <p:cNvSpPr>
                    <a:spLocks noChangeAspect="1"/>
                  </p:cNvSpPr>
                  <p:nvPr/>
                </p:nvSpPr>
                <p:spPr bwMode="gray">
                  <a:xfrm>
                    <a:off x="3676" y="1896"/>
                    <a:ext cx="14" cy="12"/>
                  </a:xfrm>
                  <a:custGeom>
                    <a:avLst/>
                    <a:gdLst>
                      <a:gd name="T0" fmla="*/ 13 w 15"/>
                      <a:gd name="T1" fmla="*/ 2 h 11"/>
                      <a:gd name="T2" fmla="*/ 13 w 15"/>
                      <a:gd name="T3" fmla="*/ 4 h 11"/>
                      <a:gd name="T4" fmla="*/ 15 w 15"/>
                      <a:gd name="T5" fmla="*/ 4 h 11"/>
                      <a:gd name="T6" fmla="*/ 15 w 15"/>
                      <a:gd name="T7" fmla="*/ 6 h 11"/>
                      <a:gd name="T8" fmla="*/ 9 w 15"/>
                      <a:gd name="T9" fmla="*/ 11 h 11"/>
                      <a:gd name="T10" fmla="*/ 0 w 15"/>
                      <a:gd name="T11" fmla="*/ 8 h 11"/>
                      <a:gd name="T12" fmla="*/ 0 w 15"/>
                      <a:gd name="T13" fmla="*/ 2 h 11"/>
                      <a:gd name="T14" fmla="*/ 2 w 15"/>
                      <a:gd name="T15" fmla="*/ 0 h 11"/>
                      <a:gd name="T16" fmla="*/ 9 w 15"/>
                      <a:gd name="T17" fmla="*/ 0 h 11"/>
                      <a:gd name="T18" fmla="*/ 13 w 15"/>
                      <a:gd name="T19" fmla="*/ 2 h 1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"/>
                      <a:gd name="T31" fmla="*/ 0 h 11"/>
                      <a:gd name="T32" fmla="*/ 15 w 15"/>
                      <a:gd name="T33" fmla="*/ 11 h 1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" h="11">
                        <a:moveTo>
                          <a:pt x="13" y="2"/>
                        </a:moveTo>
                        <a:lnTo>
                          <a:pt x="13" y="4"/>
                        </a:lnTo>
                        <a:lnTo>
                          <a:pt x="15" y="4"/>
                        </a:lnTo>
                        <a:lnTo>
                          <a:pt x="15" y="6"/>
                        </a:lnTo>
                        <a:lnTo>
                          <a:pt x="9" y="11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9" y="0"/>
                        </a:lnTo>
                        <a:lnTo>
                          <a:pt x="13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9" name="Freeform 240"/>
                  <p:cNvSpPr>
                    <a:spLocks noChangeAspect="1"/>
                  </p:cNvSpPr>
                  <p:nvPr/>
                </p:nvSpPr>
                <p:spPr bwMode="gray">
                  <a:xfrm>
                    <a:off x="3697" y="1889"/>
                    <a:ext cx="36" cy="19"/>
                  </a:xfrm>
                  <a:custGeom>
                    <a:avLst/>
                    <a:gdLst>
                      <a:gd name="T0" fmla="*/ 0 w 37"/>
                      <a:gd name="T1" fmla="*/ 8 h 15"/>
                      <a:gd name="T2" fmla="*/ 2 w 37"/>
                      <a:gd name="T3" fmla="*/ 6 h 15"/>
                      <a:gd name="T4" fmla="*/ 4 w 37"/>
                      <a:gd name="T5" fmla="*/ 4 h 15"/>
                      <a:gd name="T6" fmla="*/ 6 w 37"/>
                      <a:gd name="T7" fmla="*/ 0 h 15"/>
                      <a:gd name="T8" fmla="*/ 16 w 37"/>
                      <a:gd name="T9" fmla="*/ 0 h 15"/>
                      <a:gd name="T10" fmla="*/ 18 w 37"/>
                      <a:gd name="T11" fmla="*/ 0 h 15"/>
                      <a:gd name="T12" fmla="*/ 21 w 37"/>
                      <a:gd name="T13" fmla="*/ 0 h 15"/>
                      <a:gd name="T14" fmla="*/ 29 w 37"/>
                      <a:gd name="T15" fmla="*/ 2 h 15"/>
                      <a:gd name="T16" fmla="*/ 35 w 37"/>
                      <a:gd name="T17" fmla="*/ 4 h 15"/>
                      <a:gd name="T18" fmla="*/ 37 w 37"/>
                      <a:gd name="T19" fmla="*/ 8 h 15"/>
                      <a:gd name="T20" fmla="*/ 37 w 37"/>
                      <a:gd name="T21" fmla="*/ 10 h 15"/>
                      <a:gd name="T22" fmla="*/ 37 w 37"/>
                      <a:gd name="T23" fmla="*/ 15 h 15"/>
                      <a:gd name="T24" fmla="*/ 29 w 37"/>
                      <a:gd name="T25" fmla="*/ 8 h 15"/>
                      <a:gd name="T26" fmla="*/ 25 w 37"/>
                      <a:gd name="T27" fmla="*/ 6 h 15"/>
                      <a:gd name="T28" fmla="*/ 23 w 37"/>
                      <a:gd name="T29" fmla="*/ 8 h 15"/>
                      <a:gd name="T30" fmla="*/ 14 w 37"/>
                      <a:gd name="T31" fmla="*/ 6 h 15"/>
                      <a:gd name="T32" fmla="*/ 8 w 37"/>
                      <a:gd name="T33" fmla="*/ 8 h 15"/>
                      <a:gd name="T34" fmla="*/ 6 w 37"/>
                      <a:gd name="T35" fmla="*/ 6 h 15"/>
                      <a:gd name="T36" fmla="*/ 4 w 37"/>
                      <a:gd name="T37" fmla="*/ 8 h 15"/>
                      <a:gd name="T38" fmla="*/ 0 w 37"/>
                      <a:gd name="T39" fmla="*/ 8 h 15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37"/>
                      <a:gd name="T61" fmla="*/ 0 h 15"/>
                      <a:gd name="T62" fmla="*/ 37 w 37"/>
                      <a:gd name="T63" fmla="*/ 15 h 15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37" h="15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4" y="4"/>
                        </a:lnTo>
                        <a:lnTo>
                          <a:pt x="6" y="0"/>
                        </a:lnTo>
                        <a:lnTo>
                          <a:pt x="16" y="0"/>
                        </a:lnTo>
                        <a:lnTo>
                          <a:pt x="18" y="0"/>
                        </a:lnTo>
                        <a:lnTo>
                          <a:pt x="21" y="0"/>
                        </a:lnTo>
                        <a:lnTo>
                          <a:pt x="29" y="2"/>
                        </a:lnTo>
                        <a:lnTo>
                          <a:pt x="35" y="4"/>
                        </a:lnTo>
                        <a:lnTo>
                          <a:pt x="37" y="8"/>
                        </a:lnTo>
                        <a:lnTo>
                          <a:pt x="37" y="10"/>
                        </a:lnTo>
                        <a:lnTo>
                          <a:pt x="37" y="15"/>
                        </a:lnTo>
                        <a:lnTo>
                          <a:pt x="29" y="8"/>
                        </a:lnTo>
                        <a:lnTo>
                          <a:pt x="25" y="6"/>
                        </a:lnTo>
                        <a:lnTo>
                          <a:pt x="23" y="8"/>
                        </a:lnTo>
                        <a:lnTo>
                          <a:pt x="14" y="6"/>
                        </a:lnTo>
                        <a:lnTo>
                          <a:pt x="8" y="8"/>
                        </a:lnTo>
                        <a:lnTo>
                          <a:pt x="6" y="6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0" name="Freeform 241"/>
                  <p:cNvSpPr>
                    <a:spLocks noChangeAspect="1"/>
                  </p:cNvSpPr>
                  <p:nvPr/>
                </p:nvSpPr>
                <p:spPr bwMode="gray">
                  <a:xfrm>
                    <a:off x="3657" y="1871"/>
                    <a:ext cx="11" cy="6"/>
                  </a:xfrm>
                  <a:custGeom>
                    <a:avLst/>
                    <a:gdLst>
                      <a:gd name="T0" fmla="*/ 0 w 12"/>
                      <a:gd name="T1" fmla="*/ 4 h 4"/>
                      <a:gd name="T2" fmla="*/ 0 w 12"/>
                      <a:gd name="T3" fmla="*/ 2 h 4"/>
                      <a:gd name="T4" fmla="*/ 6 w 12"/>
                      <a:gd name="T5" fmla="*/ 0 h 4"/>
                      <a:gd name="T6" fmla="*/ 10 w 12"/>
                      <a:gd name="T7" fmla="*/ 2 h 4"/>
                      <a:gd name="T8" fmla="*/ 12 w 12"/>
                      <a:gd name="T9" fmla="*/ 2 h 4"/>
                      <a:gd name="T10" fmla="*/ 8 w 12"/>
                      <a:gd name="T11" fmla="*/ 4 h 4"/>
                      <a:gd name="T12" fmla="*/ 0 w 12"/>
                      <a:gd name="T13" fmla="*/ 4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"/>
                      <a:gd name="T22" fmla="*/ 0 h 4"/>
                      <a:gd name="T23" fmla="*/ 12 w 12"/>
                      <a:gd name="T24" fmla="*/ 4 h 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" h="4">
                        <a:moveTo>
                          <a:pt x="0" y="4"/>
                        </a:moveTo>
                        <a:lnTo>
                          <a:pt x="0" y="2"/>
                        </a:lnTo>
                        <a:lnTo>
                          <a:pt x="6" y="0"/>
                        </a:lnTo>
                        <a:lnTo>
                          <a:pt x="10" y="2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1" name="Freeform 242"/>
                  <p:cNvSpPr>
                    <a:spLocks noChangeAspect="1"/>
                  </p:cNvSpPr>
                  <p:nvPr/>
                </p:nvSpPr>
                <p:spPr bwMode="gray">
                  <a:xfrm>
                    <a:off x="3668" y="1875"/>
                    <a:ext cx="14" cy="2"/>
                  </a:xfrm>
                  <a:custGeom>
                    <a:avLst/>
                    <a:gdLst>
                      <a:gd name="T0" fmla="*/ 14 w 14"/>
                      <a:gd name="T1" fmla="*/ 0 h 2"/>
                      <a:gd name="T2" fmla="*/ 10 w 14"/>
                      <a:gd name="T3" fmla="*/ 2 h 2"/>
                      <a:gd name="T4" fmla="*/ 0 w 14"/>
                      <a:gd name="T5" fmla="*/ 2 h 2"/>
                      <a:gd name="T6" fmla="*/ 0 w 14"/>
                      <a:gd name="T7" fmla="*/ 0 h 2"/>
                      <a:gd name="T8" fmla="*/ 14 w 14"/>
                      <a:gd name="T9" fmla="*/ 0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2"/>
                      <a:gd name="T17" fmla="*/ 14 w 14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2">
                        <a:moveTo>
                          <a:pt x="14" y="0"/>
                        </a:moveTo>
                        <a:lnTo>
                          <a:pt x="10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2" name="Freeform 243"/>
                  <p:cNvSpPr>
                    <a:spLocks noChangeAspect="1"/>
                  </p:cNvSpPr>
                  <p:nvPr/>
                </p:nvSpPr>
                <p:spPr bwMode="gray">
                  <a:xfrm>
                    <a:off x="3758" y="1933"/>
                    <a:ext cx="5" cy="8"/>
                  </a:xfrm>
                  <a:custGeom>
                    <a:avLst/>
                    <a:gdLst>
                      <a:gd name="T0" fmla="*/ 0 w 6"/>
                      <a:gd name="T1" fmla="*/ 8 h 8"/>
                      <a:gd name="T2" fmla="*/ 0 w 6"/>
                      <a:gd name="T3" fmla="*/ 6 h 8"/>
                      <a:gd name="T4" fmla="*/ 2 w 6"/>
                      <a:gd name="T5" fmla="*/ 4 h 8"/>
                      <a:gd name="T6" fmla="*/ 4 w 6"/>
                      <a:gd name="T7" fmla="*/ 0 h 8"/>
                      <a:gd name="T8" fmla="*/ 6 w 6"/>
                      <a:gd name="T9" fmla="*/ 0 h 8"/>
                      <a:gd name="T10" fmla="*/ 4 w 6"/>
                      <a:gd name="T11" fmla="*/ 4 h 8"/>
                      <a:gd name="T12" fmla="*/ 0 w 6"/>
                      <a:gd name="T13" fmla="*/ 8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"/>
                      <a:gd name="T22" fmla="*/ 0 h 8"/>
                      <a:gd name="T23" fmla="*/ 6 w 6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" h="8">
                        <a:moveTo>
                          <a:pt x="0" y="8"/>
                        </a:moveTo>
                        <a:lnTo>
                          <a:pt x="0" y="6"/>
                        </a:lnTo>
                        <a:lnTo>
                          <a:pt x="2" y="4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4" y="4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3" name="Freeform 244"/>
                  <p:cNvSpPr>
                    <a:spLocks noChangeAspect="1"/>
                  </p:cNvSpPr>
                  <p:nvPr/>
                </p:nvSpPr>
                <p:spPr bwMode="gray">
                  <a:xfrm>
                    <a:off x="3690" y="1864"/>
                    <a:ext cx="10" cy="7"/>
                  </a:xfrm>
                  <a:custGeom>
                    <a:avLst/>
                    <a:gdLst>
                      <a:gd name="T0" fmla="*/ 10 w 10"/>
                      <a:gd name="T1" fmla="*/ 7 h 7"/>
                      <a:gd name="T2" fmla="*/ 10 w 10"/>
                      <a:gd name="T3" fmla="*/ 5 h 7"/>
                      <a:gd name="T4" fmla="*/ 6 w 10"/>
                      <a:gd name="T5" fmla="*/ 2 h 7"/>
                      <a:gd name="T6" fmla="*/ 4 w 10"/>
                      <a:gd name="T7" fmla="*/ 0 h 7"/>
                      <a:gd name="T8" fmla="*/ 2 w 10"/>
                      <a:gd name="T9" fmla="*/ 0 h 7"/>
                      <a:gd name="T10" fmla="*/ 0 w 10"/>
                      <a:gd name="T11" fmla="*/ 2 h 7"/>
                      <a:gd name="T12" fmla="*/ 2 w 10"/>
                      <a:gd name="T13" fmla="*/ 5 h 7"/>
                      <a:gd name="T14" fmla="*/ 4 w 10"/>
                      <a:gd name="T15" fmla="*/ 7 h 7"/>
                      <a:gd name="T16" fmla="*/ 6 w 10"/>
                      <a:gd name="T17" fmla="*/ 7 h 7"/>
                      <a:gd name="T18" fmla="*/ 10 w 10"/>
                      <a:gd name="T19" fmla="*/ 7 h 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"/>
                      <a:gd name="T31" fmla="*/ 0 h 7"/>
                      <a:gd name="T32" fmla="*/ 10 w 10"/>
                      <a:gd name="T33" fmla="*/ 7 h 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" h="7">
                        <a:moveTo>
                          <a:pt x="10" y="7"/>
                        </a:moveTo>
                        <a:lnTo>
                          <a:pt x="10" y="5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2" y="5"/>
                        </a:lnTo>
                        <a:lnTo>
                          <a:pt x="4" y="7"/>
                        </a:lnTo>
                        <a:lnTo>
                          <a:pt x="6" y="7"/>
                        </a:lnTo>
                        <a:lnTo>
                          <a:pt x="10" y="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4" name="Freeform 245"/>
                  <p:cNvSpPr>
                    <a:spLocks noChangeAspect="1"/>
                  </p:cNvSpPr>
                  <p:nvPr/>
                </p:nvSpPr>
                <p:spPr bwMode="gray">
                  <a:xfrm>
                    <a:off x="3771" y="1947"/>
                    <a:ext cx="7" cy="12"/>
                  </a:xfrm>
                  <a:custGeom>
                    <a:avLst/>
                    <a:gdLst>
                      <a:gd name="T0" fmla="*/ 4 w 6"/>
                      <a:gd name="T1" fmla="*/ 10 h 10"/>
                      <a:gd name="T2" fmla="*/ 2 w 6"/>
                      <a:gd name="T3" fmla="*/ 10 h 10"/>
                      <a:gd name="T4" fmla="*/ 0 w 6"/>
                      <a:gd name="T5" fmla="*/ 8 h 10"/>
                      <a:gd name="T6" fmla="*/ 2 w 6"/>
                      <a:gd name="T7" fmla="*/ 0 h 10"/>
                      <a:gd name="T8" fmla="*/ 4 w 6"/>
                      <a:gd name="T9" fmla="*/ 4 h 10"/>
                      <a:gd name="T10" fmla="*/ 6 w 6"/>
                      <a:gd name="T11" fmla="*/ 4 h 10"/>
                      <a:gd name="T12" fmla="*/ 6 w 6"/>
                      <a:gd name="T13" fmla="*/ 6 h 10"/>
                      <a:gd name="T14" fmla="*/ 4 w 6"/>
                      <a:gd name="T15" fmla="*/ 10 h 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"/>
                      <a:gd name="T25" fmla="*/ 0 h 10"/>
                      <a:gd name="T26" fmla="*/ 6 w 6"/>
                      <a:gd name="T27" fmla="*/ 10 h 1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" h="10">
                        <a:moveTo>
                          <a:pt x="4" y="10"/>
                        </a:moveTo>
                        <a:lnTo>
                          <a:pt x="2" y="10"/>
                        </a:lnTo>
                        <a:lnTo>
                          <a:pt x="0" y="8"/>
                        </a:lnTo>
                        <a:lnTo>
                          <a:pt x="2" y="0"/>
                        </a:lnTo>
                        <a:lnTo>
                          <a:pt x="4" y="4"/>
                        </a:lnTo>
                        <a:lnTo>
                          <a:pt x="6" y="4"/>
                        </a:lnTo>
                        <a:lnTo>
                          <a:pt x="6" y="6"/>
                        </a:lnTo>
                        <a:lnTo>
                          <a:pt x="4" y="1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5" name="Freeform 246"/>
                  <p:cNvSpPr>
                    <a:spLocks noChangeAspect="1"/>
                  </p:cNvSpPr>
                  <p:nvPr/>
                </p:nvSpPr>
                <p:spPr bwMode="gray">
                  <a:xfrm>
                    <a:off x="3774" y="1944"/>
                    <a:ext cx="9" cy="7"/>
                  </a:xfrm>
                  <a:custGeom>
                    <a:avLst/>
                    <a:gdLst>
                      <a:gd name="T0" fmla="*/ 4 w 7"/>
                      <a:gd name="T1" fmla="*/ 7 h 7"/>
                      <a:gd name="T2" fmla="*/ 2 w 7"/>
                      <a:gd name="T3" fmla="*/ 5 h 7"/>
                      <a:gd name="T4" fmla="*/ 0 w 7"/>
                      <a:gd name="T5" fmla="*/ 3 h 7"/>
                      <a:gd name="T6" fmla="*/ 2 w 7"/>
                      <a:gd name="T7" fmla="*/ 0 h 7"/>
                      <a:gd name="T8" fmla="*/ 7 w 7"/>
                      <a:gd name="T9" fmla="*/ 3 h 7"/>
                      <a:gd name="T10" fmla="*/ 7 w 7"/>
                      <a:gd name="T11" fmla="*/ 5 h 7"/>
                      <a:gd name="T12" fmla="*/ 4 w 7"/>
                      <a:gd name="T13" fmla="*/ 7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7"/>
                      <a:gd name="T23" fmla="*/ 7 w 7"/>
                      <a:gd name="T24" fmla="*/ 7 h 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7">
                        <a:moveTo>
                          <a:pt x="4" y="7"/>
                        </a:moveTo>
                        <a:lnTo>
                          <a:pt x="2" y="5"/>
                        </a:lnTo>
                        <a:lnTo>
                          <a:pt x="0" y="3"/>
                        </a:lnTo>
                        <a:lnTo>
                          <a:pt x="2" y="0"/>
                        </a:lnTo>
                        <a:lnTo>
                          <a:pt x="7" y="3"/>
                        </a:lnTo>
                        <a:lnTo>
                          <a:pt x="7" y="5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6" name="Freeform 247"/>
                  <p:cNvSpPr>
                    <a:spLocks noChangeAspect="1"/>
                  </p:cNvSpPr>
                  <p:nvPr/>
                </p:nvSpPr>
                <p:spPr bwMode="gray">
                  <a:xfrm>
                    <a:off x="3774" y="1937"/>
                    <a:ext cx="9" cy="7"/>
                  </a:xfrm>
                  <a:custGeom>
                    <a:avLst/>
                    <a:gdLst>
                      <a:gd name="T0" fmla="*/ 7 w 7"/>
                      <a:gd name="T1" fmla="*/ 6 h 6"/>
                      <a:gd name="T2" fmla="*/ 0 w 7"/>
                      <a:gd name="T3" fmla="*/ 6 h 6"/>
                      <a:gd name="T4" fmla="*/ 0 w 7"/>
                      <a:gd name="T5" fmla="*/ 4 h 6"/>
                      <a:gd name="T6" fmla="*/ 0 w 7"/>
                      <a:gd name="T7" fmla="*/ 0 h 6"/>
                      <a:gd name="T8" fmla="*/ 4 w 7"/>
                      <a:gd name="T9" fmla="*/ 0 h 6"/>
                      <a:gd name="T10" fmla="*/ 7 w 7"/>
                      <a:gd name="T11" fmla="*/ 6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6"/>
                      <a:gd name="T20" fmla="*/ 7 w 7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6">
                        <a:moveTo>
                          <a:pt x="7" y="6"/>
                        </a:move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7" name="Freeform 248"/>
                  <p:cNvSpPr>
                    <a:spLocks noChangeAspect="1"/>
                  </p:cNvSpPr>
                  <p:nvPr/>
                </p:nvSpPr>
                <p:spPr bwMode="gray">
                  <a:xfrm>
                    <a:off x="3766" y="1913"/>
                    <a:ext cx="2" cy="5"/>
                  </a:xfrm>
                  <a:custGeom>
                    <a:avLst/>
                    <a:gdLst>
                      <a:gd name="T0" fmla="*/ 2 w 2"/>
                      <a:gd name="T1" fmla="*/ 4 h 4"/>
                      <a:gd name="T2" fmla="*/ 0 w 2"/>
                      <a:gd name="T3" fmla="*/ 2 h 4"/>
                      <a:gd name="T4" fmla="*/ 0 w 2"/>
                      <a:gd name="T5" fmla="*/ 0 h 4"/>
                      <a:gd name="T6" fmla="*/ 2 w 2"/>
                      <a:gd name="T7" fmla="*/ 2 h 4"/>
                      <a:gd name="T8" fmla="*/ 2 w 2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4"/>
                      <a:gd name="T17" fmla="*/ 2 w 2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4">
                        <a:moveTo>
                          <a:pt x="2" y="4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8" name="Freeform 249"/>
                  <p:cNvSpPr>
                    <a:spLocks noChangeAspect="1"/>
                  </p:cNvSpPr>
                  <p:nvPr/>
                </p:nvSpPr>
                <p:spPr bwMode="gray">
                  <a:xfrm>
                    <a:off x="3637" y="1864"/>
                    <a:ext cx="5" cy="5"/>
                  </a:xfrm>
                  <a:custGeom>
                    <a:avLst/>
                    <a:gdLst>
                      <a:gd name="T0" fmla="*/ 0 w 4"/>
                      <a:gd name="T1" fmla="*/ 5 h 5"/>
                      <a:gd name="T2" fmla="*/ 0 w 4"/>
                      <a:gd name="T3" fmla="*/ 2 h 5"/>
                      <a:gd name="T4" fmla="*/ 0 w 4"/>
                      <a:gd name="T5" fmla="*/ 0 h 5"/>
                      <a:gd name="T6" fmla="*/ 4 w 4"/>
                      <a:gd name="T7" fmla="*/ 0 h 5"/>
                      <a:gd name="T8" fmla="*/ 4 w 4"/>
                      <a:gd name="T9" fmla="*/ 5 h 5"/>
                      <a:gd name="T10" fmla="*/ 0 w 4"/>
                      <a:gd name="T11" fmla="*/ 5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"/>
                      <a:gd name="T19" fmla="*/ 0 h 5"/>
                      <a:gd name="T20" fmla="*/ 4 w 4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" h="5">
                        <a:moveTo>
                          <a:pt x="0" y="5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4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9" name="Freeform 250"/>
                  <p:cNvSpPr>
                    <a:spLocks noChangeAspect="1"/>
                  </p:cNvSpPr>
                  <p:nvPr/>
                </p:nvSpPr>
                <p:spPr bwMode="gray">
                  <a:xfrm>
                    <a:off x="3642" y="1864"/>
                    <a:ext cx="4" cy="7"/>
                  </a:xfrm>
                  <a:custGeom>
                    <a:avLst/>
                    <a:gdLst>
                      <a:gd name="T0" fmla="*/ 0 w 4"/>
                      <a:gd name="T1" fmla="*/ 7 h 7"/>
                      <a:gd name="T2" fmla="*/ 2 w 4"/>
                      <a:gd name="T3" fmla="*/ 5 h 7"/>
                      <a:gd name="T4" fmla="*/ 2 w 4"/>
                      <a:gd name="T5" fmla="*/ 2 h 7"/>
                      <a:gd name="T6" fmla="*/ 4 w 4"/>
                      <a:gd name="T7" fmla="*/ 0 h 7"/>
                      <a:gd name="T8" fmla="*/ 4 w 4"/>
                      <a:gd name="T9" fmla="*/ 5 h 7"/>
                      <a:gd name="T10" fmla="*/ 4 w 4"/>
                      <a:gd name="T11" fmla="*/ 5 h 7"/>
                      <a:gd name="T12" fmla="*/ 0 w 4"/>
                      <a:gd name="T13" fmla="*/ 7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"/>
                      <a:gd name="T22" fmla="*/ 0 h 7"/>
                      <a:gd name="T23" fmla="*/ 4 w 4"/>
                      <a:gd name="T24" fmla="*/ 7 h 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" h="7">
                        <a:moveTo>
                          <a:pt x="0" y="7"/>
                        </a:moveTo>
                        <a:lnTo>
                          <a:pt x="2" y="5"/>
                        </a:ln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4" y="5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0" name="Freeform 251"/>
                  <p:cNvSpPr>
                    <a:spLocks noChangeAspect="1"/>
                  </p:cNvSpPr>
                  <p:nvPr/>
                </p:nvSpPr>
                <p:spPr bwMode="gray">
                  <a:xfrm>
                    <a:off x="3584" y="1815"/>
                    <a:ext cx="84" cy="123"/>
                  </a:xfrm>
                  <a:custGeom>
                    <a:avLst/>
                    <a:gdLst>
                      <a:gd name="T0" fmla="*/ 58 w 85"/>
                      <a:gd name="T1" fmla="*/ 39 h 105"/>
                      <a:gd name="T2" fmla="*/ 60 w 85"/>
                      <a:gd name="T3" fmla="*/ 33 h 105"/>
                      <a:gd name="T4" fmla="*/ 54 w 85"/>
                      <a:gd name="T5" fmla="*/ 35 h 105"/>
                      <a:gd name="T6" fmla="*/ 46 w 85"/>
                      <a:gd name="T7" fmla="*/ 35 h 105"/>
                      <a:gd name="T8" fmla="*/ 38 w 85"/>
                      <a:gd name="T9" fmla="*/ 37 h 105"/>
                      <a:gd name="T10" fmla="*/ 31 w 85"/>
                      <a:gd name="T11" fmla="*/ 46 h 105"/>
                      <a:gd name="T12" fmla="*/ 25 w 85"/>
                      <a:gd name="T13" fmla="*/ 39 h 105"/>
                      <a:gd name="T14" fmla="*/ 19 w 85"/>
                      <a:gd name="T15" fmla="*/ 29 h 105"/>
                      <a:gd name="T16" fmla="*/ 21 w 85"/>
                      <a:gd name="T17" fmla="*/ 23 h 105"/>
                      <a:gd name="T18" fmla="*/ 25 w 85"/>
                      <a:gd name="T19" fmla="*/ 19 h 105"/>
                      <a:gd name="T20" fmla="*/ 40 w 85"/>
                      <a:gd name="T21" fmla="*/ 19 h 105"/>
                      <a:gd name="T22" fmla="*/ 54 w 85"/>
                      <a:gd name="T23" fmla="*/ 19 h 105"/>
                      <a:gd name="T24" fmla="*/ 75 w 85"/>
                      <a:gd name="T25" fmla="*/ 19 h 105"/>
                      <a:gd name="T26" fmla="*/ 81 w 85"/>
                      <a:gd name="T27" fmla="*/ 10 h 105"/>
                      <a:gd name="T28" fmla="*/ 85 w 85"/>
                      <a:gd name="T29" fmla="*/ 2 h 105"/>
                      <a:gd name="T30" fmla="*/ 81 w 85"/>
                      <a:gd name="T31" fmla="*/ 0 h 105"/>
                      <a:gd name="T32" fmla="*/ 75 w 85"/>
                      <a:gd name="T33" fmla="*/ 6 h 105"/>
                      <a:gd name="T34" fmla="*/ 71 w 85"/>
                      <a:gd name="T35" fmla="*/ 10 h 105"/>
                      <a:gd name="T36" fmla="*/ 54 w 85"/>
                      <a:gd name="T37" fmla="*/ 10 h 105"/>
                      <a:gd name="T38" fmla="*/ 44 w 85"/>
                      <a:gd name="T39" fmla="*/ 8 h 105"/>
                      <a:gd name="T40" fmla="*/ 36 w 85"/>
                      <a:gd name="T41" fmla="*/ 4 h 105"/>
                      <a:gd name="T42" fmla="*/ 27 w 85"/>
                      <a:gd name="T43" fmla="*/ 8 h 105"/>
                      <a:gd name="T44" fmla="*/ 21 w 85"/>
                      <a:gd name="T45" fmla="*/ 10 h 105"/>
                      <a:gd name="T46" fmla="*/ 15 w 85"/>
                      <a:gd name="T47" fmla="*/ 21 h 105"/>
                      <a:gd name="T48" fmla="*/ 15 w 85"/>
                      <a:gd name="T49" fmla="*/ 35 h 105"/>
                      <a:gd name="T50" fmla="*/ 11 w 85"/>
                      <a:gd name="T51" fmla="*/ 41 h 105"/>
                      <a:gd name="T52" fmla="*/ 5 w 85"/>
                      <a:gd name="T53" fmla="*/ 60 h 105"/>
                      <a:gd name="T54" fmla="*/ 3 w 85"/>
                      <a:gd name="T55" fmla="*/ 64 h 105"/>
                      <a:gd name="T56" fmla="*/ 3 w 85"/>
                      <a:gd name="T57" fmla="*/ 74 h 105"/>
                      <a:gd name="T58" fmla="*/ 9 w 85"/>
                      <a:gd name="T59" fmla="*/ 74 h 105"/>
                      <a:gd name="T60" fmla="*/ 7 w 85"/>
                      <a:gd name="T61" fmla="*/ 101 h 105"/>
                      <a:gd name="T62" fmla="*/ 13 w 85"/>
                      <a:gd name="T63" fmla="*/ 103 h 105"/>
                      <a:gd name="T64" fmla="*/ 19 w 85"/>
                      <a:gd name="T65" fmla="*/ 95 h 105"/>
                      <a:gd name="T66" fmla="*/ 21 w 85"/>
                      <a:gd name="T67" fmla="*/ 79 h 105"/>
                      <a:gd name="T68" fmla="*/ 19 w 85"/>
                      <a:gd name="T69" fmla="*/ 68 h 105"/>
                      <a:gd name="T70" fmla="*/ 29 w 85"/>
                      <a:gd name="T71" fmla="*/ 62 h 105"/>
                      <a:gd name="T72" fmla="*/ 27 w 85"/>
                      <a:gd name="T73" fmla="*/ 72 h 105"/>
                      <a:gd name="T74" fmla="*/ 33 w 85"/>
                      <a:gd name="T75" fmla="*/ 81 h 105"/>
                      <a:gd name="T76" fmla="*/ 36 w 85"/>
                      <a:gd name="T77" fmla="*/ 87 h 105"/>
                      <a:gd name="T78" fmla="*/ 38 w 85"/>
                      <a:gd name="T79" fmla="*/ 93 h 105"/>
                      <a:gd name="T80" fmla="*/ 40 w 85"/>
                      <a:gd name="T81" fmla="*/ 91 h 105"/>
                      <a:gd name="T82" fmla="*/ 54 w 85"/>
                      <a:gd name="T83" fmla="*/ 87 h 105"/>
                      <a:gd name="T84" fmla="*/ 50 w 85"/>
                      <a:gd name="T85" fmla="*/ 85 h 105"/>
                      <a:gd name="T86" fmla="*/ 48 w 85"/>
                      <a:gd name="T87" fmla="*/ 70 h 105"/>
                      <a:gd name="T88" fmla="*/ 36 w 85"/>
                      <a:gd name="T89" fmla="*/ 52 h 105"/>
                      <a:gd name="T90" fmla="*/ 42 w 85"/>
                      <a:gd name="T91" fmla="*/ 50 h 105"/>
                      <a:gd name="T92" fmla="*/ 52 w 85"/>
                      <a:gd name="T93" fmla="*/ 39 h 10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85"/>
                      <a:gd name="T142" fmla="*/ 0 h 105"/>
                      <a:gd name="T143" fmla="*/ 85 w 85"/>
                      <a:gd name="T144" fmla="*/ 105 h 105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85" h="105">
                        <a:moveTo>
                          <a:pt x="54" y="37"/>
                        </a:moveTo>
                        <a:lnTo>
                          <a:pt x="58" y="39"/>
                        </a:lnTo>
                        <a:lnTo>
                          <a:pt x="60" y="35"/>
                        </a:lnTo>
                        <a:lnTo>
                          <a:pt x="60" y="33"/>
                        </a:lnTo>
                        <a:lnTo>
                          <a:pt x="56" y="33"/>
                        </a:lnTo>
                        <a:lnTo>
                          <a:pt x="54" y="35"/>
                        </a:lnTo>
                        <a:lnTo>
                          <a:pt x="48" y="35"/>
                        </a:lnTo>
                        <a:lnTo>
                          <a:pt x="46" y="35"/>
                        </a:lnTo>
                        <a:lnTo>
                          <a:pt x="46" y="37"/>
                        </a:lnTo>
                        <a:lnTo>
                          <a:pt x="38" y="37"/>
                        </a:lnTo>
                        <a:lnTo>
                          <a:pt x="33" y="43"/>
                        </a:lnTo>
                        <a:lnTo>
                          <a:pt x="31" y="46"/>
                        </a:lnTo>
                        <a:lnTo>
                          <a:pt x="25" y="43"/>
                        </a:lnTo>
                        <a:lnTo>
                          <a:pt x="25" y="39"/>
                        </a:lnTo>
                        <a:lnTo>
                          <a:pt x="21" y="35"/>
                        </a:lnTo>
                        <a:lnTo>
                          <a:pt x="19" y="29"/>
                        </a:lnTo>
                        <a:lnTo>
                          <a:pt x="21" y="25"/>
                        </a:lnTo>
                        <a:lnTo>
                          <a:pt x="21" y="23"/>
                        </a:lnTo>
                        <a:lnTo>
                          <a:pt x="21" y="19"/>
                        </a:lnTo>
                        <a:lnTo>
                          <a:pt x="25" y="19"/>
                        </a:lnTo>
                        <a:lnTo>
                          <a:pt x="31" y="19"/>
                        </a:lnTo>
                        <a:lnTo>
                          <a:pt x="40" y="19"/>
                        </a:lnTo>
                        <a:lnTo>
                          <a:pt x="42" y="19"/>
                        </a:lnTo>
                        <a:lnTo>
                          <a:pt x="54" y="19"/>
                        </a:lnTo>
                        <a:lnTo>
                          <a:pt x="58" y="21"/>
                        </a:lnTo>
                        <a:lnTo>
                          <a:pt x="75" y="19"/>
                        </a:lnTo>
                        <a:lnTo>
                          <a:pt x="77" y="10"/>
                        </a:lnTo>
                        <a:lnTo>
                          <a:pt x="81" y="10"/>
                        </a:lnTo>
                        <a:lnTo>
                          <a:pt x="83" y="4"/>
                        </a:lnTo>
                        <a:lnTo>
                          <a:pt x="85" y="2"/>
                        </a:lnTo>
                        <a:lnTo>
                          <a:pt x="83" y="0"/>
                        </a:lnTo>
                        <a:lnTo>
                          <a:pt x="81" y="0"/>
                        </a:lnTo>
                        <a:lnTo>
                          <a:pt x="77" y="2"/>
                        </a:lnTo>
                        <a:lnTo>
                          <a:pt x="75" y="6"/>
                        </a:lnTo>
                        <a:lnTo>
                          <a:pt x="73" y="6"/>
                        </a:lnTo>
                        <a:lnTo>
                          <a:pt x="71" y="10"/>
                        </a:lnTo>
                        <a:lnTo>
                          <a:pt x="62" y="10"/>
                        </a:lnTo>
                        <a:lnTo>
                          <a:pt x="54" y="10"/>
                        </a:lnTo>
                        <a:lnTo>
                          <a:pt x="46" y="8"/>
                        </a:lnTo>
                        <a:lnTo>
                          <a:pt x="44" y="8"/>
                        </a:lnTo>
                        <a:lnTo>
                          <a:pt x="38" y="8"/>
                        </a:lnTo>
                        <a:lnTo>
                          <a:pt x="36" y="4"/>
                        </a:lnTo>
                        <a:lnTo>
                          <a:pt x="27" y="6"/>
                        </a:lnTo>
                        <a:lnTo>
                          <a:pt x="27" y="8"/>
                        </a:lnTo>
                        <a:lnTo>
                          <a:pt x="23" y="15"/>
                        </a:lnTo>
                        <a:lnTo>
                          <a:pt x="21" y="10"/>
                        </a:lnTo>
                        <a:lnTo>
                          <a:pt x="15" y="17"/>
                        </a:lnTo>
                        <a:lnTo>
                          <a:pt x="15" y="21"/>
                        </a:lnTo>
                        <a:lnTo>
                          <a:pt x="17" y="27"/>
                        </a:lnTo>
                        <a:lnTo>
                          <a:pt x="15" y="35"/>
                        </a:lnTo>
                        <a:lnTo>
                          <a:pt x="11" y="41"/>
                        </a:lnTo>
                        <a:lnTo>
                          <a:pt x="9" y="52"/>
                        </a:lnTo>
                        <a:lnTo>
                          <a:pt x="5" y="60"/>
                        </a:lnTo>
                        <a:lnTo>
                          <a:pt x="0" y="62"/>
                        </a:lnTo>
                        <a:lnTo>
                          <a:pt x="3" y="64"/>
                        </a:lnTo>
                        <a:lnTo>
                          <a:pt x="0" y="68"/>
                        </a:lnTo>
                        <a:lnTo>
                          <a:pt x="3" y="74"/>
                        </a:lnTo>
                        <a:lnTo>
                          <a:pt x="7" y="72"/>
                        </a:lnTo>
                        <a:lnTo>
                          <a:pt x="9" y="74"/>
                        </a:lnTo>
                        <a:lnTo>
                          <a:pt x="13" y="85"/>
                        </a:lnTo>
                        <a:lnTo>
                          <a:pt x="7" y="101"/>
                        </a:lnTo>
                        <a:lnTo>
                          <a:pt x="9" y="105"/>
                        </a:lnTo>
                        <a:lnTo>
                          <a:pt x="13" y="103"/>
                        </a:lnTo>
                        <a:lnTo>
                          <a:pt x="19" y="103"/>
                        </a:lnTo>
                        <a:lnTo>
                          <a:pt x="19" y="95"/>
                        </a:lnTo>
                        <a:lnTo>
                          <a:pt x="21" y="87"/>
                        </a:lnTo>
                        <a:lnTo>
                          <a:pt x="21" y="79"/>
                        </a:lnTo>
                        <a:lnTo>
                          <a:pt x="21" y="72"/>
                        </a:lnTo>
                        <a:lnTo>
                          <a:pt x="19" y="68"/>
                        </a:lnTo>
                        <a:lnTo>
                          <a:pt x="23" y="62"/>
                        </a:lnTo>
                        <a:lnTo>
                          <a:pt x="29" y="62"/>
                        </a:lnTo>
                        <a:lnTo>
                          <a:pt x="29" y="68"/>
                        </a:lnTo>
                        <a:lnTo>
                          <a:pt x="27" y="72"/>
                        </a:lnTo>
                        <a:lnTo>
                          <a:pt x="29" y="76"/>
                        </a:lnTo>
                        <a:lnTo>
                          <a:pt x="33" y="81"/>
                        </a:lnTo>
                        <a:lnTo>
                          <a:pt x="38" y="85"/>
                        </a:lnTo>
                        <a:lnTo>
                          <a:pt x="36" y="87"/>
                        </a:lnTo>
                        <a:lnTo>
                          <a:pt x="33" y="91"/>
                        </a:lnTo>
                        <a:lnTo>
                          <a:pt x="38" y="93"/>
                        </a:lnTo>
                        <a:lnTo>
                          <a:pt x="42" y="93"/>
                        </a:lnTo>
                        <a:lnTo>
                          <a:pt x="40" y="91"/>
                        </a:lnTo>
                        <a:lnTo>
                          <a:pt x="44" y="87"/>
                        </a:lnTo>
                        <a:lnTo>
                          <a:pt x="54" y="87"/>
                        </a:lnTo>
                        <a:lnTo>
                          <a:pt x="54" y="83"/>
                        </a:lnTo>
                        <a:lnTo>
                          <a:pt x="50" y="85"/>
                        </a:lnTo>
                        <a:lnTo>
                          <a:pt x="46" y="76"/>
                        </a:lnTo>
                        <a:lnTo>
                          <a:pt x="48" y="70"/>
                        </a:lnTo>
                        <a:lnTo>
                          <a:pt x="44" y="64"/>
                        </a:lnTo>
                        <a:lnTo>
                          <a:pt x="36" y="52"/>
                        </a:lnTo>
                        <a:lnTo>
                          <a:pt x="36" y="50"/>
                        </a:lnTo>
                        <a:lnTo>
                          <a:pt x="42" y="50"/>
                        </a:lnTo>
                        <a:lnTo>
                          <a:pt x="48" y="43"/>
                        </a:lnTo>
                        <a:lnTo>
                          <a:pt x="52" y="39"/>
                        </a:lnTo>
                        <a:lnTo>
                          <a:pt x="54" y="3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1" name="Freeform 252"/>
                  <p:cNvSpPr>
                    <a:spLocks noChangeAspect="1"/>
                  </p:cNvSpPr>
                  <p:nvPr/>
                </p:nvSpPr>
                <p:spPr bwMode="gray">
                  <a:xfrm>
                    <a:off x="3601" y="1941"/>
                    <a:ext cx="4" cy="18"/>
                  </a:xfrm>
                  <a:custGeom>
                    <a:avLst/>
                    <a:gdLst>
                      <a:gd name="T0" fmla="*/ 4 w 4"/>
                      <a:gd name="T1" fmla="*/ 0 h 15"/>
                      <a:gd name="T2" fmla="*/ 4 w 4"/>
                      <a:gd name="T3" fmla="*/ 2 h 15"/>
                      <a:gd name="T4" fmla="*/ 2 w 4"/>
                      <a:gd name="T5" fmla="*/ 9 h 15"/>
                      <a:gd name="T6" fmla="*/ 4 w 4"/>
                      <a:gd name="T7" fmla="*/ 13 h 15"/>
                      <a:gd name="T8" fmla="*/ 2 w 4"/>
                      <a:gd name="T9" fmla="*/ 15 h 15"/>
                      <a:gd name="T10" fmla="*/ 0 w 4"/>
                      <a:gd name="T11" fmla="*/ 9 h 15"/>
                      <a:gd name="T12" fmla="*/ 2 w 4"/>
                      <a:gd name="T13" fmla="*/ 2 h 15"/>
                      <a:gd name="T14" fmla="*/ 4 w 4"/>
                      <a:gd name="T15" fmla="*/ 0 h 1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"/>
                      <a:gd name="T25" fmla="*/ 0 h 15"/>
                      <a:gd name="T26" fmla="*/ 4 w 4"/>
                      <a:gd name="T27" fmla="*/ 15 h 1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" h="15">
                        <a:moveTo>
                          <a:pt x="4" y="0"/>
                        </a:moveTo>
                        <a:lnTo>
                          <a:pt x="4" y="2"/>
                        </a:lnTo>
                        <a:lnTo>
                          <a:pt x="2" y="9"/>
                        </a:lnTo>
                        <a:lnTo>
                          <a:pt x="4" y="13"/>
                        </a:lnTo>
                        <a:lnTo>
                          <a:pt x="2" y="15"/>
                        </a:lnTo>
                        <a:lnTo>
                          <a:pt x="0" y="9"/>
                        </a:lnTo>
                        <a:lnTo>
                          <a:pt x="2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2" name="Freeform 253"/>
                  <p:cNvSpPr>
                    <a:spLocks noChangeAspect="1"/>
                  </p:cNvSpPr>
                  <p:nvPr/>
                </p:nvSpPr>
                <p:spPr bwMode="gray">
                  <a:xfrm>
                    <a:off x="3632" y="1918"/>
                    <a:ext cx="6" cy="20"/>
                  </a:xfrm>
                  <a:custGeom>
                    <a:avLst/>
                    <a:gdLst>
                      <a:gd name="T0" fmla="*/ 8 w 8"/>
                      <a:gd name="T1" fmla="*/ 6 h 18"/>
                      <a:gd name="T2" fmla="*/ 8 w 8"/>
                      <a:gd name="T3" fmla="*/ 0 h 18"/>
                      <a:gd name="T4" fmla="*/ 8 w 8"/>
                      <a:gd name="T5" fmla="*/ 2 h 18"/>
                      <a:gd name="T6" fmla="*/ 4 w 8"/>
                      <a:gd name="T7" fmla="*/ 4 h 18"/>
                      <a:gd name="T8" fmla="*/ 2 w 8"/>
                      <a:gd name="T9" fmla="*/ 10 h 18"/>
                      <a:gd name="T10" fmla="*/ 0 w 8"/>
                      <a:gd name="T11" fmla="*/ 14 h 18"/>
                      <a:gd name="T12" fmla="*/ 0 w 8"/>
                      <a:gd name="T13" fmla="*/ 18 h 18"/>
                      <a:gd name="T14" fmla="*/ 2 w 8"/>
                      <a:gd name="T15" fmla="*/ 18 h 18"/>
                      <a:gd name="T16" fmla="*/ 4 w 8"/>
                      <a:gd name="T17" fmla="*/ 14 h 18"/>
                      <a:gd name="T18" fmla="*/ 6 w 8"/>
                      <a:gd name="T19" fmla="*/ 14 h 18"/>
                      <a:gd name="T20" fmla="*/ 8 w 8"/>
                      <a:gd name="T21" fmla="*/ 12 h 18"/>
                      <a:gd name="T22" fmla="*/ 6 w 8"/>
                      <a:gd name="T23" fmla="*/ 10 h 18"/>
                      <a:gd name="T24" fmla="*/ 6 w 8"/>
                      <a:gd name="T25" fmla="*/ 6 h 18"/>
                      <a:gd name="T26" fmla="*/ 8 w 8"/>
                      <a:gd name="T27" fmla="*/ 6 h 1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8"/>
                      <a:gd name="T43" fmla="*/ 0 h 18"/>
                      <a:gd name="T44" fmla="*/ 8 w 8"/>
                      <a:gd name="T45" fmla="*/ 18 h 1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8" h="18">
                        <a:moveTo>
                          <a:pt x="8" y="6"/>
                        </a:moveTo>
                        <a:lnTo>
                          <a:pt x="8" y="0"/>
                        </a:lnTo>
                        <a:lnTo>
                          <a:pt x="8" y="2"/>
                        </a:lnTo>
                        <a:lnTo>
                          <a:pt x="4" y="4"/>
                        </a:lnTo>
                        <a:lnTo>
                          <a:pt x="2" y="10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2" y="18"/>
                        </a:lnTo>
                        <a:lnTo>
                          <a:pt x="4" y="14"/>
                        </a:lnTo>
                        <a:lnTo>
                          <a:pt x="6" y="14"/>
                        </a:lnTo>
                        <a:lnTo>
                          <a:pt x="8" y="12"/>
                        </a:lnTo>
                        <a:lnTo>
                          <a:pt x="6" y="10"/>
                        </a:lnTo>
                        <a:lnTo>
                          <a:pt x="6" y="6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3" name="Freeform 254"/>
                  <p:cNvSpPr>
                    <a:spLocks noChangeAspect="1"/>
                  </p:cNvSpPr>
                  <p:nvPr/>
                </p:nvSpPr>
                <p:spPr bwMode="gray">
                  <a:xfrm>
                    <a:off x="3627" y="1922"/>
                    <a:ext cx="5" cy="12"/>
                  </a:xfrm>
                  <a:custGeom>
                    <a:avLst/>
                    <a:gdLst>
                      <a:gd name="T0" fmla="*/ 0 w 4"/>
                      <a:gd name="T1" fmla="*/ 4 h 10"/>
                      <a:gd name="T2" fmla="*/ 2 w 4"/>
                      <a:gd name="T3" fmla="*/ 2 h 10"/>
                      <a:gd name="T4" fmla="*/ 4 w 4"/>
                      <a:gd name="T5" fmla="*/ 0 h 10"/>
                      <a:gd name="T6" fmla="*/ 4 w 4"/>
                      <a:gd name="T7" fmla="*/ 4 h 10"/>
                      <a:gd name="T8" fmla="*/ 2 w 4"/>
                      <a:gd name="T9" fmla="*/ 10 h 10"/>
                      <a:gd name="T10" fmla="*/ 0 w 4"/>
                      <a:gd name="T11" fmla="*/ 10 h 10"/>
                      <a:gd name="T12" fmla="*/ 2 w 4"/>
                      <a:gd name="T13" fmla="*/ 6 h 10"/>
                      <a:gd name="T14" fmla="*/ 0 w 4"/>
                      <a:gd name="T15" fmla="*/ 4 h 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"/>
                      <a:gd name="T25" fmla="*/ 0 h 10"/>
                      <a:gd name="T26" fmla="*/ 4 w 4"/>
                      <a:gd name="T27" fmla="*/ 10 h 1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" h="10">
                        <a:moveTo>
                          <a:pt x="0" y="4"/>
                        </a:move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2" y="10"/>
                        </a:lnTo>
                        <a:lnTo>
                          <a:pt x="0" y="10"/>
                        </a:lnTo>
                        <a:lnTo>
                          <a:pt x="2" y="6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4" name="Freeform 255"/>
                  <p:cNvSpPr>
                    <a:spLocks noChangeAspect="1"/>
                  </p:cNvSpPr>
                  <p:nvPr/>
                </p:nvSpPr>
                <p:spPr bwMode="gray">
                  <a:xfrm>
                    <a:off x="3623" y="1930"/>
                    <a:ext cx="2" cy="7"/>
                  </a:xfrm>
                  <a:custGeom>
                    <a:avLst/>
                    <a:gdLst>
                      <a:gd name="T0" fmla="*/ 0 w 2"/>
                      <a:gd name="T1" fmla="*/ 6 h 6"/>
                      <a:gd name="T2" fmla="*/ 2 w 2"/>
                      <a:gd name="T3" fmla="*/ 4 h 6"/>
                      <a:gd name="T4" fmla="*/ 2 w 2"/>
                      <a:gd name="T5" fmla="*/ 2 h 6"/>
                      <a:gd name="T6" fmla="*/ 0 w 2"/>
                      <a:gd name="T7" fmla="*/ 0 h 6"/>
                      <a:gd name="T8" fmla="*/ 0 w 2"/>
                      <a:gd name="T9" fmla="*/ 2 h 6"/>
                      <a:gd name="T10" fmla="*/ 0 w 2"/>
                      <a:gd name="T11" fmla="*/ 6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"/>
                      <a:gd name="T19" fmla="*/ 0 h 6"/>
                      <a:gd name="T20" fmla="*/ 2 w 2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" h="6">
                        <a:moveTo>
                          <a:pt x="0" y="6"/>
                        </a:move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5" name="Freeform 256"/>
                  <p:cNvSpPr>
                    <a:spLocks noChangeAspect="1"/>
                  </p:cNvSpPr>
                  <p:nvPr/>
                </p:nvSpPr>
                <p:spPr bwMode="gray">
                  <a:xfrm>
                    <a:off x="3793" y="1871"/>
                    <a:ext cx="17" cy="6"/>
                  </a:xfrm>
                  <a:custGeom>
                    <a:avLst/>
                    <a:gdLst>
                      <a:gd name="T0" fmla="*/ 0 w 18"/>
                      <a:gd name="T1" fmla="*/ 0 h 4"/>
                      <a:gd name="T2" fmla="*/ 0 w 18"/>
                      <a:gd name="T3" fmla="*/ 0 h 4"/>
                      <a:gd name="T4" fmla="*/ 8 w 18"/>
                      <a:gd name="T5" fmla="*/ 0 h 4"/>
                      <a:gd name="T6" fmla="*/ 10 w 18"/>
                      <a:gd name="T7" fmla="*/ 0 h 4"/>
                      <a:gd name="T8" fmla="*/ 18 w 18"/>
                      <a:gd name="T9" fmla="*/ 2 h 4"/>
                      <a:gd name="T10" fmla="*/ 16 w 18"/>
                      <a:gd name="T11" fmla="*/ 2 h 4"/>
                      <a:gd name="T12" fmla="*/ 12 w 18"/>
                      <a:gd name="T13" fmla="*/ 4 h 4"/>
                      <a:gd name="T14" fmla="*/ 0 w 18"/>
                      <a:gd name="T15" fmla="*/ 0 h 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8"/>
                      <a:gd name="T25" fmla="*/ 0 h 4"/>
                      <a:gd name="T26" fmla="*/ 18 w 18"/>
                      <a:gd name="T27" fmla="*/ 4 h 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8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18" y="2"/>
                        </a:lnTo>
                        <a:lnTo>
                          <a:pt x="16" y="2"/>
                        </a:lnTo>
                        <a:lnTo>
                          <a:pt x="12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6" name="Freeform 257"/>
                  <p:cNvSpPr>
                    <a:spLocks noChangeAspect="1"/>
                  </p:cNvSpPr>
                  <p:nvPr/>
                </p:nvSpPr>
                <p:spPr bwMode="gray">
                  <a:xfrm>
                    <a:off x="3793" y="1855"/>
                    <a:ext cx="13" cy="9"/>
                  </a:xfrm>
                  <a:custGeom>
                    <a:avLst/>
                    <a:gdLst>
                      <a:gd name="T0" fmla="*/ 4 w 14"/>
                      <a:gd name="T1" fmla="*/ 8 h 8"/>
                      <a:gd name="T2" fmla="*/ 4 w 14"/>
                      <a:gd name="T3" fmla="*/ 4 h 8"/>
                      <a:gd name="T4" fmla="*/ 4 w 14"/>
                      <a:gd name="T5" fmla="*/ 2 h 8"/>
                      <a:gd name="T6" fmla="*/ 2 w 14"/>
                      <a:gd name="T7" fmla="*/ 2 h 8"/>
                      <a:gd name="T8" fmla="*/ 0 w 14"/>
                      <a:gd name="T9" fmla="*/ 2 h 8"/>
                      <a:gd name="T10" fmla="*/ 2 w 14"/>
                      <a:gd name="T11" fmla="*/ 0 h 8"/>
                      <a:gd name="T12" fmla="*/ 6 w 14"/>
                      <a:gd name="T13" fmla="*/ 2 h 8"/>
                      <a:gd name="T14" fmla="*/ 8 w 14"/>
                      <a:gd name="T15" fmla="*/ 4 h 8"/>
                      <a:gd name="T16" fmla="*/ 10 w 14"/>
                      <a:gd name="T17" fmla="*/ 4 h 8"/>
                      <a:gd name="T18" fmla="*/ 14 w 14"/>
                      <a:gd name="T19" fmla="*/ 6 h 8"/>
                      <a:gd name="T20" fmla="*/ 10 w 14"/>
                      <a:gd name="T21" fmla="*/ 8 h 8"/>
                      <a:gd name="T22" fmla="*/ 4 w 14"/>
                      <a:gd name="T23" fmla="*/ 8 h 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4"/>
                      <a:gd name="T37" fmla="*/ 0 h 8"/>
                      <a:gd name="T38" fmla="*/ 14 w 14"/>
                      <a:gd name="T39" fmla="*/ 8 h 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4" h="8">
                        <a:moveTo>
                          <a:pt x="4" y="8"/>
                        </a:move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6" y="2"/>
                        </a:lnTo>
                        <a:lnTo>
                          <a:pt x="8" y="4"/>
                        </a:lnTo>
                        <a:lnTo>
                          <a:pt x="10" y="4"/>
                        </a:lnTo>
                        <a:lnTo>
                          <a:pt x="14" y="6"/>
                        </a:lnTo>
                        <a:lnTo>
                          <a:pt x="10" y="8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7" name="Freeform 258"/>
                  <p:cNvSpPr>
                    <a:spLocks noChangeAspect="1"/>
                  </p:cNvSpPr>
                  <p:nvPr/>
                </p:nvSpPr>
                <p:spPr bwMode="gray">
                  <a:xfrm>
                    <a:off x="3625" y="1844"/>
                    <a:ext cx="7" cy="5"/>
                  </a:xfrm>
                  <a:custGeom>
                    <a:avLst/>
                    <a:gdLst>
                      <a:gd name="T0" fmla="*/ 0 w 6"/>
                      <a:gd name="T1" fmla="*/ 4 h 4"/>
                      <a:gd name="T2" fmla="*/ 6 w 6"/>
                      <a:gd name="T3" fmla="*/ 0 h 4"/>
                      <a:gd name="T4" fmla="*/ 6 w 6"/>
                      <a:gd name="T5" fmla="*/ 0 h 4"/>
                      <a:gd name="T6" fmla="*/ 4 w 6"/>
                      <a:gd name="T7" fmla="*/ 0 h 4"/>
                      <a:gd name="T8" fmla="*/ 0 w 6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4"/>
                      <a:gd name="T17" fmla="*/ 6 w 6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4">
                        <a:moveTo>
                          <a:pt x="0" y="4"/>
                        </a:move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8" name="Freeform 259"/>
                  <p:cNvSpPr>
                    <a:spLocks noChangeAspect="1"/>
                  </p:cNvSpPr>
                  <p:nvPr/>
                </p:nvSpPr>
                <p:spPr bwMode="gray">
                  <a:xfrm>
                    <a:off x="3552" y="1900"/>
                    <a:ext cx="3" cy="13"/>
                  </a:xfrm>
                  <a:custGeom>
                    <a:avLst/>
                    <a:gdLst>
                      <a:gd name="T0" fmla="*/ 5 w 5"/>
                      <a:gd name="T1" fmla="*/ 4 h 11"/>
                      <a:gd name="T2" fmla="*/ 5 w 5"/>
                      <a:gd name="T3" fmla="*/ 2 h 11"/>
                      <a:gd name="T4" fmla="*/ 3 w 5"/>
                      <a:gd name="T5" fmla="*/ 0 h 11"/>
                      <a:gd name="T6" fmla="*/ 0 w 5"/>
                      <a:gd name="T7" fmla="*/ 4 h 11"/>
                      <a:gd name="T8" fmla="*/ 0 w 5"/>
                      <a:gd name="T9" fmla="*/ 9 h 11"/>
                      <a:gd name="T10" fmla="*/ 0 w 5"/>
                      <a:gd name="T11" fmla="*/ 11 h 11"/>
                      <a:gd name="T12" fmla="*/ 3 w 5"/>
                      <a:gd name="T13" fmla="*/ 9 h 11"/>
                      <a:gd name="T14" fmla="*/ 5 w 5"/>
                      <a:gd name="T15" fmla="*/ 4 h 1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"/>
                      <a:gd name="T25" fmla="*/ 0 h 11"/>
                      <a:gd name="T26" fmla="*/ 5 w 5"/>
                      <a:gd name="T27" fmla="*/ 11 h 1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" h="11">
                        <a:moveTo>
                          <a:pt x="5" y="4"/>
                        </a:move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0" y="4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3" y="9"/>
                        </a:lnTo>
                        <a:lnTo>
                          <a:pt x="5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9" name="Freeform 260"/>
                  <p:cNvSpPr>
                    <a:spLocks noChangeAspect="1"/>
                  </p:cNvSpPr>
                  <p:nvPr/>
                </p:nvSpPr>
                <p:spPr bwMode="gray">
                  <a:xfrm>
                    <a:off x="3826" y="1980"/>
                    <a:ext cx="6" cy="5"/>
                  </a:xfrm>
                  <a:custGeom>
                    <a:avLst/>
                    <a:gdLst>
                      <a:gd name="T0" fmla="*/ 2 w 4"/>
                      <a:gd name="T1" fmla="*/ 5 h 5"/>
                      <a:gd name="T2" fmla="*/ 0 w 4"/>
                      <a:gd name="T3" fmla="*/ 2 h 5"/>
                      <a:gd name="T4" fmla="*/ 2 w 4"/>
                      <a:gd name="T5" fmla="*/ 0 h 5"/>
                      <a:gd name="T6" fmla="*/ 4 w 4"/>
                      <a:gd name="T7" fmla="*/ 2 h 5"/>
                      <a:gd name="T8" fmla="*/ 2 w 4"/>
                      <a:gd name="T9" fmla="*/ 5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5"/>
                      <a:gd name="T17" fmla="*/ 4 w 4"/>
                      <a:gd name="T18" fmla="*/ 5 h 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5">
                        <a:moveTo>
                          <a:pt x="2" y="5"/>
                        </a:move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4" y="2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0" name="Freeform 261"/>
                  <p:cNvSpPr>
                    <a:spLocks noChangeAspect="1"/>
                  </p:cNvSpPr>
                  <p:nvPr/>
                </p:nvSpPr>
                <p:spPr bwMode="gray">
                  <a:xfrm>
                    <a:off x="3815" y="1969"/>
                    <a:ext cx="17" cy="16"/>
                  </a:xfrm>
                  <a:custGeom>
                    <a:avLst/>
                    <a:gdLst>
                      <a:gd name="T0" fmla="*/ 16 w 16"/>
                      <a:gd name="T1" fmla="*/ 0 h 15"/>
                      <a:gd name="T2" fmla="*/ 16 w 16"/>
                      <a:gd name="T3" fmla="*/ 2 h 15"/>
                      <a:gd name="T4" fmla="*/ 16 w 16"/>
                      <a:gd name="T5" fmla="*/ 2 h 15"/>
                      <a:gd name="T6" fmla="*/ 12 w 16"/>
                      <a:gd name="T7" fmla="*/ 10 h 15"/>
                      <a:gd name="T8" fmla="*/ 10 w 16"/>
                      <a:gd name="T9" fmla="*/ 12 h 15"/>
                      <a:gd name="T10" fmla="*/ 0 w 16"/>
                      <a:gd name="T11" fmla="*/ 15 h 15"/>
                      <a:gd name="T12" fmla="*/ 4 w 16"/>
                      <a:gd name="T13" fmla="*/ 8 h 15"/>
                      <a:gd name="T14" fmla="*/ 8 w 16"/>
                      <a:gd name="T15" fmla="*/ 2 h 15"/>
                      <a:gd name="T16" fmla="*/ 10 w 16"/>
                      <a:gd name="T17" fmla="*/ 0 h 15"/>
                      <a:gd name="T18" fmla="*/ 16 w 16"/>
                      <a:gd name="T19" fmla="*/ 0 h 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"/>
                      <a:gd name="T31" fmla="*/ 0 h 15"/>
                      <a:gd name="T32" fmla="*/ 16 w 16"/>
                      <a:gd name="T33" fmla="*/ 15 h 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" h="15">
                        <a:moveTo>
                          <a:pt x="16" y="0"/>
                        </a:moveTo>
                        <a:lnTo>
                          <a:pt x="16" y="2"/>
                        </a:lnTo>
                        <a:lnTo>
                          <a:pt x="12" y="10"/>
                        </a:lnTo>
                        <a:lnTo>
                          <a:pt x="10" y="12"/>
                        </a:lnTo>
                        <a:lnTo>
                          <a:pt x="0" y="15"/>
                        </a:lnTo>
                        <a:lnTo>
                          <a:pt x="4" y="8"/>
                        </a:lnTo>
                        <a:lnTo>
                          <a:pt x="8" y="2"/>
                        </a:lnTo>
                        <a:lnTo>
                          <a:pt x="10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1" name="Freeform 262"/>
                  <p:cNvSpPr>
                    <a:spLocks noChangeAspect="1"/>
                  </p:cNvSpPr>
                  <p:nvPr/>
                </p:nvSpPr>
                <p:spPr bwMode="gray">
                  <a:xfrm>
                    <a:off x="3636" y="1997"/>
                    <a:ext cx="22" cy="22"/>
                  </a:xfrm>
                  <a:custGeom>
                    <a:avLst/>
                    <a:gdLst>
                      <a:gd name="T0" fmla="*/ 10 w 23"/>
                      <a:gd name="T1" fmla="*/ 2 h 18"/>
                      <a:gd name="T2" fmla="*/ 12 w 23"/>
                      <a:gd name="T3" fmla="*/ 8 h 18"/>
                      <a:gd name="T4" fmla="*/ 10 w 23"/>
                      <a:gd name="T5" fmla="*/ 10 h 18"/>
                      <a:gd name="T6" fmla="*/ 6 w 23"/>
                      <a:gd name="T7" fmla="*/ 6 h 18"/>
                      <a:gd name="T8" fmla="*/ 4 w 23"/>
                      <a:gd name="T9" fmla="*/ 8 h 18"/>
                      <a:gd name="T10" fmla="*/ 4 w 23"/>
                      <a:gd name="T11" fmla="*/ 12 h 18"/>
                      <a:gd name="T12" fmla="*/ 6 w 23"/>
                      <a:gd name="T13" fmla="*/ 14 h 18"/>
                      <a:gd name="T14" fmla="*/ 2 w 23"/>
                      <a:gd name="T15" fmla="*/ 16 h 18"/>
                      <a:gd name="T16" fmla="*/ 0 w 23"/>
                      <a:gd name="T17" fmla="*/ 18 h 18"/>
                      <a:gd name="T18" fmla="*/ 4 w 23"/>
                      <a:gd name="T19" fmla="*/ 18 h 18"/>
                      <a:gd name="T20" fmla="*/ 8 w 23"/>
                      <a:gd name="T21" fmla="*/ 16 h 18"/>
                      <a:gd name="T22" fmla="*/ 12 w 23"/>
                      <a:gd name="T23" fmla="*/ 14 h 18"/>
                      <a:gd name="T24" fmla="*/ 17 w 23"/>
                      <a:gd name="T25" fmla="*/ 12 h 18"/>
                      <a:gd name="T26" fmla="*/ 23 w 23"/>
                      <a:gd name="T27" fmla="*/ 8 h 18"/>
                      <a:gd name="T28" fmla="*/ 23 w 23"/>
                      <a:gd name="T29" fmla="*/ 6 h 18"/>
                      <a:gd name="T30" fmla="*/ 19 w 23"/>
                      <a:gd name="T31" fmla="*/ 0 h 18"/>
                      <a:gd name="T32" fmla="*/ 10 w 23"/>
                      <a:gd name="T33" fmla="*/ 2 h 1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3"/>
                      <a:gd name="T52" fmla="*/ 0 h 18"/>
                      <a:gd name="T53" fmla="*/ 23 w 23"/>
                      <a:gd name="T54" fmla="*/ 18 h 1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3" h="18">
                        <a:moveTo>
                          <a:pt x="10" y="2"/>
                        </a:moveTo>
                        <a:lnTo>
                          <a:pt x="12" y="8"/>
                        </a:lnTo>
                        <a:lnTo>
                          <a:pt x="10" y="10"/>
                        </a:lnTo>
                        <a:lnTo>
                          <a:pt x="6" y="6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6" y="14"/>
                        </a:lnTo>
                        <a:lnTo>
                          <a:pt x="2" y="16"/>
                        </a:lnTo>
                        <a:lnTo>
                          <a:pt x="0" y="18"/>
                        </a:lnTo>
                        <a:lnTo>
                          <a:pt x="4" y="18"/>
                        </a:lnTo>
                        <a:lnTo>
                          <a:pt x="8" y="16"/>
                        </a:lnTo>
                        <a:lnTo>
                          <a:pt x="12" y="14"/>
                        </a:lnTo>
                        <a:lnTo>
                          <a:pt x="17" y="12"/>
                        </a:lnTo>
                        <a:lnTo>
                          <a:pt x="23" y="8"/>
                        </a:lnTo>
                        <a:lnTo>
                          <a:pt x="23" y="6"/>
                        </a:lnTo>
                        <a:lnTo>
                          <a:pt x="19" y="0"/>
                        </a:lnTo>
                        <a:lnTo>
                          <a:pt x="1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2" name="Freeform 263"/>
                  <p:cNvSpPr>
                    <a:spLocks noChangeAspect="1"/>
                  </p:cNvSpPr>
                  <p:nvPr/>
                </p:nvSpPr>
                <p:spPr bwMode="gray">
                  <a:xfrm>
                    <a:off x="3736" y="1849"/>
                    <a:ext cx="126" cy="148"/>
                  </a:xfrm>
                  <a:custGeom>
                    <a:avLst/>
                    <a:gdLst>
                      <a:gd name="T0" fmla="*/ 122 w 128"/>
                      <a:gd name="T1" fmla="*/ 91 h 126"/>
                      <a:gd name="T2" fmla="*/ 126 w 128"/>
                      <a:gd name="T3" fmla="*/ 85 h 126"/>
                      <a:gd name="T4" fmla="*/ 124 w 128"/>
                      <a:gd name="T5" fmla="*/ 31 h 126"/>
                      <a:gd name="T6" fmla="*/ 107 w 128"/>
                      <a:gd name="T7" fmla="*/ 27 h 126"/>
                      <a:gd name="T8" fmla="*/ 99 w 128"/>
                      <a:gd name="T9" fmla="*/ 19 h 126"/>
                      <a:gd name="T10" fmla="*/ 87 w 128"/>
                      <a:gd name="T11" fmla="*/ 17 h 126"/>
                      <a:gd name="T12" fmla="*/ 81 w 128"/>
                      <a:gd name="T13" fmla="*/ 23 h 126"/>
                      <a:gd name="T14" fmla="*/ 70 w 128"/>
                      <a:gd name="T15" fmla="*/ 27 h 126"/>
                      <a:gd name="T16" fmla="*/ 64 w 128"/>
                      <a:gd name="T17" fmla="*/ 33 h 126"/>
                      <a:gd name="T18" fmla="*/ 58 w 128"/>
                      <a:gd name="T19" fmla="*/ 41 h 126"/>
                      <a:gd name="T20" fmla="*/ 50 w 128"/>
                      <a:gd name="T21" fmla="*/ 39 h 126"/>
                      <a:gd name="T22" fmla="*/ 50 w 128"/>
                      <a:gd name="T23" fmla="*/ 33 h 126"/>
                      <a:gd name="T24" fmla="*/ 45 w 128"/>
                      <a:gd name="T25" fmla="*/ 37 h 126"/>
                      <a:gd name="T26" fmla="*/ 41 w 128"/>
                      <a:gd name="T27" fmla="*/ 25 h 126"/>
                      <a:gd name="T28" fmla="*/ 43 w 128"/>
                      <a:gd name="T29" fmla="*/ 8 h 126"/>
                      <a:gd name="T30" fmla="*/ 39 w 128"/>
                      <a:gd name="T31" fmla="*/ 4 h 126"/>
                      <a:gd name="T32" fmla="*/ 33 w 128"/>
                      <a:gd name="T33" fmla="*/ 4 h 126"/>
                      <a:gd name="T34" fmla="*/ 19 w 128"/>
                      <a:gd name="T35" fmla="*/ 2 h 126"/>
                      <a:gd name="T36" fmla="*/ 8 w 128"/>
                      <a:gd name="T37" fmla="*/ 6 h 126"/>
                      <a:gd name="T38" fmla="*/ 4 w 128"/>
                      <a:gd name="T39" fmla="*/ 12 h 126"/>
                      <a:gd name="T40" fmla="*/ 2 w 128"/>
                      <a:gd name="T41" fmla="*/ 10 h 126"/>
                      <a:gd name="T42" fmla="*/ 2 w 128"/>
                      <a:gd name="T43" fmla="*/ 14 h 126"/>
                      <a:gd name="T44" fmla="*/ 6 w 128"/>
                      <a:gd name="T45" fmla="*/ 17 h 126"/>
                      <a:gd name="T46" fmla="*/ 15 w 128"/>
                      <a:gd name="T47" fmla="*/ 19 h 126"/>
                      <a:gd name="T48" fmla="*/ 19 w 128"/>
                      <a:gd name="T49" fmla="*/ 27 h 126"/>
                      <a:gd name="T50" fmla="*/ 27 w 128"/>
                      <a:gd name="T51" fmla="*/ 27 h 126"/>
                      <a:gd name="T52" fmla="*/ 33 w 128"/>
                      <a:gd name="T53" fmla="*/ 27 h 126"/>
                      <a:gd name="T54" fmla="*/ 39 w 128"/>
                      <a:gd name="T55" fmla="*/ 31 h 126"/>
                      <a:gd name="T56" fmla="*/ 29 w 128"/>
                      <a:gd name="T57" fmla="*/ 31 h 126"/>
                      <a:gd name="T58" fmla="*/ 21 w 128"/>
                      <a:gd name="T59" fmla="*/ 33 h 126"/>
                      <a:gd name="T60" fmla="*/ 15 w 128"/>
                      <a:gd name="T61" fmla="*/ 37 h 126"/>
                      <a:gd name="T62" fmla="*/ 23 w 128"/>
                      <a:gd name="T63" fmla="*/ 43 h 126"/>
                      <a:gd name="T64" fmla="*/ 23 w 128"/>
                      <a:gd name="T65" fmla="*/ 47 h 126"/>
                      <a:gd name="T66" fmla="*/ 27 w 128"/>
                      <a:gd name="T67" fmla="*/ 54 h 126"/>
                      <a:gd name="T68" fmla="*/ 33 w 128"/>
                      <a:gd name="T69" fmla="*/ 45 h 126"/>
                      <a:gd name="T70" fmla="*/ 37 w 128"/>
                      <a:gd name="T71" fmla="*/ 37 h 126"/>
                      <a:gd name="T72" fmla="*/ 35 w 128"/>
                      <a:gd name="T73" fmla="*/ 41 h 126"/>
                      <a:gd name="T74" fmla="*/ 39 w 128"/>
                      <a:gd name="T75" fmla="*/ 47 h 126"/>
                      <a:gd name="T76" fmla="*/ 41 w 128"/>
                      <a:gd name="T77" fmla="*/ 52 h 126"/>
                      <a:gd name="T78" fmla="*/ 48 w 128"/>
                      <a:gd name="T79" fmla="*/ 50 h 126"/>
                      <a:gd name="T80" fmla="*/ 52 w 128"/>
                      <a:gd name="T81" fmla="*/ 50 h 126"/>
                      <a:gd name="T82" fmla="*/ 50 w 128"/>
                      <a:gd name="T83" fmla="*/ 56 h 126"/>
                      <a:gd name="T84" fmla="*/ 68 w 128"/>
                      <a:gd name="T85" fmla="*/ 62 h 126"/>
                      <a:gd name="T86" fmla="*/ 85 w 128"/>
                      <a:gd name="T87" fmla="*/ 72 h 126"/>
                      <a:gd name="T88" fmla="*/ 89 w 128"/>
                      <a:gd name="T89" fmla="*/ 76 h 126"/>
                      <a:gd name="T90" fmla="*/ 93 w 128"/>
                      <a:gd name="T91" fmla="*/ 87 h 126"/>
                      <a:gd name="T92" fmla="*/ 93 w 128"/>
                      <a:gd name="T93" fmla="*/ 93 h 126"/>
                      <a:gd name="T94" fmla="*/ 97 w 128"/>
                      <a:gd name="T95" fmla="*/ 97 h 126"/>
                      <a:gd name="T96" fmla="*/ 95 w 128"/>
                      <a:gd name="T97" fmla="*/ 99 h 126"/>
                      <a:gd name="T98" fmla="*/ 99 w 128"/>
                      <a:gd name="T99" fmla="*/ 103 h 126"/>
                      <a:gd name="T100" fmla="*/ 97 w 128"/>
                      <a:gd name="T101" fmla="*/ 111 h 126"/>
                      <a:gd name="T102" fmla="*/ 109 w 128"/>
                      <a:gd name="T103" fmla="*/ 111 h 126"/>
                      <a:gd name="T104" fmla="*/ 120 w 128"/>
                      <a:gd name="T105" fmla="*/ 124 h 126"/>
                      <a:gd name="T106" fmla="*/ 124 w 128"/>
                      <a:gd name="T107" fmla="*/ 99 h 12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28"/>
                      <a:gd name="T163" fmla="*/ 0 h 126"/>
                      <a:gd name="T164" fmla="*/ 128 w 128"/>
                      <a:gd name="T165" fmla="*/ 126 h 12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28" h="126">
                        <a:moveTo>
                          <a:pt x="124" y="95"/>
                        </a:moveTo>
                        <a:lnTo>
                          <a:pt x="122" y="91"/>
                        </a:lnTo>
                        <a:lnTo>
                          <a:pt x="124" y="89"/>
                        </a:lnTo>
                        <a:lnTo>
                          <a:pt x="126" y="85"/>
                        </a:lnTo>
                        <a:lnTo>
                          <a:pt x="128" y="33"/>
                        </a:lnTo>
                        <a:lnTo>
                          <a:pt x="124" y="31"/>
                        </a:lnTo>
                        <a:lnTo>
                          <a:pt x="118" y="29"/>
                        </a:lnTo>
                        <a:lnTo>
                          <a:pt x="107" y="27"/>
                        </a:lnTo>
                        <a:lnTo>
                          <a:pt x="101" y="21"/>
                        </a:lnTo>
                        <a:lnTo>
                          <a:pt x="99" y="19"/>
                        </a:lnTo>
                        <a:lnTo>
                          <a:pt x="95" y="19"/>
                        </a:lnTo>
                        <a:lnTo>
                          <a:pt x="87" y="17"/>
                        </a:lnTo>
                        <a:lnTo>
                          <a:pt x="81" y="21"/>
                        </a:lnTo>
                        <a:lnTo>
                          <a:pt x="81" y="23"/>
                        </a:lnTo>
                        <a:lnTo>
                          <a:pt x="74" y="27"/>
                        </a:lnTo>
                        <a:lnTo>
                          <a:pt x="70" y="27"/>
                        </a:lnTo>
                        <a:lnTo>
                          <a:pt x="68" y="33"/>
                        </a:lnTo>
                        <a:lnTo>
                          <a:pt x="64" y="33"/>
                        </a:lnTo>
                        <a:lnTo>
                          <a:pt x="62" y="37"/>
                        </a:lnTo>
                        <a:lnTo>
                          <a:pt x="58" y="41"/>
                        </a:lnTo>
                        <a:lnTo>
                          <a:pt x="52" y="43"/>
                        </a:lnTo>
                        <a:lnTo>
                          <a:pt x="50" y="39"/>
                        </a:lnTo>
                        <a:lnTo>
                          <a:pt x="50" y="35"/>
                        </a:lnTo>
                        <a:lnTo>
                          <a:pt x="50" y="33"/>
                        </a:lnTo>
                        <a:lnTo>
                          <a:pt x="48" y="29"/>
                        </a:lnTo>
                        <a:lnTo>
                          <a:pt x="45" y="37"/>
                        </a:lnTo>
                        <a:lnTo>
                          <a:pt x="43" y="29"/>
                        </a:lnTo>
                        <a:lnTo>
                          <a:pt x="41" y="25"/>
                        </a:lnTo>
                        <a:lnTo>
                          <a:pt x="45" y="14"/>
                        </a:lnTo>
                        <a:lnTo>
                          <a:pt x="43" y="8"/>
                        </a:lnTo>
                        <a:lnTo>
                          <a:pt x="43" y="6"/>
                        </a:lnTo>
                        <a:lnTo>
                          <a:pt x="39" y="4"/>
                        </a:lnTo>
                        <a:lnTo>
                          <a:pt x="33" y="6"/>
                        </a:lnTo>
                        <a:lnTo>
                          <a:pt x="33" y="4"/>
                        </a:lnTo>
                        <a:lnTo>
                          <a:pt x="27" y="0"/>
                        </a:lnTo>
                        <a:lnTo>
                          <a:pt x="19" y="2"/>
                        </a:lnTo>
                        <a:lnTo>
                          <a:pt x="15" y="6"/>
                        </a:lnTo>
                        <a:lnTo>
                          <a:pt x="8" y="6"/>
                        </a:lnTo>
                        <a:lnTo>
                          <a:pt x="6" y="12"/>
                        </a:lnTo>
                        <a:lnTo>
                          <a:pt x="4" y="12"/>
                        </a:lnTo>
                        <a:lnTo>
                          <a:pt x="4" y="10"/>
                        </a:lnTo>
                        <a:lnTo>
                          <a:pt x="2" y="10"/>
                        </a:lnTo>
                        <a:lnTo>
                          <a:pt x="0" y="10"/>
                        </a:lnTo>
                        <a:lnTo>
                          <a:pt x="2" y="14"/>
                        </a:lnTo>
                        <a:lnTo>
                          <a:pt x="2" y="17"/>
                        </a:lnTo>
                        <a:lnTo>
                          <a:pt x="6" y="17"/>
                        </a:lnTo>
                        <a:lnTo>
                          <a:pt x="8" y="17"/>
                        </a:lnTo>
                        <a:lnTo>
                          <a:pt x="15" y="19"/>
                        </a:lnTo>
                        <a:lnTo>
                          <a:pt x="17" y="25"/>
                        </a:lnTo>
                        <a:lnTo>
                          <a:pt x="19" y="27"/>
                        </a:lnTo>
                        <a:lnTo>
                          <a:pt x="21" y="27"/>
                        </a:lnTo>
                        <a:lnTo>
                          <a:pt x="27" y="27"/>
                        </a:lnTo>
                        <a:lnTo>
                          <a:pt x="31" y="27"/>
                        </a:lnTo>
                        <a:lnTo>
                          <a:pt x="33" y="27"/>
                        </a:lnTo>
                        <a:lnTo>
                          <a:pt x="39" y="25"/>
                        </a:lnTo>
                        <a:lnTo>
                          <a:pt x="39" y="31"/>
                        </a:lnTo>
                        <a:lnTo>
                          <a:pt x="35" y="31"/>
                        </a:lnTo>
                        <a:lnTo>
                          <a:pt x="29" y="31"/>
                        </a:lnTo>
                        <a:lnTo>
                          <a:pt x="25" y="35"/>
                        </a:lnTo>
                        <a:lnTo>
                          <a:pt x="21" y="33"/>
                        </a:lnTo>
                        <a:lnTo>
                          <a:pt x="15" y="35"/>
                        </a:lnTo>
                        <a:lnTo>
                          <a:pt x="15" y="37"/>
                        </a:lnTo>
                        <a:lnTo>
                          <a:pt x="21" y="39"/>
                        </a:lnTo>
                        <a:lnTo>
                          <a:pt x="23" y="43"/>
                        </a:lnTo>
                        <a:lnTo>
                          <a:pt x="25" y="45"/>
                        </a:lnTo>
                        <a:lnTo>
                          <a:pt x="23" y="47"/>
                        </a:lnTo>
                        <a:lnTo>
                          <a:pt x="25" y="52"/>
                        </a:lnTo>
                        <a:lnTo>
                          <a:pt x="27" y="54"/>
                        </a:lnTo>
                        <a:lnTo>
                          <a:pt x="33" y="52"/>
                        </a:lnTo>
                        <a:lnTo>
                          <a:pt x="33" y="45"/>
                        </a:lnTo>
                        <a:lnTo>
                          <a:pt x="33" y="41"/>
                        </a:lnTo>
                        <a:lnTo>
                          <a:pt x="37" y="37"/>
                        </a:lnTo>
                        <a:lnTo>
                          <a:pt x="35" y="41"/>
                        </a:lnTo>
                        <a:lnTo>
                          <a:pt x="35" y="45"/>
                        </a:lnTo>
                        <a:lnTo>
                          <a:pt x="39" y="47"/>
                        </a:lnTo>
                        <a:lnTo>
                          <a:pt x="41" y="50"/>
                        </a:lnTo>
                        <a:lnTo>
                          <a:pt x="41" y="52"/>
                        </a:lnTo>
                        <a:lnTo>
                          <a:pt x="43" y="52"/>
                        </a:lnTo>
                        <a:lnTo>
                          <a:pt x="48" y="50"/>
                        </a:lnTo>
                        <a:lnTo>
                          <a:pt x="52" y="50"/>
                        </a:lnTo>
                        <a:lnTo>
                          <a:pt x="48" y="54"/>
                        </a:lnTo>
                        <a:lnTo>
                          <a:pt x="50" y="56"/>
                        </a:lnTo>
                        <a:lnTo>
                          <a:pt x="52" y="58"/>
                        </a:lnTo>
                        <a:lnTo>
                          <a:pt x="68" y="62"/>
                        </a:lnTo>
                        <a:lnTo>
                          <a:pt x="83" y="68"/>
                        </a:lnTo>
                        <a:lnTo>
                          <a:pt x="85" y="72"/>
                        </a:lnTo>
                        <a:lnTo>
                          <a:pt x="89" y="74"/>
                        </a:lnTo>
                        <a:lnTo>
                          <a:pt x="89" y="76"/>
                        </a:lnTo>
                        <a:lnTo>
                          <a:pt x="91" y="80"/>
                        </a:lnTo>
                        <a:lnTo>
                          <a:pt x="93" y="87"/>
                        </a:lnTo>
                        <a:lnTo>
                          <a:pt x="97" y="91"/>
                        </a:lnTo>
                        <a:lnTo>
                          <a:pt x="93" y="93"/>
                        </a:lnTo>
                        <a:lnTo>
                          <a:pt x="93" y="95"/>
                        </a:lnTo>
                        <a:lnTo>
                          <a:pt x="97" y="97"/>
                        </a:lnTo>
                        <a:lnTo>
                          <a:pt x="101" y="97"/>
                        </a:lnTo>
                        <a:lnTo>
                          <a:pt x="95" y="99"/>
                        </a:lnTo>
                        <a:lnTo>
                          <a:pt x="99" y="101"/>
                        </a:lnTo>
                        <a:lnTo>
                          <a:pt x="99" y="103"/>
                        </a:lnTo>
                        <a:lnTo>
                          <a:pt x="95" y="111"/>
                        </a:lnTo>
                        <a:lnTo>
                          <a:pt x="97" y="111"/>
                        </a:lnTo>
                        <a:lnTo>
                          <a:pt x="109" y="111"/>
                        </a:lnTo>
                        <a:lnTo>
                          <a:pt x="116" y="116"/>
                        </a:lnTo>
                        <a:lnTo>
                          <a:pt x="120" y="124"/>
                        </a:lnTo>
                        <a:lnTo>
                          <a:pt x="122" y="126"/>
                        </a:lnTo>
                        <a:lnTo>
                          <a:pt x="124" y="99"/>
                        </a:lnTo>
                        <a:lnTo>
                          <a:pt x="124" y="9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3" name="Freeform 264"/>
                  <p:cNvSpPr>
                    <a:spLocks noChangeAspect="1"/>
                  </p:cNvSpPr>
                  <p:nvPr/>
                </p:nvSpPr>
                <p:spPr bwMode="gray">
                  <a:xfrm>
                    <a:off x="3465" y="1773"/>
                    <a:ext cx="126" cy="140"/>
                  </a:xfrm>
                  <a:custGeom>
                    <a:avLst/>
                    <a:gdLst>
                      <a:gd name="T0" fmla="*/ 95 w 128"/>
                      <a:gd name="T1" fmla="*/ 0 h 120"/>
                      <a:gd name="T2" fmla="*/ 84 w 128"/>
                      <a:gd name="T3" fmla="*/ 6 h 120"/>
                      <a:gd name="T4" fmla="*/ 80 w 128"/>
                      <a:gd name="T5" fmla="*/ 23 h 120"/>
                      <a:gd name="T6" fmla="*/ 72 w 128"/>
                      <a:gd name="T7" fmla="*/ 39 h 120"/>
                      <a:gd name="T8" fmla="*/ 53 w 128"/>
                      <a:gd name="T9" fmla="*/ 41 h 120"/>
                      <a:gd name="T10" fmla="*/ 45 w 128"/>
                      <a:gd name="T11" fmla="*/ 41 h 120"/>
                      <a:gd name="T12" fmla="*/ 35 w 128"/>
                      <a:gd name="T13" fmla="*/ 47 h 120"/>
                      <a:gd name="T14" fmla="*/ 20 w 128"/>
                      <a:gd name="T15" fmla="*/ 50 h 120"/>
                      <a:gd name="T16" fmla="*/ 10 w 128"/>
                      <a:gd name="T17" fmla="*/ 39 h 120"/>
                      <a:gd name="T18" fmla="*/ 6 w 128"/>
                      <a:gd name="T19" fmla="*/ 35 h 120"/>
                      <a:gd name="T20" fmla="*/ 2 w 128"/>
                      <a:gd name="T21" fmla="*/ 39 h 120"/>
                      <a:gd name="T22" fmla="*/ 2 w 128"/>
                      <a:gd name="T23" fmla="*/ 54 h 120"/>
                      <a:gd name="T24" fmla="*/ 2 w 128"/>
                      <a:gd name="T25" fmla="*/ 66 h 120"/>
                      <a:gd name="T26" fmla="*/ 4 w 128"/>
                      <a:gd name="T27" fmla="*/ 68 h 120"/>
                      <a:gd name="T28" fmla="*/ 8 w 128"/>
                      <a:gd name="T29" fmla="*/ 74 h 120"/>
                      <a:gd name="T30" fmla="*/ 10 w 128"/>
                      <a:gd name="T31" fmla="*/ 78 h 120"/>
                      <a:gd name="T32" fmla="*/ 12 w 128"/>
                      <a:gd name="T33" fmla="*/ 87 h 120"/>
                      <a:gd name="T34" fmla="*/ 14 w 128"/>
                      <a:gd name="T35" fmla="*/ 99 h 120"/>
                      <a:gd name="T36" fmla="*/ 20 w 128"/>
                      <a:gd name="T37" fmla="*/ 103 h 120"/>
                      <a:gd name="T38" fmla="*/ 29 w 128"/>
                      <a:gd name="T39" fmla="*/ 105 h 120"/>
                      <a:gd name="T40" fmla="*/ 35 w 128"/>
                      <a:gd name="T41" fmla="*/ 101 h 120"/>
                      <a:gd name="T42" fmla="*/ 35 w 128"/>
                      <a:gd name="T43" fmla="*/ 107 h 120"/>
                      <a:gd name="T44" fmla="*/ 41 w 128"/>
                      <a:gd name="T45" fmla="*/ 109 h 120"/>
                      <a:gd name="T46" fmla="*/ 51 w 128"/>
                      <a:gd name="T47" fmla="*/ 109 h 120"/>
                      <a:gd name="T48" fmla="*/ 53 w 128"/>
                      <a:gd name="T49" fmla="*/ 105 h 120"/>
                      <a:gd name="T50" fmla="*/ 60 w 128"/>
                      <a:gd name="T51" fmla="*/ 109 h 120"/>
                      <a:gd name="T52" fmla="*/ 68 w 128"/>
                      <a:gd name="T53" fmla="*/ 111 h 120"/>
                      <a:gd name="T54" fmla="*/ 70 w 128"/>
                      <a:gd name="T55" fmla="*/ 120 h 120"/>
                      <a:gd name="T56" fmla="*/ 80 w 128"/>
                      <a:gd name="T57" fmla="*/ 116 h 120"/>
                      <a:gd name="T58" fmla="*/ 88 w 128"/>
                      <a:gd name="T59" fmla="*/ 109 h 120"/>
                      <a:gd name="T60" fmla="*/ 88 w 128"/>
                      <a:gd name="T61" fmla="*/ 103 h 120"/>
                      <a:gd name="T62" fmla="*/ 93 w 128"/>
                      <a:gd name="T63" fmla="*/ 99 h 120"/>
                      <a:gd name="T64" fmla="*/ 95 w 128"/>
                      <a:gd name="T65" fmla="*/ 91 h 120"/>
                      <a:gd name="T66" fmla="*/ 99 w 128"/>
                      <a:gd name="T67" fmla="*/ 76 h 120"/>
                      <a:gd name="T68" fmla="*/ 109 w 128"/>
                      <a:gd name="T69" fmla="*/ 72 h 120"/>
                      <a:gd name="T70" fmla="*/ 109 w 128"/>
                      <a:gd name="T71" fmla="*/ 60 h 120"/>
                      <a:gd name="T72" fmla="*/ 113 w 128"/>
                      <a:gd name="T73" fmla="*/ 45 h 120"/>
                      <a:gd name="T74" fmla="*/ 121 w 128"/>
                      <a:gd name="T75" fmla="*/ 50 h 120"/>
                      <a:gd name="T76" fmla="*/ 128 w 128"/>
                      <a:gd name="T77" fmla="*/ 47 h 120"/>
                      <a:gd name="T78" fmla="*/ 124 w 128"/>
                      <a:gd name="T79" fmla="*/ 41 h 120"/>
                      <a:gd name="T80" fmla="*/ 109 w 128"/>
                      <a:gd name="T81" fmla="*/ 31 h 120"/>
                      <a:gd name="T82" fmla="*/ 115 w 128"/>
                      <a:gd name="T83" fmla="*/ 29 h 120"/>
                      <a:gd name="T84" fmla="*/ 111 w 128"/>
                      <a:gd name="T85" fmla="*/ 21 h 120"/>
                      <a:gd name="T86" fmla="*/ 109 w 128"/>
                      <a:gd name="T87" fmla="*/ 14 h 120"/>
                      <a:gd name="T88" fmla="*/ 105 w 128"/>
                      <a:gd name="T89" fmla="*/ 12 h 120"/>
                      <a:gd name="T90" fmla="*/ 109 w 128"/>
                      <a:gd name="T91" fmla="*/ 8 h 120"/>
                      <a:gd name="T92" fmla="*/ 107 w 128"/>
                      <a:gd name="T93" fmla="*/ 2 h 120"/>
                      <a:gd name="T94" fmla="*/ 99 w 128"/>
                      <a:gd name="T95" fmla="*/ 2 h 12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28"/>
                      <a:gd name="T145" fmla="*/ 0 h 120"/>
                      <a:gd name="T146" fmla="*/ 128 w 128"/>
                      <a:gd name="T147" fmla="*/ 120 h 120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28" h="120">
                        <a:moveTo>
                          <a:pt x="99" y="2"/>
                        </a:moveTo>
                        <a:lnTo>
                          <a:pt x="95" y="0"/>
                        </a:lnTo>
                        <a:lnTo>
                          <a:pt x="88" y="0"/>
                        </a:lnTo>
                        <a:lnTo>
                          <a:pt x="84" y="6"/>
                        </a:lnTo>
                        <a:lnTo>
                          <a:pt x="84" y="14"/>
                        </a:lnTo>
                        <a:lnTo>
                          <a:pt x="80" y="23"/>
                        </a:lnTo>
                        <a:lnTo>
                          <a:pt x="76" y="29"/>
                        </a:lnTo>
                        <a:lnTo>
                          <a:pt x="72" y="39"/>
                        </a:lnTo>
                        <a:lnTo>
                          <a:pt x="62" y="43"/>
                        </a:lnTo>
                        <a:lnTo>
                          <a:pt x="53" y="41"/>
                        </a:lnTo>
                        <a:lnTo>
                          <a:pt x="51" y="39"/>
                        </a:lnTo>
                        <a:lnTo>
                          <a:pt x="45" y="41"/>
                        </a:lnTo>
                        <a:lnTo>
                          <a:pt x="41" y="45"/>
                        </a:lnTo>
                        <a:lnTo>
                          <a:pt x="35" y="47"/>
                        </a:lnTo>
                        <a:lnTo>
                          <a:pt x="29" y="47"/>
                        </a:lnTo>
                        <a:lnTo>
                          <a:pt x="20" y="50"/>
                        </a:lnTo>
                        <a:lnTo>
                          <a:pt x="16" y="45"/>
                        </a:lnTo>
                        <a:lnTo>
                          <a:pt x="10" y="39"/>
                        </a:lnTo>
                        <a:lnTo>
                          <a:pt x="8" y="33"/>
                        </a:lnTo>
                        <a:lnTo>
                          <a:pt x="6" y="35"/>
                        </a:lnTo>
                        <a:lnTo>
                          <a:pt x="6" y="37"/>
                        </a:lnTo>
                        <a:lnTo>
                          <a:pt x="2" y="39"/>
                        </a:lnTo>
                        <a:lnTo>
                          <a:pt x="0" y="45"/>
                        </a:lnTo>
                        <a:lnTo>
                          <a:pt x="2" y="54"/>
                        </a:lnTo>
                        <a:lnTo>
                          <a:pt x="4" y="58"/>
                        </a:lnTo>
                        <a:lnTo>
                          <a:pt x="2" y="66"/>
                        </a:lnTo>
                        <a:lnTo>
                          <a:pt x="6" y="68"/>
                        </a:lnTo>
                        <a:lnTo>
                          <a:pt x="4" y="68"/>
                        </a:lnTo>
                        <a:lnTo>
                          <a:pt x="4" y="72"/>
                        </a:lnTo>
                        <a:lnTo>
                          <a:pt x="8" y="74"/>
                        </a:lnTo>
                        <a:lnTo>
                          <a:pt x="8" y="76"/>
                        </a:lnTo>
                        <a:lnTo>
                          <a:pt x="10" y="78"/>
                        </a:lnTo>
                        <a:lnTo>
                          <a:pt x="14" y="83"/>
                        </a:lnTo>
                        <a:lnTo>
                          <a:pt x="12" y="87"/>
                        </a:lnTo>
                        <a:lnTo>
                          <a:pt x="14" y="93"/>
                        </a:lnTo>
                        <a:lnTo>
                          <a:pt x="14" y="99"/>
                        </a:lnTo>
                        <a:lnTo>
                          <a:pt x="14" y="103"/>
                        </a:lnTo>
                        <a:lnTo>
                          <a:pt x="20" y="103"/>
                        </a:lnTo>
                        <a:lnTo>
                          <a:pt x="22" y="103"/>
                        </a:lnTo>
                        <a:lnTo>
                          <a:pt x="29" y="105"/>
                        </a:lnTo>
                        <a:lnTo>
                          <a:pt x="31" y="103"/>
                        </a:lnTo>
                        <a:lnTo>
                          <a:pt x="35" y="101"/>
                        </a:lnTo>
                        <a:lnTo>
                          <a:pt x="35" y="105"/>
                        </a:lnTo>
                        <a:lnTo>
                          <a:pt x="35" y="107"/>
                        </a:lnTo>
                        <a:lnTo>
                          <a:pt x="35" y="111"/>
                        </a:lnTo>
                        <a:lnTo>
                          <a:pt x="41" y="109"/>
                        </a:lnTo>
                        <a:lnTo>
                          <a:pt x="47" y="109"/>
                        </a:lnTo>
                        <a:lnTo>
                          <a:pt x="51" y="109"/>
                        </a:lnTo>
                        <a:lnTo>
                          <a:pt x="51" y="105"/>
                        </a:lnTo>
                        <a:lnTo>
                          <a:pt x="53" y="105"/>
                        </a:lnTo>
                        <a:lnTo>
                          <a:pt x="55" y="109"/>
                        </a:lnTo>
                        <a:lnTo>
                          <a:pt x="60" y="109"/>
                        </a:lnTo>
                        <a:lnTo>
                          <a:pt x="64" y="109"/>
                        </a:lnTo>
                        <a:lnTo>
                          <a:pt x="68" y="111"/>
                        </a:lnTo>
                        <a:lnTo>
                          <a:pt x="70" y="116"/>
                        </a:lnTo>
                        <a:lnTo>
                          <a:pt x="70" y="120"/>
                        </a:lnTo>
                        <a:lnTo>
                          <a:pt x="76" y="118"/>
                        </a:lnTo>
                        <a:lnTo>
                          <a:pt x="80" y="116"/>
                        </a:lnTo>
                        <a:lnTo>
                          <a:pt x="86" y="113"/>
                        </a:lnTo>
                        <a:lnTo>
                          <a:pt x="88" y="109"/>
                        </a:lnTo>
                        <a:lnTo>
                          <a:pt x="91" y="107"/>
                        </a:lnTo>
                        <a:lnTo>
                          <a:pt x="88" y="103"/>
                        </a:lnTo>
                        <a:lnTo>
                          <a:pt x="93" y="103"/>
                        </a:lnTo>
                        <a:lnTo>
                          <a:pt x="93" y="99"/>
                        </a:lnTo>
                        <a:lnTo>
                          <a:pt x="97" y="95"/>
                        </a:lnTo>
                        <a:lnTo>
                          <a:pt x="95" y="91"/>
                        </a:lnTo>
                        <a:lnTo>
                          <a:pt x="93" y="85"/>
                        </a:lnTo>
                        <a:lnTo>
                          <a:pt x="99" y="76"/>
                        </a:lnTo>
                        <a:lnTo>
                          <a:pt x="107" y="74"/>
                        </a:lnTo>
                        <a:lnTo>
                          <a:pt x="109" y="72"/>
                        </a:lnTo>
                        <a:lnTo>
                          <a:pt x="107" y="64"/>
                        </a:lnTo>
                        <a:lnTo>
                          <a:pt x="109" y="60"/>
                        </a:lnTo>
                        <a:lnTo>
                          <a:pt x="109" y="56"/>
                        </a:lnTo>
                        <a:lnTo>
                          <a:pt x="113" y="45"/>
                        </a:lnTo>
                        <a:lnTo>
                          <a:pt x="115" y="50"/>
                        </a:lnTo>
                        <a:lnTo>
                          <a:pt x="121" y="50"/>
                        </a:lnTo>
                        <a:lnTo>
                          <a:pt x="126" y="50"/>
                        </a:lnTo>
                        <a:lnTo>
                          <a:pt x="128" y="47"/>
                        </a:lnTo>
                        <a:lnTo>
                          <a:pt x="124" y="45"/>
                        </a:lnTo>
                        <a:lnTo>
                          <a:pt x="124" y="41"/>
                        </a:lnTo>
                        <a:lnTo>
                          <a:pt x="117" y="39"/>
                        </a:lnTo>
                        <a:lnTo>
                          <a:pt x="109" y="31"/>
                        </a:lnTo>
                        <a:lnTo>
                          <a:pt x="115" y="31"/>
                        </a:lnTo>
                        <a:lnTo>
                          <a:pt x="115" y="29"/>
                        </a:lnTo>
                        <a:lnTo>
                          <a:pt x="111" y="25"/>
                        </a:lnTo>
                        <a:lnTo>
                          <a:pt x="111" y="21"/>
                        </a:lnTo>
                        <a:lnTo>
                          <a:pt x="109" y="17"/>
                        </a:lnTo>
                        <a:lnTo>
                          <a:pt x="109" y="14"/>
                        </a:lnTo>
                        <a:lnTo>
                          <a:pt x="109" y="12"/>
                        </a:lnTo>
                        <a:lnTo>
                          <a:pt x="105" y="12"/>
                        </a:lnTo>
                        <a:lnTo>
                          <a:pt x="111" y="10"/>
                        </a:lnTo>
                        <a:lnTo>
                          <a:pt x="109" y="8"/>
                        </a:lnTo>
                        <a:lnTo>
                          <a:pt x="105" y="4"/>
                        </a:lnTo>
                        <a:lnTo>
                          <a:pt x="107" y="2"/>
                        </a:lnTo>
                        <a:lnTo>
                          <a:pt x="103" y="0"/>
                        </a:lnTo>
                        <a:lnTo>
                          <a:pt x="99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4" name="Freeform 265"/>
                  <p:cNvSpPr>
                    <a:spLocks noChangeAspect="1"/>
                  </p:cNvSpPr>
                  <p:nvPr/>
                </p:nvSpPr>
                <p:spPr bwMode="gray">
                  <a:xfrm>
                    <a:off x="3253" y="1614"/>
                    <a:ext cx="2" cy="10"/>
                  </a:xfrm>
                  <a:custGeom>
                    <a:avLst/>
                    <a:gdLst>
                      <a:gd name="T0" fmla="*/ 0 w 2"/>
                      <a:gd name="T1" fmla="*/ 8 h 8"/>
                      <a:gd name="T2" fmla="*/ 0 w 2"/>
                      <a:gd name="T3" fmla="*/ 4 h 8"/>
                      <a:gd name="T4" fmla="*/ 2 w 2"/>
                      <a:gd name="T5" fmla="*/ 0 h 8"/>
                      <a:gd name="T6" fmla="*/ 2 w 2"/>
                      <a:gd name="T7" fmla="*/ 0 h 8"/>
                      <a:gd name="T8" fmla="*/ 2 w 2"/>
                      <a:gd name="T9" fmla="*/ 8 h 8"/>
                      <a:gd name="T10" fmla="*/ 0 w 2"/>
                      <a:gd name="T11" fmla="*/ 8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"/>
                      <a:gd name="T19" fmla="*/ 0 h 8"/>
                      <a:gd name="T20" fmla="*/ 2 w 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" h="8">
                        <a:moveTo>
                          <a:pt x="0" y="8"/>
                        </a:moveTo>
                        <a:lnTo>
                          <a:pt x="0" y="4"/>
                        </a:lnTo>
                        <a:lnTo>
                          <a:pt x="2" y="0"/>
                        </a:lnTo>
                        <a:lnTo>
                          <a:pt x="2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5" name="Freeform 266"/>
                  <p:cNvSpPr>
                    <a:spLocks noChangeAspect="1"/>
                  </p:cNvSpPr>
                  <p:nvPr/>
                </p:nvSpPr>
                <p:spPr bwMode="gray">
                  <a:xfrm>
                    <a:off x="3251" y="1626"/>
                    <a:ext cx="4" cy="15"/>
                  </a:xfrm>
                  <a:custGeom>
                    <a:avLst/>
                    <a:gdLst>
                      <a:gd name="T0" fmla="*/ 0 w 4"/>
                      <a:gd name="T1" fmla="*/ 2 h 13"/>
                      <a:gd name="T2" fmla="*/ 4 w 4"/>
                      <a:gd name="T3" fmla="*/ 0 h 13"/>
                      <a:gd name="T4" fmla="*/ 4 w 4"/>
                      <a:gd name="T5" fmla="*/ 2 h 13"/>
                      <a:gd name="T6" fmla="*/ 4 w 4"/>
                      <a:gd name="T7" fmla="*/ 6 h 13"/>
                      <a:gd name="T8" fmla="*/ 2 w 4"/>
                      <a:gd name="T9" fmla="*/ 13 h 13"/>
                      <a:gd name="T10" fmla="*/ 0 w 4"/>
                      <a:gd name="T11" fmla="*/ 8 h 13"/>
                      <a:gd name="T12" fmla="*/ 0 w 4"/>
                      <a:gd name="T13" fmla="*/ 2 h 1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"/>
                      <a:gd name="T22" fmla="*/ 0 h 13"/>
                      <a:gd name="T23" fmla="*/ 4 w 4"/>
                      <a:gd name="T24" fmla="*/ 13 h 1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" h="13">
                        <a:moveTo>
                          <a:pt x="0" y="2"/>
                        </a:move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4" y="6"/>
                        </a:lnTo>
                        <a:lnTo>
                          <a:pt x="2" y="13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6" name="Freeform 267"/>
                  <p:cNvSpPr>
                    <a:spLocks noChangeAspect="1"/>
                  </p:cNvSpPr>
                  <p:nvPr/>
                </p:nvSpPr>
                <p:spPr bwMode="gray">
                  <a:xfrm>
                    <a:off x="3250" y="1643"/>
                    <a:ext cx="3" cy="10"/>
                  </a:xfrm>
                  <a:custGeom>
                    <a:avLst/>
                    <a:gdLst>
                      <a:gd name="T0" fmla="*/ 4 w 4"/>
                      <a:gd name="T1" fmla="*/ 8 h 8"/>
                      <a:gd name="T2" fmla="*/ 2 w 4"/>
                      <a:gd name="T3" fmla="*/ 8 h 8"/>
                      <a:gd name="T4" fmla="*/ 0 w 4"/>
                      <a:gd name="T5" fmla="*/ 2 h 8"/>
                      <a:gd name="T6" fmla="*/ 2 w 4"/>
                      <a:gd name="T7" fmla="*/ 0 h 8"/>
                      <a:gd name="T8" fmla="*/ 4 w 4"/>
                      <a:gd name="T9" fmla="*/ 0 h 8"/>
                      <a:gd name="T10" fmla="*/ 4 w 4"/>
                      <a:gd name="T11" fmla="*/ 4 h 8"/>
                      <a:gd name="T12" fmla="*/ 4 w 4"/>
                      <a:gd name="T13" fmla="*/ 8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"/>
                      <a:gd name="T22" fmla="*/ 0 h 8"/>
                      <a:gd name="T23" fmla="*/ 4 w 4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" h="8">
                        <a:moveTo>
                          <a:pt x="4" y="8"/>
                        </a:moveTo>
                        <a:lnTo>
                          <a:pt x="2" y="8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7" name="Rectangle 268"/>
                  <p:cNvSpPr>
                    <a:spLocks noChangeAspect="1" noChangeArrowheads="1"/>
                  </p:cNvSpPr>
                  <p:nvPr/>
                </p:nvSpPr>
                <p:spPr bwMode="gray">
                  <a:xfrm>
                    <a:off x="3251" y="1662"/>
                    <a:ext cx="2" cy="6"/>
                  </a:xfrm>
                  <a:prstGeom prst="rect">
                    <a:avLst/>
                  </a:prstGeom>
                  <a:solidFill>
                    <a:srgbClr val="EAEAEA"/>
                  </a:solidFill>
                  <a:ln w="9525" algn="ctr">
                    <a:solidFill>
                      <a:srgbClr val="A4A4A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8" name="Rectangle 269"/>
                  <p:cNvSpPr>
                    <a:spLocks noChangeAspect="1" noChangeArrowheads="1"/>
                  </p:cNvSpPr>
                  <p:nvPr/>
                </p:nvSpPr>
                <p:spPr bwMode="gray">
                  <a:xfrm>
                    <a:off x="3255" y="1690"/>
                    <a:ext cx="3" cy="2"/>
                  </a:xfrm>
                  <a:prstGeom prst="rect">
                    <a:avLst/>
                  </a:prstGeom>
                  <a:solidFill>
                    <a:srgbClr val="EAEAEA"/>
                  </a:solidFill>
                  <a:ln w="9525" algn="ctr">
                    <a:solidFill>
                      <a:srgbClr val="A4A4A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9" name="Freeform 270"/>
                  <p:cNvSpPr>
                    <a:spLocks noChangeAspect="1"/>
                  </p:cNvSpPr>
                  <p:nvPr/>
                </p:nvSpPr>
                <p:spPr bwMode="gray">
                  <a:xfrm>
                    <a:off x="3269" y="1726"/>
                    <a:ext cx="5" cy="7"/>
                  </a:xfrm>
                  <a:custGeom>
                    <a:avLst/>
                    <a:gdLst>
                      <a:gd name="T0" fmla="*/ 4 w 6"/>
                      <a:gd name="T1" fmla="*/ 6 h 6"/>
                      <a:gd name="T2" fmla="*/ 6 w 6"/>
                      <a:gd name="T3" fmla="*/ 4 h 6"/>
                      <a:gd name="T4" fmla="*/ 4 w 6"/>
                      <a:gd name="T5" fmla="*/ 0 h 6"/>
                      <a:gd name="T6" fmla="*/ 0 w 6"/>
                      <a:gd name="T7" fmla="*/ 0 h 6"/>
                      <a:gd name="T8" fmla="*/ 0 w 6"/>
                      <a:gd name="T9" fmla="*/ 2 h 6"/>
                      <a:gd name="T10" fmla="*/ 2 w 6"/>
                      <a:gd name="T11" fmla="*/ 4 h 6"/>
                      <a:gd name="T12" fmla="*/ 4 w 6"/>
                      <a:gd name="T13" fmla="*/ 6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"/>
                      <a:gd name="T22" fmla="*/ 0 h 6"/>
                      <a:gd name="T23" fmla="*/ 6 w 6"/>
                      <a:gd name="T24" fmla="*/ 6 h 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" h="6">
                        <a:moveTo>
                          <a:pt x="4" y="6"/>
                        </a:moveTo>
                        <a:lnTo>
                          <a:pt x="6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2" y="4"/>
                        </a:lnTo>
                        <a:lnTo>
                          <a:pt x="4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0" name="Freeform 271"/>
                  <p:cNvSpPr>
                    <a:spLocks noChangeAspect="1"/>
                  </p:cNvSpPr>
                  <p:nvPr/>
                </p:nvSpPr>
                <p:spPr bwMode="gray">
                  <a:xfrm>
                    <a:off x="3269" y="1705"/>
                    <a:ext cx="2" cy="6"/>
                  </a:xfrm>
                  <a:custGeom>
                    <a:avLst/>
                    <a:gdLst>
                      <a:gd name="T0" fmla="*/ 2 w 2"/>
                      <a:gd name="T1" fmla="*/ 4 h 4"/>
                      <a:gd name="T2" fmla="*/ 0 w 2"/>
                      <a:gd name="T3" fmla="*/ 0 h 4"/>
                      <a:gd name="T4" fmla="*/ 2 w 2"/>
                      <a:gd name="T5" fmla="*/ 0 h 4"/>
                      <a:gd name="T6" fmla="*/ 2 w 2"/>
                      <a:gd name="T7" fmla="*/ 4 h 4"/>
                      <a:gd name="T8" fmla="*/ 2 w 2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4"/>
                      <a:gd name="T17" fmla="*/ 2 w 2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4">
                        <a:moveTo>
                          <a:pt x="2" y="4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1" name="Freeform 272"/>
                  <p:cNvSpPr>
                    <a:spLocks noChangeAspect="1"/>
                  </p:cNvSpPr>
                  <p:nvPr/>
                </p:nvSpPr>
                <p:spPr bwMode="gray">
                  <a:xfrm>
                    <a:off x="3262" y="1703"/>
                    <a:ext cx="2" cy="2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0 w 2"/>
                      <a:gd name="T3" fmla="*/ 0 h 2"/>
                      <a:gd name="T4" fmla="*/ 2 w 2"/>
                      <a:gd name="T5" fmla="*/ 0 h 2"/>
                      <a:gd name="T6" fmla="*/ 0 w 2"/>
                      <a:gd name="T7" fmla="*/ 2 h 2"/>
                      <a:gd name="T8" fmla="*/ 0 w 2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2"/>
                      <a:gd name="T17" fmla="*/ 2 w 2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2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2" name="Rectangle 273"/>
                  <p:cNvSpPr>
                    <a:spLocks noChangeAspect="1" noChangeArrowheads="1"/>
                  </p:cNvSpPr>
                  <p:nvPr/>
                </p:nvSpPr>
                <p:spPr bwMode="gray">
                  <a:xfrm>
                    <a:off x="3269" y="1720"/>
                    <a:ext cx="4" cy="4"/>
                  </a:xfrm>
                  <a:prstGeom prst="rect">
                    <a:avLst/>
                  </a:prstGeom>
                  <a:solidFill>
                    <a:srgbClr val="EAEAEA"/>
                  </a:solidFill>
                  <a:ln w="9525" algn="ctr">
                    <a:solidFill>
                      <a:srgbClr val="A4A4A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3" name="Freeform 274"/>
                  <p:cNvSpPr>
                    <a:spLocks noChangeAspect="1"/>
                  </p:cNvSpPr>
                  <p:nvPr/>
                </p:nvSpPr>
                <p:spPr bwMode="gray">
                  <a:xfrm>
                    <a:off x="3883" y="1985"/>
                    <a:ext cx="7" cy="5"/>
                  </a:xfrm>
                  <a:custGeom>
                    <a:avLst/>
                    <a:gdLst>
                      <a:gd name="T0" fmla="*/ 0 w 6"/>
                      <a:gd name="T1" fmla="*/ 0 h 4"/>
                      <a:gd name="T2" fmla="*/ 0 w 6"/>
                      <a:gd name="T3" fmla="*/ 0 h 4"/>
                      <a:gd name="T4" fmla="*/ 4 w 6"/>
                      <a:gd name="T5" fmla="*/ 0 h 4"/>
                      <a:gd name="T6" fmla="*/ 6 w 6"/>
                      <a:gd name="T7" fmla="*/ 2 h 4"/>
                      <a:gd name="T8" fmla="*/ 6 w 6"/>
                      <a:gd name="T9" fmla="*/ 4 h 4"/>
                      <a:gd name="T10" fmla="*/ 2 w 6"/>
                      <a:gd name="T11" fmla="*/ 2 h 4"/>
                      <a:gd name="T12" fmla="*/ 0 w 6"/>
                      <a:gd name="T13" fmla="*/ 0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"/>
                      <a:gd name="T22" fmla="*/ 0 h 4"/>
                      <a:gd name="T23" fmla="*/ 6 w 6"/>
                      <a:gd name="T24" fmla="*/ 4 h 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6" y="2"/>
                        </a:lnTo>
                        <a:lnTo>
                          <a:pt x="6" y="4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4" name="Freeform 275"/>
                  <p:cNvSpPr>
                    <a:spLocks noChangeAspect="1"/>
                  </p:cNvSpPr>
                  <p:nvPr/>
                </p:nvSpPr>
                <p:spPr bwMode="gray">
                  <a:xfrm>
                    <a:off x="3888" y="1985"/>
                    <a:ext cx="5" cy="2"/>
                  </a:xfrm>
                  <a:custGeom>
                    <a:avLst/>
                    <a:gdLst>
                      <a:gd name="T0" fmla="*/ 0 w 6"/>
                      <a:gd name="T1" fmla="*/ 0 h 2"/>
                      <a:gd name="T2" fmla="*/ 2 w 6"/>
                      <a:gd name="T3" fmla="*/ 0 h 2"/>
                      <a:gd name="T4" fmla="*/ 6 w 6"/>
                      <a:gd name="T5" fmla="*/ 0 h 2"/>
                      <a:gd name="T6" fmla="*/ 6 w 6"/>
                      <a:gd name="T7" fmla="*/ 0 h 2"/>
                      <a:gd name="T8" fmla="*/ 0 w 6"/>
                      <a:gd name="T9" fmla="*/ 0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2"/>
                      <a:gd name="T17" fmla="*/ 6 w 6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2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5" name="Freeform 276"/>
                  <p:cNvSpPr>
                    <a:spLocks noChangeAspect="1"/>
                  </p:cNvSpPr>
                  <p:nvPr/>
                </p:nvSpPr>
                <p:spPr bwMode="gray">
                  <a:xfrm>
                    <a:off x="3942" y="1934"/>
                    <a:ext cx="6" cy="4"/>
                  </a:xfrm>
                  <a:custGeom>
                    <a:avLst/>
                    <a:gdLst>
                      <a:gd name="T0" fmla="*/ 5 w 5"/>
                      <a:gd name="T1" fmla="*/ 4 h 4"/>
                      <a:gd name="T2" fmla="*/ 0 w 5"/>
                      <a:gd name="T3" fmla="*/ 4 h 4"/>
                      <a:gd name="T4" fmla="*/ 0 w 5"/>
                      <a:gd name="T5" fmla="*/ 2 h 4"/>
                      <a:gd name="T6" fmla="*/ 3 w 5"/>
                      <a:gd name="T7" fmla="*/ 0 h 4"/>
                      <a:gd name="T8" fmla="*/ 5 w 5"/>
                      <a:gd name="T9" fmla="*/ 2 h 4"/>
                      <a:gd name="T10" fmla="*/ 5 w 5"/>
                      <a:gd name="T11" fmla="*/ 4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"/>
                      <a:gd name="T19" fmla="*/ 0 h 4"/>
                      <a:gd name="T20" fmla="*/ 5 w 5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" h="4">
                        <a:moveTo>
                          <a:pt x="5" y="4"/>
                        </a:move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5" y="2"/>
                        </a:lnTo>
                        <a:lnTo>
                          <a:pt x="5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6" name="Freeform 277"/>
                  <p:cNvSpPr>
                    <a:spLocks noChangeAspect="1"/>
                  </p:cNvSpPr>
                  <p:nvPr/>
                </p:nvSpPr>
                <p:spPr bwMode="gray">
                  <a:xfrm>
                    <a:off x="3774" y="2568"/>
                    <a:ext cx="7" cy="1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0 h 2"/>
                      <a:gd name="T4" fmla="*/ 4 w 4"/>
                      <a:gd name="T5" fmla="*/ 0 h 2"/>
                      <a:gd name="T6" fmla="*/ 2 w 4"/>
                      <a:gd name="T7" fmla="*/ 2 h 2"/>
                      <a:gd name="T8" fmla="*/ 0 w 4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2"/>
                      <a:gd name="T17" fmla="*/ 4 w 4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2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7" name="Freeform 278"/>
                  <p:cNvSpPr>
                    <a:spLocks noChangeAspect="1"/>
                  </p:cNvSpPr>
                  <p:nvPr/>
                </p:nvSpPr>
                <p:spPr bwMode="gray">
                  <a:xfrm>
                    <a:off x="3353" y="1733"/>
                    <a:ext cx="53" cy="85"/>
                  </a:xfrm>
                  <a:custGeom>
                    <a:avLst/>
                    <a:gdLst>
                      <a:gd name="T0" fmla="*/ 17 w 56"/>
                      <a:gd name="T1" fmla="*/ 12 h 74"/>
                      <a:gd name="T2" fmla="*/ 15 w 56"/>
                      <a:gd name="T3" fmla="*/ 14 h 74"/>
                      <a:gd name="T4" fmla="*/ 11 w 56"/>
                      <a:gd name="T5" fmla="*/ 12 h 74"/>
                      <a:gd name="T6" fmla="*/ 13 w 56"/>
                      <a:gd name="T7" fmla="*/ 6 h 74"/>
                      <a:gd name="T8" fmla="*/ 7 w 56"/>
                      <a:gd name="T9" fmla="*/ 4 h 74"/>
                      <a:gd name="T10" fmla="*/ 2 w 56"/>
                      <a:gd name="T11" fmla="*/ 0 h 74"/>
                      <a:gd name="T12" fmla="*/ 2 w 56"/>
                      <a:gd name="T13" fmla="*/ 0 h 74"/>
                      <a:gd name="T14" fmla="*/ 0 w 56"/>
                      <a:gd name="T15" fmla="*/ 2 h 74"/>
                      <a:gd name="T16" fmla="*/ 2 w 56"/>
                      <a:gd name="T17" fmla="*/ 10 h 74"/>
                      <a:gd name="T18" fmla="*/ 4 w 56"/>
                      <a:gd name="T19" fmla="*/ 21 h 74"/>
                      <a:gd name="T20" fmla="*/ 7 w 56"/>
                      <a:gd name="T21" fmla="*/ 27 h 74"/>
                      <a:gd name="T22" fmla="*/ 7 w 56"/>
                      <a:gd name="T23" fmla="*/ 31 h 74"/>
                      <a:gd name="T24" fmla="*/ 9 w 56"/>
                      <a:gd name="T25" fmla="*/ 33 h 74"/>
                      <a:gd name="T26" fmla="*/ 7 w 56"/>
                      <a:gd name="T27" fmla="*/ 35 h 74"/>
                      <a:gd name="T28" fmla="*/ 11 w 56"/>
                      <a:gd name="T29" fmla="*/ 41 h 74"/>
                      <a:gd name="T30" fmla="*/ 11 w 56"/>
                      <a:gd name="T31" fmla="*/ 45 h 74"/>
                      <a:gd name="T32" fmla="*/ 19 w 56"/>
                      <a:gd name="T33" fmla="*/ 50 h 74"/>
                      <a:gd name="T34" fmla="*/ 19 w 56"/>
                      <a:gd name="T35" fmla="*/ 52 h 74"/>
                      <a:gd name="T36" fmla="*/ 15 w 56"/>
                      <a:gd name="T37" fmla="*/ 54 h 74"/>
                      <a:gd name="T38" fmla="*/ 17 w 56"/>
                      <a:gd name="T39" fmla="*/ 58 h 74"/>
                      <a:gd name="T40" fmla="*/ 25 w 56"/>
                      <a:gd name="T41" fmla="*/ 64 h 74"/>
                      <a:gd name="T42" fmla="*/ 37 w 56"/>
                      <a:gd name="T43" fmla="*/ 68 h 74"/>
                      <a:gd name="T44" fmla="*/ 44 w 56"/>
                      <a:gd name="T45" fmla="*/ 72 h 74"/>
                      <a:gd name="T46" fmla="*/ 46 w 56"/>
                      <a:gd name="T47" fmla="*/ 74 h 74"/>
                      <a:gd name="T48" fmla="*/ 48 w 56"/>
                      <a:gd name="T49" fmla="*/ 74 h 74"/>
                      <a:gd name="T50" fmla="*/ 48 w 56"/>
                      <a:gd name="T51" fmla="*/ 72 h 74"/>
                      <a:gd name="T52" fmla="*/ 52 w 56"/>
                      <a:gd name="T53" fmla="*/ 72 h 74"/>
                      <a:gd name="T54" fmla="*/ 52 w 56"/>
                      <a:gd name="T55" fmla="*/ 72 h 74"/>
                      <a:gd name="T56" fmla="*/ 54 w 56"/>
                      <a:gd name="T57" fmla="*/ 74 h 74"/>
                      <a:gd name="T58" fmla="*/ 56 w 56"/>
                      <a:gd name="T59" fmla="*/ 74 h 74"/>
                      <a:gd name="T60" fmla="*/ 56 w 56"/>
                      <a:gd name="T61" fmla="*/ 72 h 74"/>
                      <a:gd name="T62" fmla="*/ 52 w 56"/>
                      <a:gd name="T63" fmla="*/ 64 h 74"/>
                      <a:gd name="T64" fmla="*/ 48 w 56"/>
                      <a:gd name="T65" fmla="*/ 58 h 74"/>
                      <a:gd name="T66" fmla="*/ 44 w 56"/>
                      <a:gd name="T67" fmla="*/ 54 h 74"/>
                      <a:gd name="T68" fmla="*/ 44 w 56"/>
                      <a:gd name="T69" fmla="*/ 47 h 74"/>
                      <a:gd name="T70" fmla="*/ 42 w 56"/>
                      <a:gd name="T71" fmla="*/ 41 h 74"/>
                      <a:gd name="T72" fmla="*/ 44 w 56"/>
                      <a:gd name="T73" fmla="*/ 33 h 74"/>
                      <a:gd name="T74" fmla="*/ 42 w 56"/>
                      <a:gd name="T75" fmla="*/ 25 h 74"/>
                      <a:gd name="T76" fmla="*/ 33 w 56"/>
                      <a:gd name="T77" fmla="*/ 17 h 74"/>
                      <a:gd name="T78" fmla="*/ 31 w 56"/>
                      <a:gd name="T79" fmla="*/ 14 h 74"/>
                      <a:gd name="T80" fmla="*/ 27 w 56"/>
                      <a:gd name="T81" fmla="*/ 12 h 74"/>
                      <a:gd name="T82" fmla="*/ 27 w 56"/>
                      <a:gd name="T83" fmla="*/ 8 h 74"/>
                      <a:gd name="T84" fmla="*/ 25 w 56"/>
                      <a:gd name="T85" fmla="*/ 6 h 74"/>
                      <a:gd name="T86" fmla="*/ 23 w 56"/>
                      <a:gd name="T87" fmla="*/ 8 h 74"/>
                      <a:gd name="T88" fmla="*/ 21 w 56"/>
                      <a:gd name="T89" fmla="*/ 12 h 74"/>
                      <a:gd name="T90" fmla="*/ 17 w 56"/>
                      <a:gd name="T91" fmla="*/ 12 h 7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56"/>
                      <a:gd name="T139" fmla="*/ 0 h 74"/>
                      <a:gd name="T140" fmla="*/ 56 w 56"/>
                      <a:gd name="T141" fmla="*/ 74 h 74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56" h="74">
                        <a:moveTo>
                          <a:pt x="17" y="12"/>
                        </a:moveTo>
                        <a:lnTo>
                          <a:pt x="15" y="14"/>
                        </a:lnTo>
                        <a:lnTo>
                          <a:pt x="11" y="12"/>
                        </a:lnTo>
                        <a:lnTo>
                          <a:pt x="13" y="6"/>
                        </a:lnTo>
                        <a:lnTo>
                          <a:pt x="7" y="4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2" y="10"/>
                        </a:lnTo>
                        <a:lnTo>
                          <a:pt x="4" y="21"/>
                        </a:lnTo>
                        <a:lnTo>
                          <a:pt x="7" y="27"/>
                        </a:lnTo>
                        <a:lnTo>
                          <a:pt x="7" y="31"/>
                        </a:lnTo>
                        <a:lnTo>
                          <a:pt x="9" y="33"/>
                        </a:lnTo>
                        <a:lnTo>
                          <a:pt x="7" y="35"/>
                        </a:lnTo>
                        <a:lnTo>
                          <a:pt x="11" y="41"/>
                        </a:lnTo>
                        <a:lnTo>
                          <a:pt x="11" y="45"/>
                        </a:lnTo>
                        <a:lnTo>
                          <a:pt x="19" y="50"/>
                        </a:lnTo>
                        <a:lnTo>
                          <a:pt x="19" y="52"/>
                        </a:lnTo>
                        <a:lnTo>
                          <a:pt x="15" y="54"/>
                        </a:lnTo>
                        <a:lnTo>
                          <a:pt x="17" y="58"/>
                        </a:lnTo>
                        <a:lnTo>
                          <a:pt x="25" y="64"/>
                        </a:lnTo>
                        <a:lnTo>
                          <a:pt x="37" y="68"/>
                        </a:lnTo>
                        <a:lnTo>
                          <a:pt x="44" y="72"/>
                        </a:lnTo>
                        <a:lnTo>
                          <a:pt x="46" y="74"/>
                        </a:lnTo>
                        <a:lnTo>
                          <a:pt x="48" y="74"/>
                        </a:lnTo>
                        <a:lnTo>
                          <a:pt x="48" y="72"/>
                        </a:lnTo>
                        <a:lnTo>
                          <a:pt x="52" y="72"/>
                        </a:lnTo>
                        <a:lnTo>
                          <a:pt x="54" y="74"/>
                        </a:lnTo>
                        <a:lnTo>
                          <a:pt x="56" y="74"/>
                        </a:lnTo>
                        <a:lnTo>
                          <a:pt x="56" y="72"/>
                        </a:lnTo>
                        <a:lnTo>
                          <a:pt x="52" y="64"/>
                        </a:lnTo>
                        <a:lnTo>
                          <a:pt x="48" y="58"/>
                        </a:lnTo>
                        <a:lnTo>
                          <a:pt x="44" y="54"/>
                        </a:lnTo>
                        <a:lnTo>
                          <a:pt x="44" y="47"/>
                        </a:lnTo>
                        <a:lnTo>
                          <a:pt x="42" y="41"/>
                        </a:lnTo>
                        <a:lnTo>
                          <a:pt x="44" y="33"/>
                        </a:lnTo>
                        <a:lnTo>
                          <a:pt x="42" y="25"/>
                        </a:lnTo>
                        <a:lnTo>
                          <a:pt x="33" y="17"/>
                        </a:lnTo>
                        <a:lnTo>
                          <a:pt x="31" y="14"/>
                        </a:lnTo>
                        <a:lnTo>
                          <a:pt x="27" y="12"/>
                        </a:lnTo>
                        <a:lnTo>
                          <a:pt x="27" y="8"/>
                        </a:lnTo>
                        <a:lnTo>
                          <a:pt x="25" y="6"/>
                        </a:lnTo>
                        <a:lnTo>
                          <a:pt x="23" y="8"/>
                        </a:lnTo>
                        <a:lnTo>
                          <a:pt x="21" y="12"/>
                        </a:lnTo>
                        <a:lnTo>
                          <a:pt x="17" y="1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8" name="Freeform 279"/>
                  <p:cNvSpPr>
                    <a:spLocks noChangeAspect="1"/>
                  </p:cNvSpPr>
                  <p:nvPr/>
                </p:nvSpPr>
                <p:spPr bwMode="gray">
                  <a:xfrm>
                    <a:off x="3856" y="1889"/>
                    <a:ext cx="119" cy="132"/>
                  </a:xfrm>
                  <a:custGeom>
                    <a:avLst/>
                    <a:gdLst>
                      <a:gd name="T0" fmla="*/ 121 w 121"/>
                      <a:gd name="T1" fmla="*/ 107 h 113"/>
                      <a:gd name="T2" fmla="*/ 115 w 121"/>
                      <a:gd name="T3" fmla="*/ 105 h 113"/>
                      <a:gd name="T4" fmla="*/ 109 w 121"/>
                      <a:gd name="T5" fmla="*/ 103 h 113"/>
                      <a:gd name="T6" fmla="*/ 113 w 121"/>
                      <a:gd name="T7" fmla="*/ 103 h 113"/>
                      <a:gd name="T8" fmla="*/ 109 w 121"/>
                      <a:gd name="T9" fmla="*/ 101 h 113"/>
                      <a:gd name="T10" fmla="*/ 103 w 121"/>
                      <a:gd name="T11" fmla="*/ 95 h 113"/>
                      <a:gd name="T12" fmla="*/ 105 w 121"/>
                      <a:gd name="T13" fmla="*/ 91 h 113"/>
                      <a:gd name="T14" fmla="*/ 95 w 121"/>
                      <a:gd name="T15" fmla="*/ 91 h 113"/>
                      <a:gd name="T16" fmla="*/ 91 w 121"/>
                      <a:gd name="T17" fmla="*/ 83 h 113"/>
                      <a:gd name="T18" fmla="*/ 84 w 121"/>
                      <a:gd name="T19" fmla="*/ 72 h 113"/>
                      <a:gd name="T20" fmla="*/ 80 w 121"/>
                      <a:gd name="T21" fmla="*/ 68 h 113"/>
                      <a:gd name="T22" fmla="*/ 78 w 121"/>
                      <a:gd name="T23" fmla="*/ 60 h 113"/>
                      <a:gd name="T24" fmla="*/ 80 w 121"/>
                      <a:gd name="T25" fmla="*/ 56 h 113"/>
                      <a:gd name="T26" fmla="*/ 88 w 121"/>
                      <a:gd name="T27" fmla="*/ 54 h 113"/>
                      <a:gd name="T28" fmla="*/ 78 w 121"/>
                      <a:gd name="T29" fmla="*/ 45 h 113"/>
                      <a:gd name="T30" fmla="*/ 64 w 121"/>
                      <a:gd name="T31" fmla="*/ 39 h 113"/>
                      <a:gd name="T32" fmla="*/ 64 w 121"/>
                      <a:gd name="T33" fmla="*/ 31 h 113"/>
                      <a:gd name="T34" fmla="*/ 55 w 121"/>
                      <a:gd name="T35" fmla="*/ 25 h 113"/>
                      <a:gd name="T36" fmla="*/ 51 w 121"/>
                      <a:gd name="T37" fmla="*/ 17 h 113"/>
                      <a:gd name="T38" fmla="*/ 41 w 121"/>
                      <a:gd name="T39" fmla="*/ 17 h 113"/>
                      <a:gd name="T40" fmla="*/ 31 w 121"/>
                      <a:gd name="T41" fmla="*/ 8 h 113"/>
                      <a:gd name="T42" fmla="*/ 18 w 121"/>
                      <a:gd name="T43" fmla="*/ 4 h 113"/>
                      <a:gd name="T44" fmla="*/ 6 w 121"/>
                      <a:gd name="T45" fmla="*/ 0 h 113"/>
                      <a:gd name="T46" fmla="*/ 2 w 121"/>
                      <a:gd name="T47" fmla="*/ 56 h 113"/>
                      <a:gd name="T48" fmla="*/ 2 w 121"/>
                      <a:gd name="T49" fmla="*/ 62 h 113"/>
                      <a:gd name="T50" fmla="*/ 0 w 121"/>
                      <a:gd name="T51" fmla="*/ 93 h 113"/>
                      <a:gd name="T52" fmla="*/ 8 w 121"/>
                      <a:gd name="T53" fmla="*/ 93 h 113"/>
                      <a:gd name="T54" fmla="*/ 20 w 121"/>
                      <a:gd name="T55" fmla="*/ 95 h 113"/>
                      <a:gd name="T56" fmla="*/ 31 w 121"/>
                      <a:gd name="T57" fmla="*/ 91 h 113"/>
                      <a:gd name="T58" fmla="*/ 33 w 121"/>
                      <a:gd name="T59" fmla="*/ 87 h 113"/>
                      <a:gd name="T60" fmla="*/ 20 w 121"/>
                      <a:gd name="T61" fmla="*/ 80 h 113"/>
                      <a:gd name="T62" fmla="*/ 29 w 121"/>
                      <a:gd name="T63" fmla="*/ 80 h 113"/>
                      <a:gd name="T64" fmla="*/ 37 w 121"/>
                      <a:gd name="T65" fmla="*/ 80 h 113"/>
                      <a:gd name="T66" fmla="*/ 39 w 121"/>
                      <a:gd name="T67" fmla="*/ 76 h 113"/>
                      <a:gd name="T68" fmla="*/ 41 w 121"/>
                      <a:gd name="T69" fmla="*/ 72 h 113"/>
                      <a:gd name="T70" fmla="*/ 45 w 121"/>
                      <a:gd name="T71" fmla="*/ 70 h 113"/>
                      <a:gd name="T72" fmla="*/ 51 w 121"/>
                      <a:gd name="T73" fmla="*/ 74 h 113"/>
                      <a:gd name="T74" fmla="*/ 66 w 121"/>
                      <a:gd name="T75" fmla="*/ 80 h 113"/>
                      <a:gd name="T76" fmla="*/ 68 w 121"/>
                      <a:gd name="T77" fmla="*/ 87 h 113"/>
                      <a:gd name="T78" fmla="*/ 74 w 121"/>
                      <a:gd name="T79" fmla="*/ 93 h 113"/>
                      <a:gd name="T80" fmla="*/ 78 w 121"/>
                      <a:gd name="T81" fmla="*/ 99 h 113"/>
                      <a:gd name="T82" fmla="*/ 95 w 121"/>
                      <a:gd name="T83" fmla="*/ 109 h 113"/>
                      <a:gd name="T84" fmla="*/ 109 w 121"/>
                      <a:gd name="T85" fmla="*/ 109 h 113"/>
                      <a:gd name="T86" fmla="*/ 111 w 121"/>
                      <a:gd name="T87" fmla="*/ 111 h 113"/>
                      <a:gd name="T88" fmla="*/ 115 w 121"/>
                      <a:gd name="T89" fmla="*/ 113 h 113"/>
                      <a:gd name="T90" fmla="*/ 119 w 121"/>
                      <a:gd name="T91" fmla="*/ 111 h 113"/>
                      <a:gd name="T92" fmla="*/ 117 w 121"/>
                      <a:gd name="T93" fmla="*/ 109 h 113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21"/>
                      <a:gd name="T142" fmla="*/ 0 h 113"/>
                      <a:gd name="T143" fmla="*/ 121 w 121"/>
                      <a:gd name="T144" fmla="*/ 113 h 113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21" h="113">
                        <a:moveTo>
                          <a:pt x="121" y="107"/>
                        </a:moveTo>
                        <a:lnTo>
                          <a:pt x="121" y="107"/>
                        </a:lnTo>
                        <a:lnTo>
                          <a:pt x="117" y="107"/>
                        </a:lnTo>
                        <a:lnTo>
                          <a:pt x="115" y="105"/>
                        </a:lnTo>
                        <a:lnTo>
                          <a:pt x="111" y="105"/>
                        </a:lnTo>
                        <a:lnTo>
                          <a:pt x="109" y="103"/>
                        </a:lnTo>
                        <a:lnTo>
                          <a:pt x="111" y="103"/>
                        </a:lnTo>
                        <a:lnTo>
                          <a:pt x="113" y="103"/>
                        </a:lnTo>
                        <a:lnTo>
                          <a:pt x="113" y="101"/>
                        </a:lnTo>
                        <a:lnTo>
                          <a:pt x="109" y="101"/>
                        </a:lnTo>
                        <a:lnTo>
                          <a:pt x="105" y="99"/>
                        </a:lnTo>
                        <a:lnTo>
                          <a:pt x="103" y="95"/>
                        </a:lnTo>
                        <a:lnTo>
                          <a:pt x="105" y="91"/>
                        </a:lnTo>
                        <a:lnTo>
                          <a:pt x="97" y="93"/>
                        </a:lnTo>
                        <a:lnTo>
                          <a:pt x="95" y="91"/>
                        </a:lnTo>
                        <a:lnTo>
                          <a:pt x="95" y="87"/>
                        </a:lnTo>
                        <a:lnTo>
                          <a:pt x="91" y="83"/>
                        </a:lnTo>
                        <a:lnTo>
                          <a:pt x="91" y="76"/>
                        </a:lnTo>
                        <a:lnTo>
                          <a:pt x="84" y="72"/>
                        </a:lnTo>
                        <a:lnTo>
                          <a:pt x="82" y="70"/>
                        </a:lnTo>
                        <a:lnTo>
                          <a:pt x="80" y="68"/>
                        </a:lnTo>
                        <a:lnTo>
                          <a:pt x="80" y="64"/>
                        </a:lnTo>
                        <a:lnTo>
                          <a:pt x="78" y="60"/>
                        </a:lnTo>
                        <a:lnTo>
                          <a:pt x="78" y="58"/>
                        </a:lnTo>
                        <a:lnTo>
                          <a:pt x="80" y="56"/>
                        </a:lnTo>
                        <a:lnTo>
                          <a:pt x="88" y="56"/>
                        </a:lnTo>
                        <a:lnTo>
                          <a:pt x="88" y="54"/>
                        </a:lnTo>
                        <a:lnTo>
                          <a:pt x="84" y="45"/>
                        </a:lnTo>
                        <a:lnTo>
                          <a:pt x="78" y="45"/>
                        </a:lnTo>
                        <a:lnTo>
                          <a:pt x="72" y="41"/>
                        </a:lnTo>
                        <a:lnTo>
                          <a:pt x="64" y="39"/>
                        </a:lnTo>
                        <a:lnTo>
                          <a:pt x="64" y="35"/>
                        </a:lnTo>
                        <a:lnTo>
                          <a:pt x="64" y="31"/>
                        </a:lnTo>
                        <a:lnTo>
                          <a:pt x="58" y="25"/>
                        </a:lnTo>
                        <a:lnTo>
                          <a:pt x="55" y="25"/>
                        </a:lnTo>
                        <a:lnTo>
                          <a:pt x="51" y="21"/>
                        </a:lnTo>
                        <a:lnTo>
                          <a:pt x="51" y="17"/>
                        </a:lnTo>
                        <a:lnTo>
                          <a:pt x="45" y="17"/>
                        </a:lnTo>
                        <a:lnTo>
                          <a:pt x="41" y="17"/>
                        </a:lnTo>
                        <a:lnTo>
                          <a:pt x="37" y="10"/>
                        </a:lnTo>
                        <a:lnTo>
                          <a:pt x="31" y="8"/>
                        </a:lnTo>
                        <a:lnTo>
                          <a:pt x="20" y="6"/>
                        </a:lnTo>
                        <a:lnTo>
                          <a:pt x="18" y="4"/>
                        </a:lnTo>
                        <a:lnTo>
                          <a:pt x="10" y="0"/>
                        </a:lnTo>
                        <a:lnTo>
                          <a:pt x="6" y="0"/>
                        </a:lnTo>
                        <a:lnTo>
                          <a:pt x="4" y="52"/>
                        </a:lnTo>
                        <a:lnTo>
                          <a:pt x="2" y="56"/>
                        </a:lnTo>
                        <a:lnTo>
                          <a:pt x="0" y="58"/>
                        </a:lnTo>
                        <a:lnTo>
                          <a:pt x="2" y="62"/>
                        </a:lnTo>
                        <a:lnTo>
                          <a:pt x="2" y="66"/>
                        </a:lnTo>
                        <a:lnTo>
                          <a:pt x="0" y="93"/>
                        </a:lnTo>
                        <a:lnTo>
                          <a:pt x="2" y="93"/>
                        </a:lnTo>
                        <a:lnTo>
                          <a:pt x="8" y="93"/>
                        </a:lnTo>
                        <a:lnTo>
                          <a:pt x="16" y="93"/>
                        </a:lnTo>
                        <a:lnTo>
                          <a:pt x="20" y="95"/>
                        </a:lnTo>
                        <a:lnTo>
                          <a:pt x="27" y="93"/>
                        </a:lnTo>
                        <a:lnTo>
                          <a:pt x="31" y="91"/>
                        </a:lnTo>
                        <a:lnTo>
                          <a:pt x="33" y="89"/>
                        </a:lnTo>
                        <a:lnTo>
                          <a:pt x="33" y="87"/>
                        </a:lnTo>
                        <a:lnTo>
                          <a:pt x="22" y="83"/>
                        </a:lnTo>
                        <a:lnTo>
                          <a:pt x="20" y="80"/>
                        </a:lnTo>
                        <a:lnTo>
                          <a:pt x="29" y="80"/>
                        </a:lnTo>
                        <a:lnTo>
                          <a:pt x="37" y="80"/>
                        </a:lnTo>
                        <a:lnTo>
                          <a:pt x="37" y="76"/>
                        </a:lnTo>
                        <a:lnTo>
                          <a:pt x="39" y="76"/>
                        </a:lnTo>
                        <a:lnTo>
                          <a:pt x="39" y="72"/>
                        </a:lnTo>
                        <a:lnTo>
                          <a:pt x="41" y="72"/>
                        </a:lnTo>
                        <a:lnTo>
                          <a:pt x="45" y="72"/>
                        </a:lnTo>
                        <a:lnTo>
                          <a:pt x="45" y="70"/>
                        </a:lnTo>
                        <a:lnTo>
                          <a:pt x="49" y="70"/>
                        </a:lnTo>
                        <a:lnTo>
                          <a:pt x="51" y="74"/>
                        </a:lnTo>
                        <a:lnTo>
                          <a:pt x="58" y="74"/>
                        </a:lnTo>
                        <a:lnTo>
                          <a:pt x="66" y="80"/>
                        </a:lnTo>
                        <a:lnTo>
                          <a:pt x="64" y="83"/>
                        </a:lnTo>
                        <a:lnTo>
                          <a:pt x="68" y="87"/>
                        </a:lnTo>
                        <a:lnTo>
                          <a:pt x="70" y="91"/>
                        </a:lnTo>
                        <a:lnTo>
                          <a:pt x="74" y="93"/>
                        </a:lnTo>
                        <a:lnTo>
                          <a:pt x="76" y="97"/>
                        </a:lnTo>
                        <a:lnTo>
                          <a:pt x="78" y="99"/>
                        </a:lnTo>
                        <a:lnTo>
                          <a:pt x="82" y="107"/>
                        </a:lnTo>
                        <a:lnTo>
                          <a:pt x="95" y="109"/>
                        </a:lnTo>
                        <a:lnTo>
                          <a:pt x="97" y="107"/>
                        </a:lnTo>
                        <a:lnTo>
                          <a:pt x="109" y="109"/>
                        </a:lnTo>
                        <a:lnTo>
                          <a:pt x="111" y="109"/>
                        </a:lnTo>
                        <a:lnTo>
                          <a:pt x="111" y="111"/>
                        </a:lnTo>
                        <a:lnTo>
                          <a:pt x="111" y="113"/>
                        </a:lnTo>
                        <a:lnTo>
                          <a:pt x="115" y="113"/>
                        </a:lnTo>
                        <a:lnTo>
                          <a:pt x="119" y="113"/>
                        </a:lnTo>
                        <a:lnTo>
                          <a:pt x="119" y="111"/>
                        </a:lnTo>
                        <a:lnTo>
                          <a:pt x="117" y="109"/>
                        </a:lnTo>
                        <a:lnTo>
                          <a:pt x="121" y="10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9" name="Freeform 280"/>
                  <p:cNvSpPr>
                    <a:spLocks noChangeAspect="1"/>
                  </p:cNvSpPr>
                  <p:nvPr/>
                </p:nvSpPr>
                <p:spPr bwMode="gray">
                  <a:xfrm>
                    <a:off x="3401" y="1818"/>
                    <a:ext cx="3" cy="0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2 h 2"/>
                      <a:gd name="T4" fmla="*/ 2 w 4"/>
                      <a:gd name="T5" fmla="*/ 0 h 2"/>
                      <a:gd name="T6" fmla="*/ 4 w 4"/>
                      <a:gd name="T7" fmla="*/ 2 h 2"/>
                      <a:gd name="T8" fmla="*/ 2 w 4"/>
                      <a:gd name="T9" fmla="*/ 2 h 2"/>
                      <a:gd name="T10" fmla="*/ 0 w 4"/>
                      <a:gd name="T11" fmla="*/ 2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"/>
                      <a:gd name="T19" fmla="*/ 0 h 2"/>
                      <a:gd name="T20" fmla="*/ 4 w 4"/>
                      <a:gd name="T21" fmla="*/ 0 h 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30" name="Freeform 281"/>
                  <p:cNvSpPr>
                    <a:spLocks noChangeAspect="1"/>
                  </p:cNvSpPr>
                  <p:nvPr/>
                </p:nvSpPr>
                <p:spPr bwMode="gray">
                  <a:xfrm>
                    <a:off x="3406" y="1822"/>
                    <a:ext cx="7" cy="10"/>
                  </a:xfrm>
                  <a:custGeom>
                    <a:avLst/>
                    <a:gdLst>
                      <a:gd name="T0" fmla="*/ 0 w 6"/>
                      <a:gd name="T1" fmla="*/ 2 h 7"/>
                      <a:gd name="T2" fmla="*/ 2 w 6"/>
                      <a:gd name="T3" fmla="*/ 0 h 7"/>
                      <a:gd name="T4" fmla="*/ 4 w 6"/>
                      <a:gd name="T5" fmla="*/ 2 h 7"/>
                      <a:gd name="T6" fmla="*/ 6 w 6"/>
                      <a:gd name="T7" fmla="*/ 4 h 7"/>
                      <a:gd name="T8" fmla="*/ 4 w 6"/>
                      <a:gd name="T9" fmla="*/ 7 h 7"/>
                      <a:gd name="T10" fmla="*/ 2 w 6"/>
                      <a:gd name="T11" fmla="*/ 7 h 7"/>
                      <a:gd name="T12" fmla="*/ 2 w 6"/>
                      <a:gd name="T13" fmla="*/ 4 h 7"/>
                      <a:gd name="T14" fmla="*/ 0 w 6"/>
                      <a:gd name="T15" fmla="*/ 2 h 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"/>
                      <a:gd name="T25" fmla="*/ 0 h 7"/>
                      <a:gd name="T26" fmla="*/ 6 w 6"/>
                      <a:gd name="T27" fmla="*/ 7 h 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" h="7">
                        <a:moveTo>
                          <a:pt x="0" y="2"/>
                        </a:moveTo>
                        <a:lnTo>
                          <a:pt x="2" y="0"/>
                        </a:lnTo>
                        <a:lnTo>
                          <a:pt x="4" y="2"/>
                        </a:lnTo>
                        <a:lnTo>
                          <a:pt x="6" y="4"/>
                        </a:lnTo>
                        <a:lnTo>
                          <a:pt x="4" y="7"/>
                        </a:lnTo>
                        <a:lnTo>
                          <a:pt x="2" y="7"/>
                        </a:lnTo>
                        <a:lnTo>
                          <a:pt x="2" y="4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31" name="Freeform 282"/>
                  <p:cNvSpPr>
                    <a:spLocks noChangeAspect="1"/>
                  </p:cNvSpPr>
                  <p:nvPr/>
                </p:nvSpPr>
                <p:spPr bwMode="gray">
                  <a:xfrm>
                    <a:off x="3380" y="1818"/>
                    <a:ext cx="7" cy="8"/>
                  </a:xfrm>
                  <a:custGeom>
                    <a:avLst/>
                    <a:gdLst>
                      <a:gd name="T0" fmla="*/ 4 w 6"/>
                      <a:gd name="T1" fmla="*/ 6 h 6"/>
                      <a:gd name="T2" fmla="*/ 2 w 6"/>
                      <a:gd name="T3" fmla="*/ 4 h 6"/>
                      <a:gd name="T4" fmla="*/ 0 w 6"/>
                      <a:gd name="T5" fmla="*/ 0 h 6"/>
                      <a:gd name="T6" fmla="*/ 2 w 6"/>
                      <a:gd name="T7" fmla="*/ 0 h 6"/>
                      <a:gd name="T8" fmla="*/ 4 w 6"/>
                      <a:gd name="T9" fmla="*/ 2 h 6"/>
                      <a:gd name="T10" fmla="*/ 6 w 6"/>
                      <a:gd name="T11" fmla="*/ 6 h 6"/>
                      <a:gd name="T12" fmla="*/ 4 w 6"/>
                      <a:gd name="T13" fmla="*/ 6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"/>
                      <a:gd name="T22" fmla="*/ 0 h 6"/>
                      <a:gd name="T23" fmla="*/ 6 w 6"/>
                      <a:gd name="T24" fmla="*/ 6 h 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" h="6">
                        <a:moveTo>
                          <a:pt x="4" y="6"/>
                        </a:moveTo>
                        <a:lnTo>
                          <a:pt x="2" y="4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2"/>
                        </a:lnTo>
                        <a:lnTo>
                          <a:pt x="6" y="6"/>
                        </a:lnTo>
                        <a:lnTo>
                          <a:pt x="4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32" name="Freeform 283"/>
                  <p:cNvSpPr>
                    <a:spLocks noChangeAspect="1"/>
                  </p:cNvSpPr>
                  <p:nvPr/>
                </p:nvSpPr>
                <p:spPr bwMode="gray">
                  <a:xfrm>
                    <a:off x="3387" y="1825"/>
                    <a:ext cx="6" cy="7"/>
                  </a:xfrm>
                  <a:custGeom>
                    <a:avLst/>
                    <a:gdLst>
                      <a:gd name="T0" fmla="*/ 0 w 7"/>
                      <a:gd name="T1" fmla="*/ 2 h 5"/>
                      <a:gd name="T2" fmla="*/ 0 w 7"/>
                      <a:gd name="T3" fmla="*/ 0 h 5"/>
                      <a:gd name="T4" fmla="*/ 5 w 7"/>
                      <a:gd name="T5" fmla="*/ 2 h 5"/>
                      <a:gd name="T6" fmla="*/ 7 w 7"/>
                      <a:gd name="T7" fmla="*/ 5 h 5"/>
                      <a:gd name="T8" fmla="*/ 0 w 7"/>
                      <a:gd name="T9" fmla="*/ 2 h 5"/>
                      <a:gd name="T10" fmla="*/ 0 w 7"/>
                      <a:gd name="T11" fmla="*/ 2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5" y="2"/>
                        </a:lnTo>
                        <a:lnTo>
                          <a:pt x="7" y="5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33" name="Freeform 284"/>
                  <p:cNvSpPr>
                    <a:spLocks noChangeAspect="1"/>
                  </p:cNvSpPr>
                  <p:nvPr/>
                </p:nvSpPr>
                <p:spPr bwMode="gray">
                  <a:xfrm>
                    <a:off x="3390" y="1825"/>
                    <a:ext cx="5" cy="1"/>
                  </a:xfrm>
                  <a:custGeom>
                    <a:avLst/>
                    <a:gdLst>
                      <a:gd name="T0" fmla="*/ 0 w 4"/>
                      <a:gd name="T1" fmla="*/ 0 h 2"/>
                      <a:gd name="T2" fmla="*/ 4 w 4"/>
                      <a:gd name="T3" fmla="*/ 2 h 2"/>
                      <a:gd name="T4" fmla="*/ 4 w 4"/>
                      <a:gd name="T5" fmla="*/ 2 h 2"/>
                      <a:gd name="T6" fmla="*/ 0 w 4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"/>
                      <a:gd name="T13" fmla="*/ 0 h 2"/>
                      <a:gd name="T14" fmla="*/ 4 w 4"/>
                      <a:gd name="T15" fmla="*/ 2 h 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" h="2">
                        <a:moveTo>
                          <a:pt x="0" y="0"/>
                        </a:moveTo>
                        <a:lnTo>
                          <a:pt x="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34" name="Freeform 285"/>
                  <p:cNvSpPr>
                    <a:spLocks noChangeAspect="1"/>
                  </p:cNvSpPr>
                  <p:nvPr/>
                </p:nvSpPr>
                <p:spPr bwMode="gray">
                  <a:xfrm>
                    <a:off x="3404" y="1847"/>
                    <a:ext cx="7" cy="6"/>
                  </a:xfrm>
                  <a:custGeom>
                    <a:avLst/>
                    <a:gdLst>
                      <a:gd name="T0" fmla="*/ 0 w 6"/>
                      <a:gd name="T1" fmla="*/ 2 h 4"/>
                      <a:gd name="T2" fmla="*/ 2 w 6"/>
                      <a:gd name="T3" fmla="*/ 0 h 4"/>
                      <a:gd name="T4" fmla="*/ 6 w 6"/>
                      <a:gd name="T5" fmla="*/ 0 h 4"/>
                      <a:gd name="T6" fmla="*/ 6 w 6"/>
                      <a:gd name="T7" fmla="*/ 2 h 4"/>
                      <a:gd name="T8" fmla="*/ 4 w 6"/>
                      <a:gd name="T9" fmla="*/ 4 h 4"/>
                      <a:gd name="T10" fmla="*/ 0 w 6"/>
                      <a:gd name="T11" fmla="*/ 2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4"/>
                      <a:gd name="T20" fmla="*/ 6 w 6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4">
                        <a:moveTo>
                          <a:pt x="0" y="2"/>
                        </a:moveTo>
                        <a:lnTo>
                          <a:pt x="2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4" y="4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35" name="Freeform 286"/>
                  <p:cNvSpPr>
                    <a:spLocks noChangeAspect="1"/>
                  </p:cNvSpPr>
                  <p:nvPr/>
                </p:nvSpPr>
                <p:spPr bwMode="gray">
                  <a:xfrm>
                    <a:off x="3406" y="1840"/>
                    <a:ext cx="7" cy="7"/>
                  </a:xfrm>
                  <a:custGeom>
                    <a:avLst/>
                    <a:gdLst>
                      <a:gd name="T0" fmla="*/ 6 w 6"/>
                      <a:gd name="T1" fmla="*/ 6 h 6"/>
                      <a:gd name="T2" fmla="*/ 2 w 6"/>
                      <a:gd name="T3" fmla="*/ 4 h 6"/>
                      <a:gd name="T4" fmla="*/ 0 w 6"/>
                      <a:gd name="T5" fmla="*/ 2 h 6"/>
                      <a:gd name="T6" fmla="*/ 0 w 6"/>
                      <a:gd name="T7" fmla="*/ 0 h 6"/>
                      <a:gd name="T8" fmla="*/ 4 w 6"/>
                      <a:gd name="T9" fmla="*/ 2 h 6"/>
                      <a:gd name="T10" fmla="*/ 6 w 6"/>
                      <a:gd name="T11" fmla="*/ 6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6"/>
                      <a:gd name="T20" fmla="*/ 6 w 6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6">
                        <a:moveTo>
                          <a:pt x="6" y="6"/>
                        </a:moveTo>
                        <a:lnTo>
                          <a:pt x="2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36" name="Freeform 287"/>
                  <p:cNvSpPr>
                    <a:spLocks noChangeAspect="1"/>
                  </p:cNvSpPr>
                  <p:nvPr/>
                </p:nvSpPr>
                <p:spPr bwMode="gray">
                  <a:xfrm>
                    <a:off x="3298" y="1796"/>
                    <a:ext cx="10" cy="10"/>
                  </a:xfrm>
                  <a:custGeom>
                    <a:avLst/>
                    <a:gdLst>
                      <a:gd name="T0" fmla="*/ 8 w 8"/>
                      <a:gd name="T1" fmla="*/ 8 h 8"/>
                      <a:gd name="T2" fmla="*/ 8 w 8"/>
                      <a:gd name="T3" fmla="*/ 6 h 8"/>
                      <a:gd name="T4" fmla="*/ 4 w 8"/>
                      <a:gd name="T5" fmla="*/ 2 h 8"/>
                      <a:gd name="T6" fmla="*/ 2 w 8"/>
                      <a:gd name="T7" fmla="*/ 0 h 8"/>
                      <a:gd name="T8" fmla="*/ 0 w 8"/>
                      <a:gd name="T9" fmla="*/ 0 h 8"/>
                      <a:gd name="T10" fmla="*/ 0 w 8"/>
                      <a:gd name="T11" fmla="*/ 6 h 8"/>
                      <a:gd name="T12" fmla="*/ 4 w 8"/>
                      <a:gd name="T13" fmla="*/ 6 h 8"/>
                      <a:gd name="T14" fmla="*/ 8 w 8"/>
                      <a:gd name="T15" fmla="*/ 8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"/>
                      <a:gd name="T25" fmla="*/ 0 h 8"/>
                      <a:gd name="T26" fmla="*/ 8 w 8"/>
                      <a:gd name="T27" fmla="*/ 8 h 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" h="8">
                        <a:moveTo>
                          <a:pt x="8" y="8"/>
                        </a:moveTo>
                        <a:lnTo>
                          <a:pt x="8" y="6"/>
                        </a:lnTo>
                        <a:lnTo>
                          <a:pt x="4" y="2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4" y="6"/>
                        </a:ln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37" name="Freeform 288"/>
                  <p:cNvSpPr>
                    <a:spLocks noChangeAspect="1"/>
                  </p:cNvSpPr>
                  <p:nvPr/>
                </p:nvSpPr>
                <p:spPr bwMode="gray">
                  <a:xfrm>
                    <a:off x="3314" y="1818"/>
                    <a:ext cx="15" cy="19"/>
                  </a:xfrm>
                  <a:custGeom>
                    <a:avLst/>
                    <a:gdLst>
                      <a:gd name="T0" fmla="*/ 8 w 13"/>
                      <a:gd name="T1" fmla="*/ 17 h 17"/>
                      <a:gd name="T2" fmla="*/ 8 w 13"/>
                      <a:gd name="T3" fmla="*/ 17 h 17"/>
                      <a:gd name="T4" fmla="*/ 6 w 13"/>
                      <a:gd name="T5" fmla="*/ 11 h 17"/>
                      <a:gd name="T6" fmla="*/ 0 w 13"/>
                      <a:gd name="T7" fmla="*/ 2 h 17"/>
                      <a:gd name="T8" fmla="*/ 4 w 13"/>
                      <a:gd name="T9" fmla="*/ 2 h 17"/>
                      <a:gd name="T10" fmla="*/ 4 w 13"/>
                      <a:gd name="T11" fmla="*/ 0 h 17"/>
                      <a:gd name="T12" fmla="*/ 8 w 13"/>
                      <a:gd name="T13" fmla="*/ 0 h 17"/>
                      <a:gd name="T14" fmla="*/ 13 w 13"/>
                      <a:gd name="T15" fmla="*/ 8 h 17"/>
                      <a:gd name="T16" fmla="*/ 13 w 13"/>
                      <a:gd name="T17" fmla="*/ 13 h 17"/>
                      <a:gd name="T18" fmla="*/ 8 w 13"/>
                      <a:gd name="T19" fmla="*/ 17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"/>
                      <a:gd name="T31" fmla="*/ 0 h 17"/>
                      <a:gd name="T32" fmla="*/ 13 w 13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" h="17">
                        <a:moveTo>
                          <a:pt x="8" y="17"/>
                        </a:moveTo>
                        <a:lnTo>
                          <a:pt x="8" y="17"/>
                        </a:lnTo>
                        <a:lnTo>
                          <a:pt x="6" y="11"/>
                        </a:lnTo>
                        <a:lnTo>
                          <a:pt x="0" y="2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13" y="8"/>
                        </a:lnTo>
                        <a:lnTo>
                          <a:pt x="13" y="13"/>
                        </a:lnTo>
                        <a:lnTo>
                          <a:pt x="8" y="1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38" name="Freeform 289"/>
                  <p:cNvSpPr>
                    <a:spLocks noChangeAspect="1"/>
                  </p:cNvSpPr>
                  <p:nvPr/>
                </p:nvSpPr>
                <p:spPr bwMode="gray">
                  <a:xfrm>
                    <a:off x="3331" y="1847"/>
                    <a:ext cx="5" cy="6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2 w 4"/>
                      <a:gd name="T3" fmla="*/ 2 h 4"/>
                      <a:gd name="T4" fmla="*/ 4 w 4"/>
                      <a:gd name="T5" fmla="*/ 0 h 4"/>
                      <a:gd name="T6" fmla="*/ 2 w 4"/>
                      <a:gd name="T7" fmla="*/ 4 h 4"/>
                      <a:gd name="T8" fmla="*/ 0 w 4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4"/>
                      <a:gd name="T17" fmla="*/ 4 w 4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4">
                        <a:moveTo>
                          <a:pt x="0" y="4"/>
                        </a:move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39" name="Freeform 290"/>
                  <p:cNvSpPr>
                    <a:spLocks noChangeAspect="1"/>
                  </p:cNvSpPr>
                  <p:nvPr/>
                </p:nvSpPr>
                <p:spPr bwMode="gray">
                  <a:xfrm>
                    <a:off x="3336" y="1859"/>
                    <a:ext cx="9" cy="17"/>
                  </a:xfrm>
                  <a:custGeom>
                    <a:avLst/>
                    <a:gdLst>
                      <a:gd name="T0" fmla="*/ 0 w 8"/>
                      <a:gd name="T1" fmla="*/ 2 h 13"/>
                      <a:gd name="T2" fmla="*/ 0 w 8"/>
                      <a:gd name="T3" fmla="*/ 0 h 13"/>
                      <a:gd name="T4" fmla="*/ 2 w 8"/>
                      <a:gd name="T5" fmla="*/ 0 h 13"/>
                      <a:gd name="T6" fmla="*/ 4 w 8"/>
                      <a:gd name="T7" fmla="*/ 6 h 13"/>
                      <a:gd name="T8" fmla="*/ 8 w 8"/>
                      <a:gd name="T9" fmla="*/ 11 h 13"/>
                      <a:gd name="T10" fmla="*/ 6 w 8"/>
                      <a:gd name="T11" fmla="*/ 13 h 13"/>
                      <a:gd name="T12" fmla="*/ 2 w 8"/>
                      <a:gd name="T13" fmla="*/ 9 h 13"/>
                      <a:gd name="T14" fmla="*/ 0 w 8"/>
                      <a:gd name="T15" fmla="*/ 2 h 1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"/>
                      <a:gd name="T25" fmla="*/ 0 h 13"/>
                      <a:gd name="T26" fmla="*/ 8 w 8"/>
                      <a:gd name="T27" fmla="*/ 13 h 1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" h="13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6"/>
                        </a:lnTo>
                        <a:lnTo>
                          <a:pt x="8" y="11"/>
                        </a:lnTo>
                        <a:lnTo>
                          <a:pt x="6" y="13"/>
                        </a:lnTo>
                        <a:lnTo>
                          <a:pt x="2" y="9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0" name="Freeform 291"/>
                  <p:cNvSpPr>
                    <a:spLocks noChangeAspect="1"/>
                  </p:cNvSpPr>
                  <p:nvPr/>
                </p:nvSpPr>
                <p:spPr bwMode="gray">
                  <a:xfrm>
                    <a:off x="3346" y="1879"/>
                    <a:ext cx="3" cy="4"/>
                  </a:xfrm>
                  <a:custGeom>
                    <a:avLst/>
                    <a:gdLst>
                      <a:gd name="T0" fmla="*/ 0 w 4"/>
                      <a:gd name="T1" fmla="*/ 2 h 4"/>
                      <a:gd name="T2" fmla="*/ 0 w 4"/>
                      <a:gd name="T3" fmla="*/ 0 h 4"/>
                      <a:gd name="T4" fmla="*/ 4 w 4"/>
                      <a:gd name="T5" fmla="*/ 4 h 4"/>
                      <a:gd name="T6" fmla="*/ 2 w 4"/>
                      <a:gd name="T7" fmla="*/ 4 h 4"/>
                      <a:gd name="T8" fmla="*/ 0 w 4"/>
                      <a:gd name="T9" fmla="*/ 2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4"/>
                      <a:gd name="T17" fmla="*/ 4 w 4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4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2" y="4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1" name="Freeform 292"/>
                  <p:cNvSpPr>
                    <a:spLocks noChangeAspect="1"/>
                  </p:cNvSpPr>
                  <p:nvPr/>
                </p:nvSpPr>
                <p:spPr bwMode="gray">
                  <a:xfrm>
                    <a:off x="3353" y="1887"/>
                    <a:ext cx="1" cy="2"/>
                  </a:xfrm>
                  <a:custGeom>
                    <a:avLst/>
                    <a:gdLst>
                      <a:gd name="T0" fmla="*/ 2 w 2"/>
                      <a:gd name="T1" fmla="*/ 4 h 4"/>
                      <a:gd name="T2" fmla="*/ 2 w 2"/>
                      <a:gd name="T3" fmla="*/ 4 h 4"/>
                      <a:gd name="T4" fmla="*/ 0 w 2"/>
                      <a:gd name="T5" fmla="*/ 0 h 4"/>
                      <a:gd name="T6" fmla="*/ 0 w 2"/>
                      <a:gd name="T7" fmla="*/ 0 h 4"/>
                      <a:gd name="T8" fmla="*/ 2 w 2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4"/>
                      <a:gd name="T17" fmla="*/ 2 w 2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4">
                        <a:moveTo>
                          <a:pt x="2" y="4"/>
                        </a:moveTo>
                        <a:lnTo>
                          <a:pt x="2" y="4"/>
                        </a:lnTo>
                        <a:lnTo>
                          <a:pt x="0" y="0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2" name="Freeform 293"/>
                  <p:cNvSpPr>
                    <a:spLocks noChangeAspect="1"/>
                  </p:cNvSpPr>
                  <p:nvPr/>
                </p:nvSpPr>
                <p:spPr bwMode="gray">
                  <a:xfrm>
                    <a:off x="3354" y="1889"/>
                    <a:ext cx="6" cy="11"/>
                  </a:xfrm>
                  <a:custGeom>
                    <a:avLst/>
                    <a:gdLst>
                      <a:gd name="T0" fmla="*/ 5 w 5"/>
                      <a:gd name="T1" fmla="*/ 8 h 8"/>
                      <a:gd name="T2" fmla="*/ 0 w 5"/>
                      <a:gd name="T3" fmla="*/ 2 h 8"/>
                      <a:gd name="T4" fmla="*/ 2 w 5"/>
                      <a:gd name="T5" fmla="*/ 0 h 8"/>
                      <a:gd name="T6" fmla="*/ 5 w 5"/>
                      <a:gd name="T7" fmla="*/ 2 h 8"/>
                      <a:gd name="T8" fmla="*/ 5 w 5"/>
                      <a:gd name="T9" fmla="*/ 8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8"/>
                      <a:gd name="T17" fmla="*/ 5 w 5"/>
                      <a:gd name="T18" fmla="*/ 8 h 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8">
                        <a:moveTo>
                          <a:pt x="5" y="8"/>
                        </a:move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5" y="2"/>
                        </a:lnTo>
                        <a:lnTo>
                          <a:pt x="5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3" name="Freeform 294"/>
                  <p:cNvSpPr>
                    <a:spLocks noChangeAspect="1"/>
                  </p:cNvSpPr>
                  <p:nvPr/>
                </p:nvSpPr>
                <p:spPr bwMode="gray">
                  <a:xfrm>
                    <a:off x="3417" y="1869"/>
                    <a:ext cx="22" cy="27"/>
                  </a:xfrm>
                  <a:custGeom>
                    <a:avLst/>
                    <a:gdLst>
                      <a:gd name="T0" fmla="*/ 21 w 21"/>
                      <a:gd name="T1" fmla="*/ 22 h 22"/>
                      <a:gd name="T2" fmla="*/ 19 w 21"/>
                      <a:gd name="T3" fmla="*/ 22 h 22"/>
                      <a:gd name="T4" fmla="*/ 17 w 21"/>
                      <a:gd name="T5" fmla="*/ 20 h 22"/>
                      <a:gd name="T6" fmla="*/ 11 w 21"/>
                      <a:gd name="T7" fmla="*/ 18 h 22"/>
                      <a:gd name="T8" fmla="*/ 9 w 21"/>
                      <a:gd name="T9" fmla="*/ 12 h 22"/>
                      <a:gd name="T10" fmla="*/ 0 w 21"/>
                      <a:gd name="T11" fmla="*/ 10 h 22"/>
                      <a:gd name="T12" fmla="*/ 0 w 21"/>
                      <a:gd name="T13" fmla="*/ 6 h 22"/>
                      <a:gd name="T14" fmla="*/ 2 w 21"/>
                      <a:gd name="T15" fmla="*/ 4 h 22"/>
                      <a:gd name="T16" fmla="*/ 4 w 21"/>
                      <a:gd name="T17" fmla="*/ 2 h 22"/>
                      <a:gd name="T18" fmla="*/ 7 w 21"/>
                      <a:gd name="T19" fmla="*/ 0 h 22"/>
                      <a:gd name="T20" fmla="*/ 9 w 21"/>
                      <a:gd name="T21" fmla="*/ 4 h 22"/>
                      <a:gd name="T22" fmla="*/ 9 w 21"/>
                      <a:gd name="T23" fmla="*/ 0 h 22"/>
                      <a:gd name="T24" fmla="*/ 11 w 21"/>
                      <a:gd name="T25" fmla="*/ 0 h 22"/>
                      <a:gd name="T26" fmla="*/ 13 w 21"/>
                      <a:gd name="T27" fmla="*/ 2 h 22"/>
                      <a:gd name="T28" fmla="*/ 17 w 21"/>
                      <a:gd name="T29" fmla="*/ 14 h 22"/>
                      <a:gd name="T30" fmla="*/ 21 w 21"/>
                      <a:gd name="T31" fmla="*/ 16 h 22"/>
                      <a:gd name="T32" fmla="*/ 19 w 21"/>
                      <a:gd name="T33" fmla="*/ 18 h 22"/>
                      <a:gd name="T34" fmla="*/ 21 w 21"/>
                      <a:gd name="T35" fmla="*/ 22 h 2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1"/>
                      <a:gd name="T55" fmla="*/ 0 h 22"/>
                      <a:gd name="T56" fmla="*/ 21 w 21"/>
                      <a:gd name="T57" fmla="*/ 22 h 2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1" h="22">
                        <a:moveTo>
                          <a:pt x="21" y="22"/>
                        </a:moveTo>
                        <a:lnTo>
                          <a:pt x="19" y="22"/>
                        </a:lnTo>
                        <a:lnTo>
                          <a:pt x="17" y="20"/>
                        </a:lnTo>
                        <a:lnTo>
                          <a:pt x="11" y="18"/>
                        </a:lnTo>
                        <a:lnTo>
                          <a:pt x="9" y="12"/>
                        </a:ln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7" y="0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3" y="2"/>
                        </a:lnTo>
                        <a:lnTo>
                          <a:pt x="17" y="14"/>
                        </a:lnTo>
                        <a:lnTo>
                          <a:pt x="21" y="16"/>
                        </a:lnTo>
                        <a:lnTo>
                          <a:pt x="19" y="18"/>
                        </a:lnTo>
                        <a:lnTo>
                          <a:pt x="21" y="2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4" name="Freeform 295"/>
                  <p:cNvSpPr>
                    <a:spLocks noChangeAspect="1"/>
                  </p:cNvSpPr>
                  <p:nvPr/>
                </p:nvSpPr>
                <p:spPr bwMode="gray">
                  <a:xfrm>
                    <a:off x="3507" y="1959"/>
                    <a:ext cx="17" cy="8"/>
                  </a:xfrm>
                  <a:custGeom>
                    <a:avLst/>
                    <a:gdLst>
                      <a:gd name="T0" fmla="*/ 2 w 17"/>
                      <a:gd name="T1" fmla="*/ 6 h 6"/>
                      <a:gd name="T2" fmla="*/ 0 w 17"/>
                      <a:gd name="T3" fmla="*/ 4 h 6"/>
                      <a:gd name="T4" fmla="*/ 2 w 17"/>
                      <a:gd name="T5" fmla="*/ 2 h 6"/>
                      <a:gd name="T6" fmla="*/ 10 w 17"/>
                      <a:gd name="T7" fmla="*/ 0 h 6"/>
                      <a:gd name="T8" fmla="*/ 15 w 17"/>
                      <a:gd name="T9" fmla="*/ 0 h 6"/>
                      <a:gd name="T10" fmla="*/ 17 w 17"/>
                      <a:gd name="T11" fmla="*/ 2 h 6"/>
                      <a:gd name="T12" fmla="*/ 17 w 17"/>
                      <a:gd name="T13" fmla="*/ 4 h 6"/>
                      <a:gd name="T14" fmla="*/ 12 w 17"/>
                      <a:gd name="T15" fmla="*/ 4 h 6"/>
                      <a:gd name="T16" fmla="*/ 8 w 17"/>
                      <a:gd name="T17" fmla="*/ 6 h 6"/>
                      <a:gd name="T18" fmla="*/ 6 w 17"/>
                      <a:gd name="T19" fmla="*/ 6 h 6"/>
                      <a:gd name="T20" fmla="*/ 2 w 17"/>
                      <a:gd name="T21" fmla="*/ 6 h 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"/>
                      <a:gd name="T34" fmla="*/ 0 h 6"/>
                      <a:gd name="T35" fmla="*/ 17 w 17"/>
                      <a:gd name="T36" fmla="*/ 6 h 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" h="6">
                        <a:moveTo>
                          <a:pt x="2" y="6"/>
                        </a:move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17" y="2"/>
                        </a:lnTo>
                        <a:lnTo>
                          <a:pt x="17" y="4"/>
                        </a:lnTo>
                        <a:lnTo>
                          <a:pt x="12" y="4"/>
                        </a:lnTo>
                        <a:lnTo>
                          <a:pt x="8" y="6"/>
                        </a:lnTo>
                        <a:lnTo>
                          <a:pt x="6" y="6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5" name="Freeform 296"/>
                  <p:cNvSpPr>
                    <a:spLocks noChangeAspect="1"/>
                  </p:cNvSpPr>
                  <p:nvPr/>
                </p:nvSpPr>
                <p:spPr bwMode="gray">
                  <a:xfrm>
                    <a:off x="3472" y="1727"/>
                    <a:ext cx="119" cy="105"/>
                  </a:xfrm>
                  <a:custGeom>
                    <a:avLst/>
                    <a:gdLst>
                      <a:gd name="T0" fmla="*/ 107 w 120"/>
                      <a:gd name="T1" fmla="*/ 21 h 87"/>
                      <a:gd name="T2" fmla="*/ 101 w 120"/>
                      <a:gd name="T3" fmla="*/ 18 h 87"/>
                      <a:gd name="T4" fmla="*/ 105 w 120"/>
                      <a:gd name="T5" fmla="*/ 16 h 87"/>
                      <a:gd name="T6" fmla="*/ 99 w 120"/>
                      <a:gd name="T7" fmla="*/ 16 h 87"/>
                      <a:gd name="T8" fmla="*/ 97 w 120"/>
                      <a:gd name="T9" fmla="*/ 10 h 87"/>
                      <a:gd name="T10" fmla="*/ 97 w 120"/>
                      <a:gd name="T11" fmla="*/ 4 h 87"/>
                      <a:gd name="T12" fmla="*/ 93 w 120"/>
                      <a:gd name="T13" fmla="*/ 0 h 87"/>
                      <a:gd name="T14" fmla="*/ 89 w 120"/>
                      <a:gd name="T15" fmla="*/ 4 h 87"/>
                      <a:gd name="T16" fmla="*/ 85 w 120"/>
                      <a:gd name="T17" fmla="*/ 0 h 87"/>
                      <a:gd name="T18" fmla="*/ 80 w 120"/>
                      <a:gd name="T19" fmla="*/ 10 h 87"/>
                      <a:gd name="T20" fmla="*/ 76 w 120"/>
                      <a:gd name="T21" fmla="*/ 18 h 87"/>
                      <a:gd name="T22" fmla="*/ 70 w 120"/>
                      <a:gd name="T23" fmla="*/ 25 h 87"/>
                      <a:gd name="T24" fmla="*/ 72 w 120"/>
                      <a:gd name="T25" fmla="*/ 27 h 87"/>
                      <a:gd name="T26" fmla="*/ 74 w 120"/>
                      <a:gd name="T27" fmla="*/ 35 h 87"/>
                      <a:gd name="T28" fmla="*/ 66 w 120"/>
                      <a:gd name="T29" fmla="*/ 33 h 87"/>
                      <a:gd name="T30" fmla="*/ 64 w 120"/>
                      <a:gd name="T31" fmla="*/ 41 h 87"/>
                      <a:gd name="T32" fmla="*/ 54 w 120"/>
                      <a:gd name="T33" fmla="*/ 35 h 87"/>
                      <a:gd name="T34" fmla="*/ 45 w 120"/>
                      <a:gd name="T35" fmla="*/ 51 h 87"/>
                      <a:gd name="T36" fmla="*/ 27 w 120"/>
                      <a:gd name="T37" fmla="*/ 58 h 87"/>
                      <a:gd name="T38" fmla="*/ 23 w 120"/>
                      <a:gd name="T39" fmla="*/ 66 h 87"/>
                      <a:gd name="T40" fmla="*/ 19 w 120"/>
                      <a:gd name="T41" fmla="*/ 74 h 87"/>
                      <a:gd name="T42" fmla="*/ 17 w 120"/>
                      <a:gd name="T43" fmla="*/ 76 h 87"/>
                      <a:gd name="T44" fmla="*/ 10 w 120"/>
                      <a:gd name="T45" fmla="*/ 72 h 87"/>
                      <a:gd name="T46" fmla="*/ 4 w 120"/>
                      <a:gd name="T47" fmla="*/ 72 h 87"/>
                      <a:gd name="T48" fmla="*/ 0 w 120"/>
                      <a:gd name="T49" fmla="*/ 70 h 87"/>
                      <a:gd name="T50" fmla="*/ 8 w 120"/>
                      <a:gd name="T51" fmla="*/ 82 h 87"/>
                      <a:gd name="T52" fmla="*/ 21 w 120"/>
                      <a:gd name="T53" fmla="*/ 84 h 87"/>
                      <a:gd name="T54" fmla="*/ 33 w 120"/>
                      <a:gd name="T55" fmla="*/ 82 h 87"/>
                      <a:gd name="T56" fmla="*/ 43 w 120"/>
                      <a:gd name="T57" fmla="*/ 76 h 87"/>
                      <a:gd name="T58" fmla="*/ 54 w 120"/>
                      <a:gd name="T59" fmla="*/ 80 h 87"/>
                      <a:gd name="T60" fmla="*/ 68 w 120"/>
                      <a:gd name="T61" fmla="*/ 66 h 87"/>
                      <a:gd name="T62" fmla="*/ 76 w 120"/>
                      <a:gd name="T63" fmla="*/ 51 h 87"/>
                      <a:gd name="T64" fmla="*/ 80 w 120"/>
                      <a:gd name="T65" fmla="*/ 37 h 87"/>
                      <a:gd name="T66" fmla="*/ 91 w 120"/>
                      <a:gd name="T67" fmla="*/ 39 h 87"/>
                      <a:gd name="T68" fmla="*/ 99 w 120"/>
                      <a:gd name="T69" fmla="*/ 39 h 87"/>
                      <a:gd name="T70" fmla="*/ 105 w 120"/>
                      <a:gd name="T71" fmla="*/ 41 h 87"/>
                      <a:gd name="T72" fmla="*/ 113 w 120"/>
                      <a:gd name="T73" fmla="*/ 39 h 87"/>
                      <a:gd name="T74" fmla="*/ 109 w 120"/>
                      <a:gd name="T75" fmla="*/ 35 h 87"/>
                      <a:gd name="T76" fmla="*/ 105 w 120"/>
                      <a:gd name="T77" fmla="*/ 29 h 87"/>
                      <a:gd name="T78" fmla="*/ 120 w 120"/>
                      <a:gd name="T79" fmla="*/ 25 h 87"/>
                      <a:gd name="T80" fmla="*/ 116 w 120"/>
                      <a:gd name="T81" fmla="*/ 21 h 8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0"/>
                      <a:gd name="T124" fmla="*/ 0 h 87"/>
                      <a:gd name="T125" fmla="*/ 120 w 120"/>
                      <a:gd name="T126" fmla="*/ 87 h 8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0" h="87">
                        <a:moveTo>
                          <a:pt x="109" y="16"/>
                        </a:moveTo>
                        <a:lnTo>
                          <a:pt x="107" y="21"/>
                        </a:lnTo>
                        <a:lnTo>
                          <a:pt x="101" y="21"/>
                        </a:lnTo>
                        <a:lnTo>
                          <a:pt x="101" y="18"/>
                        </a:lnTo>
                        <a:lnTo>
                          <a:pt x="103" y="18"/>
                        </a:lnTo>
                        <a:lnTo>
                          <a:pt x="105" y="16"/>
                        </a:lnTo>
                        <a:lnTo>
                          <a:pt x="103" y="14"/>
                        </a:lnTo>
                        <a:lnTo>
                          <a:pt x="99" y="16"/>
                        </a:lnTo>
                        <a:lnTo>
                          <a:pt x="99" y="12"/>
                        </a:lnTo>
                        <a:lnTo>
                          <a:pt x="97" y="10"/>
                        </a:lnTo>
                        <a:lnTo>
                          <a:pt x="99" y="6"/>
                        </a:lnTo>
                        <a:lnTo>
                          <a:pt x="97" y="4"/>
                        </a:lnTo>
                        <a:lnTo>
                          <a:pt x="95" y="4"/>
                        </a:lnTo>
                        <a:lnTo>
                          <a:pt x="93" y="0"/>
                        </a:lnTo>
                        <a:lnTo>
                          <a:pt x="91" y="0"/>
                        </a:lnTo>
                        <a:lnTo>
                          <a:pt x="89" y="4"/>
                        </a:lnTo>
                        <a:lnTo>
                          <a:pt x="87" y="6"/>
                        </a:lnTo>
                        <a:lnTo>
                          <a:pt x="85" y="0"/>
                        </a:lnTo>
                        <a:lnTo>
                          <a:pt x="80" y="10"/>
                        </a:lnTo>
                        <a:lnTo>
                          <a:pt x="80" y="12"/>
                        </a:lnTo>
                        <a:lnTo>
                          <a:pt x="76" y="18"/>
                        </a:lnTo>
                        <a:lnTo>
                          <a:pt x="72" y="21"/>
                        </a:lnTo>
                        <a:lnTo>
                          <a:pt x="70" y="25"/>
                        </a:lnTo>
                        <a:lnTo>
                          <a:pt x="72" y="25"/>
                        </a:lnTo>
                        <a:lnTo>
                          <a:pt x="72" y="27"/>
                        </a:lnTo>
                        <a:lnTo>
                          <a:pt x="74" y="29"/>
                        </a:lnTo>
                        <a:lnTo>
                          <a:pt x="74" y="35"/>
                        </a:lnTo>
                        <a:lnTo>
                          <a:pt x="70" y="37"/>
                        </a:lnTo>
                        <a:lnTo>
                          <a:pt x="66" y="33"/>
                        </a:lnTo>
                        <a:lnTo>
                          <a:pt x="66" y="39"/>
                        </a:lnTo>
                        <a:lnTo>
                          <a:pt x="64" y="41"/>
                        </a:lnTo>
                        <a:lnTo>
                          <a:pt x="60" y="37"/>
                        </a:lnTo>
                        <a:lnTo>
                          <a:pt x="54" y="35"/>
                        </a:lnTo>
                        <a:lnTo>
                          <a:pt x="54" y="41"/>
                        </a:lnTo>
                        <a:lnTo>
                          <a:pt x="45" y="51"/>
                        </a:lnTo>
                        <a:lnTo>
                          <a:pt x="37" y="56"/>
                        </a:lnTo>
                        <a:lnTo>
                          <a:pt x="27" y="58"/>
                        </a:lnTo>
                        <a:lnTo>
                          <a:pt x="25" y="60"/>
                        </a:lnTo>
                        <a:lnTo>
                          <a:pt x="23" y="66"/>
                        </a:lnTo>
                        <a:lnTo>
                          <a:pt x="21" y="70"/>
                        </a:lnTo>
                        <a:lnTo>
                          <a:pt x="19" y="74"/>
                        </a:lnTo>
                        <a:lnTo>
                          <a:pt x="21" y="76"/>
                        </a:lnTo>
                        <a:lnTo>
                          <a:pt x="17" y="76"/>
                        </a:lnTo>
                        <a:lnTo>
                          <a:pt x="14" y="74"/>
                        </a:lnTo>
                        <a:lnTo>
                          <a:pt x="10" y="72"/>
                        </a:lnTo>
                        <a:lnTo>
                          <a:pt x="8" y="74"/>
                        </a:lnTo>
                        <a:lnTo>
                          <a:pt x="4" y="72"/>
                        </a:lnTo>
                        <a:lnTo>
                          <a:pt x="2" y="70"/>
                        </a:lnTo>
                        <a:lnTo>
                          <a:pt x="0" y="70"/>
                        </a:lnTo>
                        <a:lnTo>
                          <a:pt x="2" y="76"/>
                        </a:lnTo>
                        <a:lnTo>
                          <a:pt x="8" y="82"/>
                        </a:lnTo>
                        <a:lnTo>
                          <a:pt x="12" y="87"/>
                        </a:lnTo>
                        <a:lnTo>
                          <a:pt x="21" y="84"/>
                        </a:lnTo>
                        <a:lnTo>
                          <a:pt x="27" y="84"/>
                        </a:lnTo>
                        <a:lnTo>
                          <a:pt x="33" y="82"/>
                        </a:lnTo>
                        <a:lnTo>
                          <a:pt x="37" y="78"/>
                        </a:lnTo>
                        <a:lnTo>
                          <a:pt x="43" y="76"/>
                        </a:lnTo>
                        <a:lnTo>
                          <a:pt x="45" y="78"/>
                        </a:lnTo>
                        <a:lnTo>
                          <a:pt x="54" y="80"/>
                        </a:lnTo>
                        <a:lnTo>
                          <a:pt x="64" y="76"/>
                        </a:lnTo>
                        <a:lnTo>
                          <a:pt x="68" y="66"/>
                        </a:lnTo>
                        <a:lnTo>
                          <a:pt x="72" y="60"/>
                        </a:lnTo>
                        <a:lnTo>
                          <a:pt x="76" y="51"/>
                        </a:lnTo>
                        <a:lnTo>
                          <a:pt x="76" y="43"/>
                        </a:lnTo>
                        <a:lnTo>
                          <a:pt x="80" y="37"/>
                        </a:lnTo>
                        <a:lnTo>
                          <a:pt x="87" y="37"/>
                        </a:lnTo>
                        <a:lnTo>
                          <a:pt x="91" y="39"/>
                        </a:lnTo>
                        <a:lnTo>
                          <a:pt x="95" y="37"/>
                        </a:lnTo>
                        <a:lnTo>
                          <a:pt x="99" y="39"/>
                        </a:lnTo>
                        <a:lnTo>
                          <a:pt x="101" y="41"/>
                        </a:lnTo>
                        <a:lnTo>
                          <a:pt x="105" y="41"/>
                        </a:lnTo>
                        <a:lnTo>
                          <a:pt x="109" y="39"/>
                        </a:lnTo>
                        <a:lnTo>
                          <a:pt x="113" y="39"/>
                        </a:lnTo>
                        <a:lnTo>
                          <a:pt x="113" y="37"/>
                        </a:lnTo>
                        <a:lnTo>
                          <a:pt x="109" y="35"/>
                        </a:lnTo>
                        <a:lnTo>
                          <a:pt x="103" y="31"/>
                        </a:lnTo>
                        <a:lnTo>
                          <a:pt x="105" y="29"/>
                        </a:lnTo>
                        <a:lnTo>
                          <a:pt x="113" y="29"/>
                        </a:lnTo>
                        <a:lnTo>
                          <a:pt x="120" y="25"/>
                        </a:lnTo>
                        <a:lnTo>
                          <a:pt x="120" y="23"/>
                        </a:lnTo>
                        <a:lnTo>
                          <a:pt x="116" y="21"/>
                        </a:lnTo>
                        <a:lnTo>
                          <a:pt x="109" y="1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9" name="Group 297"/>
                <p:cNvGrpSpPr>
                  <a:grpSpLocks/>
                </p:cNvGrpSpPr>
                <p:nvPr/>
              </p:nvGrpSpPr>
              <p:grpSpPr bwMode="gray">
                <a:xfrm>
                  <a:off x="1106" y="1100"/>
                  <a:ext cx="1770" cy="973"/>
                  <a:chOff x="1106" y="1100"/>
                  <a:chExt cx="1770" cy="973"/>
                </a:xfrm>
              </p:grpSpPr>
              <p:sp>
                <p:nvSpPr>
                  <p:cNvPr id="449" name="Freeform 298"/>
                  <p:cNvSpPr>
                    <a:spLocks noChangeAspect="1"/>
                  </p:cNvSpPr>
                  <p:nvPr/>
                </p:nvSpPr>
                <p:spPr bwMode="gray">
                  <a:xfrm>
                    <a:off x="2629" y="1100"/>
                    <a:ext cx="247" cy="245"/>
                  </a:xfrm>
                  <a:custGeom>
                    <a:avLst/>
                    <a:gdLst>
                      <a:gd name="T0" fmla="*/ 250 w 250"/>
                      <a:gd name="T1" fmla="*/ 177 h 208"/>
                      <a:gd name="T2" fmla="*/ 241 w 250"/>
                      <a:gd name="T3" fmla="*/ 175 h 208"/>
                      <a:gd name="T4" fmla="*/ 231 w 250"/>
                      <a:gd name="T5" fmla="*/ 159 h 208"/>
                      <a:gd name="T6" fmla="*/ 217 w 250"/>
                      <a:gd name="T7" fmla="*/ 134 h 208"/>
                      <a:gd name="T8" fmla="*/ 223 w 250"/>
                      <a:gd name="T9" fmla="*/ 117 h 208"/>
                      <a:gd name="T10" fmla="*/ 211 w 250"/>
                      <a:gd name="T11" fmla="*/ 109 h 208"/>
                      <a:gd name="T12" fmla="*/ 206 w 250"/>
                      <a:gd name="T13" fmla="*/ 93 h 208"/>
                      <a:gd name="T14" fmla="*/ 208 w 250"/>
                      <a:gd name="T15" fmla="*/ 86 h 208"/>
                      <a:gd name="T16" fmla="*/ 204 w 250"/>
                      <a:gd name="T17" fmla="*/ 80 h 208"/>
                      <a:gd name="T18" fmla="*/ 206 w 250"/>
                      <a:gd name="T19" fmla="*/ 72 h 208"/>
                      <a:gd name="T20" fmla="*/ 211 w 250"/>
                      <a:gd name="T21" fmla="*/ 57 h 208"/>
                      <a:gd name="T22" fmla="*/ 206 w 250"/>
                      <a:gd name="T23" fmla="*/ 45 h 208"/>
                      <a:gd name="T24" fmla="*/ 196 w 250"/>
                      <a:gd name="T25" fmla="*/ 43 h 208"/>
                      <a:gd name="T26" fmla="*/ 184 w 250"/>
                      <a:gd name="T27" fmla="*/ 35 h 208"/>
                      <a:gd name="T28" fmla="*/ 169 w 250"/>
                      <a:gd name="T29" fmla="*/ 29 h 208"/>
                      <a:gd name="T30" fmla="*/ 153 w 250"/>
                      <a:gd name="T31" fmla="*/ 22 h 208"/>
                      <a:gd name="T32" fmla="*/ 142 w 250"/>
                      <a:gd name="T33" fmla="*/ 22 h 208"/>
                      <a:gd name="T34" fmla="*/ 130 w 250"/>
                      <a:gd name="T35" fmla="*/ 24 h 208"/>
                      <a:gd name="T36" fmla="*/ 126 w 250"/>
                      <a:gd name="T37" fmla="*/ 33 h 208"/>
                      <a:gd name="T38" fmla="*/ 120 w 250"/>
                      <a:gd name="T39" fmla="*/ 39 h 208"/>
                      <a:gd name="T40" fmla="*/ 91 w 250"/>
                      <a:gd name="T41" fmla="*/ 43 h 208"/>
                      <a:gd name="T42" fmla="*/ 74 w 250"/>
                      <a:gd name="T43" fmla="*/ 33 h 208"/>
                      <a:gd name="T44" fmla="*/ 60 w 250"/>
                      <a:gd name="T45" fmla="*/ 29 h 208"/>
                      <a:gd name="T46" fmla="*/ 52 w 250"/>
                      <a:gd name="T47" fmla="*/ 16 h 208"/>
                      <a:gd name="T48" fmla="*/ 50 w 250"/>
                      <a:gd name="T49" fmla="*/ 8 h 208"/>
                      <a:gd name="T50" fmla="*/ 48 w 250"/>
                      <a:gd name="T51" fmla="*/ 4 h 208"/>
                      <a:gd name="T52" fmla="*/ 43 w 250"/>
                      <a:gd name="T53" fmla="*/ 0 h 208"/>
                      <a:gd name="T54" fmla="*/ 29 w 250"/>
                      <a:gd name="T55" fmla="*/ 12 h 208"/>
                      <a:gd name="T56" fmla="*/ 19 w 250"/>
                      <a:gd name="T57" fmla="*/ 10 h 208"/>
                      <a:gd name="T58" fmla="*/ 8 w 250"/>
                      <a:gd name="T59" fmla="*/ 0 h 208"/>
                      <a:gd name="T60" fmla="*/ 0 w 250"/>
                      <a:gd name="T61" fmla="*/ 6 h 208"/>
                      <a:gd name="T62" fmla="*/ 4 w 250"/>
                      <a:gd name="T63" fmla="*/ 27 h 208"/>
                      <a:gd name="T64" fmla="*/ 17 w 250"/>
                      <a:gd name="T65" fmla="*/ 43 h 208"/>
                      <a:gd name="T66" fmla="*/ 27 w 250"/>
                      <a:gd name="T67" fmla="*/ 53 h 208"/>
                      <a:gd name="T68" fmla="*/ 29 w 250"/>
                      <a:gd name="T69" fmla="*/ 57 h 208"/>
                      <a:gd name="T70" fmla="*/ 27 w 250"/>
                      <a:gd name="T71" fmla="*/ 66 h 208"/>
                      <a:gd name="T72" fmla="*/ 27 w 250"/>
                      <a:gd name="T73" fmla="*/ 86 h 208"/>
                      <a:gd name="T74" fmla="*/ 39 w 250"/>
                      <a:gd name="T75" fmla="*/ 97 h 208"/>
                      <a:gd name="T76" fmla="*/ 58 w 250"/>
                      <a:gd name="T77" fmla="*/ 113 h 208"/>
                      <a:gd name="T78" fmla="*/ 58 w 250"/>
                      <a:gd name="T79" fmla="*/ 123 h 208"/>
                      <a:gd name="T80" fmla="*/ 62 w 250"/>
                      <a:gd name="T81" fmla="*/ 126 h 208"/>
                      <a:gd name="T82" fmla="*/ 68 w 250"/>
                      <a:gd name="T83" fmla="*/ 134 h 208"/>
                      <a:gd name="T84" fmla="*/ 74 w 250"/>
                      <a:gd name="T85" fmla="*/ 138 h 208"/>
                      <a:gd name="T86" fmla="*/ 74 w 250"/>
                      <a:gd name="T87" fmla="*/ 132 h 208"/>
                      <a:gd name="T88" fmla="*/ 81 w 250"/>
                      <a:gd name="T89" fmla="*/ 136 h 208"/>
                      <a:gd name="T90" fmla="*/ 87 w 250"/>
                      <a:gd name="T91" fmla="*/ 134 h 208"/>
                      <a:gd name="T92" fmla="*/ 95 w 250"/>
                      <a:gd name="T93" fmla="*/ 144 h 208"/>
                      <a:gd name="T94" fmla="*/ 101 w 250"/>
                      <a:gd name="T95" fmla="*/ 156 h 208"/>
                      <a:gd name="T96" fmla="*/ 109 w 250"/>
                      <a:gd name="T97" fmla="*/ 169 h 208"/>
                      <a:gd name="T98" fmla="*/ 122 w 250"/>
                      <a:gd name="T99" fmla="*/ 177 h 208"/>
                      <a:gd name="T100" fmla="*/ 136 w 250"/>
                      <a:gd name="T101" fmla="*/ 183 h 208"/>
                      <a:gd name="T102" fmla="*/ 151 w 250"/>
                      <a:gd name="T103" fmla="*/ 187 h 208"/>
                      <a:gd name="T104" fmla="*/ 157 w 250"/>
                      <a:gd name="T105" fmla="*/ 181 h 208"/>
                      <a:gd name="T106" fmla="*/ 171 w 250"/>
                      <a:gd name="T107" fmla="*/ 179 h 208"/>
                      <a:gd name="T108" fmla="*/ 180 w 250"/>
                      <a:gd name="T109" fmla="*/ 192 h 208"/>
                      <a:gd name="T110" fmla="*/ 184 w 250"/>
                      <a:gd name="T111" fmla="*/ 200 h 208"/>
                      <a:gd name="T112" fmla="*/ 192 w 250"/>
                      <a:gd name="T113" fmla="*/ 204 h 208"/>
                      <a:gd name="T114" fmla="*/ 208 w 250"/>
                      <a:gd name="T115" fmla="*/ 204 h 208"/>
                      <a:gd name="T116" fmla="*/ 223 w 250"/>
                      <a:gd name="T117" fmla="*/ 204 h 208"/>
                      <a:gd name="T118" fmla="*/ 233 w 250"/>
                      <a:gd name="T119" fmla="*/ 208 h 208"/>
                      <a:gd name="T120" fmla="*/ 250 w 250"/>
                      <a:gd name="T121" fmla="*/ 185 h 208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50"/>
                      <a:gd name="T184" fmla="*/ 0 h 208"/>
                      <a:gd name="T185" fmla="*/ 250 w 250"/>
                      <a:gd name="T186" fmla="*/ 208 h 208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50" h="208">
                        <a:moveTo>
                          <a:pt x="250" y="185"/>
                        </a:moveTo>
                        <a:lnTo>
                          <a:pt x="250" y="177"/>
                        </a:lnTo>
                        <a:lnTo>
                          <a:pt x="244" y="177"/>
                        </a:lnTo>
                        <a:lnTo>
                          <a:pt x="241" y="175"/>
                        </a:lnTo>
                        <a:lnTo>
                          <a:pt x="239" y="163"/>
                        </a:lnTo>
                        <a:lnTo>
                          <a:pt x="231" y="159"/>
                        </a:lnTo>
                        <a:lnTo>
                          <a:pt x="217" y="140"/>
                        </a:lnTo>
                        <a:lnTo>
                          <a:pt x="217" y="134"/>
                        </a:lnTo>
                        <a:lnTo>
                          <a:pt x="223" y="128"/>
                        </a:lnTo>
                        <a:lnTo>
                          <a:pt x="223" y="117"/>
                        </a:lnTo>
                        <a:lnTo>
                          <a:pt x="213" y="115"/>
                        </a:lnTo>
                        <a:lnTo>
                          <a:pt x="211" y="109"/>
                        </a:lnTo>
                        <a:lnTo>
                          <a:pt x="211" y="103"/>
                        </a:lnTo>
                        <a:lnTo>
                          <a:pt x="206" y="93"/>
                        </a:lnTo>
                        <a:lnTo>
                          <a:pt x="208" y="86"/>
                        </a:lnTo>
                        <a:lnTo>
                          <a:pt x="206" y="84"/>
                        </a:lnTo>
                        <a:lnTo>
                          <a:pt x="204" y="80"/>
                        </a:lnTo>
                        <a:lnTo>
                          <a:pt x="206" y="72"/>
                        </a:lnTo>
                        <a:lnTo>
                          <a:pt x="211" y="66"/>
                        </a:lnTo>
                        <a:lnTo>
                          <a:pt x="211" y="57"/>
                        </a:lnTo>
                        <a:lnTo>
                          <a:pt x="206" y="51"/>
                        </a:lnTo>
                        <a:lnTo>
                          <a:pt x="206" y="45"/>
                        </a:lnTo>
                        <a:lnTo>
                          <a:pt x="202" y="43"/>
                        </a:lnTo>
                        <a:lnTo>
                          <a:pt x="196" y="43"/>
                        </a:lnTo>
                        <a:lnTo>
                          <a:pt x="194" y="39"/>
                        </a:lnTo>
                        <a:lnTo>
                          <a:pt x="184" y="35"/>
                        </a:lnTo>
                        <a:lnTo>
                          <a:pt x="178" y="31"/>
                        </a:lnTo>
                        <a:lnTo>
                          <a:pt x="169" y="29"/>
                        </a:lnTo>
                        <a:lnTo>
                          <a:pt x="157" y="24"/>
                        </a:lnTo>
                        <a:lnTo>
                          <a:pt x="153" y="22"/>
                        </a:lnTo>
                        <a:lnTo>
                          <a:pt x="145" y="20"/>
                        </a:lnTo>
                        <a:lnTo>
                          <a:pt x="142" y="22"/>
                        </a:lnTo>
                        <a:lnTo>
                          <a:pt x="136" y="22"/>
                        </a:lnTo>
                        <a:lnTo>
                          <a:pt x="130" y="24"/>
                        </a:lnTo>
                        <a:lnTo>
                          <a:pt x="128" y="31"/>
                        </a:lnTo>
                        <a:lnTo>
                          <a:pt x="126" y="33"/>
                        </a:lnTo>
                        <a:lnTo>
                          <a:pt x="120" y="33"/>
                        </a:lnTo>
                        <a:lnTo>
                          <a:pt x="120" y="39"/>
                        </a:lnTo>
                        <a:lnTo>
                          <a:pt x="103" y="43"/>
                        </a:lnTo>
                        <a:lnTo>
                          <a:pt x="91" y="43"/>
                        </a:lnTo>
                        <a:lnTo>
                          <a:pt x="81" y="39"/>
                        </a:lnTo>
                        <a:lnTo>
                          <a:pt x="74" y="33"/>
                        </a:lnTo>
                        <a:lnTo>
                          <a:pt x="66" y="31"/>
                        </a:lnTo>
                        <a:lnTo>
                          <a:pt x="60" y="29"/>
                        </a:lnTo>
                        <a:lnTo>
                          <a:pt x="56" y="16"/>
                        </a:lnTo>
                        <a:lnTo>
                          <a:pt x="52" y="16"/>
                        </a:lnTo>
                        <a:lnTo>
                          <a:pt x="50" y="12"/>
                        </a:lnTo>
                        <a:lnTo>
                          <a:pt x="50" y="8"/>
                        </a:lnTo>
                        <a:lnTo>
                          <a:pt x="48" y="6"/>
                        </a:lnTo>
                        <a:lnTo>
                          <a:pt x="48" y="4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5" y="8"/>
                        </a:lnTo>
                        <a:lnTo>
                          <a:pt x="29" y="12"/>
                        </a:lnTo>
                        <a:lnTo>
                          <a:pt x="25" y="12"/>
                        </a:lnTo>
                        <a:lnTo>
                          <a:pt x="19" y="10"/>
                        </a:lnTo>
                        <a:lnTo>
                          <a:pt x="13" y="6"/>
                        </a:lnTo>
                        <a:lnTo>
                          <a:pt x="8" y="0"/>
                        </a:lnTo>
                        <a:lnTo>
                          <a:pt x="4" y="2"/>
                        </a:lnTo>
                        <a:lnTo>
                          <a:pt x="0" y="6"/>
                        </a:lnTo>
                        <a:lnTo>
                          <a:pt x="4" y="14"/>
                        </a:lnTo>
                        <a:lnTo>
                          <a:pt x="4" y="27"/>
                        </a:lnTo>
                        <a:lnTo>
                          <a:pt x="10" y="35"/>
                        </a:lnTo>
                        <a:lnTo>
                          <a:pt x="17" y="43"/>
                        </a:lnTo>
                        <a:lnTo>
                          <a:pt x="21" y="51"/>
                        </a:lnTo>
                        <a:lnTo>
                          <a:pt x="27" y="53"/>
                        </a:lnTo>
                        <a:lnTo>
                          <a:pt x="31" y="53"/>
                        </a:lnTo>
                        <a:lnTo>
                          <a:pt x="29" y="57"/>
                        </a:lnTo>
                        <a:lnTo>
                          <a:pt x="31" y="64"/>
                        </a:lnTo>
                        <a:lnTo>
                          <a:pt x="27" y="66"/>
                        </a:lnTo>
                        <a:lnTo>
                          <a:pt x="27" y="78"/>
                        </a:lnTo>
                        <a:lnTo>
                          <a:pt x="27" y="86"/>
                        </a:lnTo>
                        <a:lnTo>
                          <a:pt x="35" y="95"/>
                        </a:lnTo>
                        <a:lnTo>
                          <a:pt x="39" y="97"/>
                        </a:lnTo>
                        <a:lnTo>
                          <a:pt x="56" y="107"/>
                        </a:lnTo>
                        <a:lnTo>
                          <a:pt x="58" y="113"/>
                        </a:lnTo>
                        <a:lnTo>
                          <a:pt x="56" y="117"/>
                        </a:lnTo>
                        <a:lnTo>
                          <a:pt x="58" y="123"/>
                        </a:lnTo>
                        <a:lnTo>
                          <a:pt x="60" y="123"/>
                        </a:lnTo>
                        <a:lnTo>
                          <a:pt x="62" y="126"/>
                        </a:lnTo>
                        <a:lnTo>
                          <a:pt x="62" y="130"/>
                        </a:lnTo>
                        <a:lnTo>
                          <a:pt x="68" y="134"/>
                        </a:lnTo>
                        <a:lnTo>
                          <a:pt x="70" y="138"/>
                        </a:lnTo>
                        <a:lnTo>
                          <a:pt x="74" y="138"/>
                        </a:lnTo>
                        <a:lnTo>
                          <a:pt x="72" y="132"/>
                        </a:lnTo>
                        <a:lnTo>
                          <a:pt x="74" y="132"/>
                        </a:lnTo>
                        <a:lnTo>
                          <a:pt x="76" y="136"/>
                        </a:lnTo>
                        <a:lnTo>
                          <a:pt x="81" y="136"/>
                        </a:lnTo>
                        <a:lnTo>
                          <a:pt x="85" y="134"/>
                        </a:lnTo>
                        <a:lnTo>
                          <a:pt x="87" y="134"/>
                        </a:lnTo>
                        <a:lnTo>
                          <a:pt x="93" y="144"/>
                        </a:lnTo>
                        <a:lnTo>
                          <a:pt x="95" y="144"/>
                        </a:lnTo>
                        <a:lnTo>
                          <a:pt x="97" y="152"/>
                        </a:lnTo>
                        <a:lnTo>
                          <a:pt x="101" y="156"/>
                        </a:lnTo>
                        <a:lnTo>
                          <a:pt x="103" y="163"/>
                        </a:lnTo>
                        <a:lnTo>
                          <a:pt x="109" y="169"/>
                        </a:lnTo>
                        <a:lnTo>
                          <a:pt x="122" y="173"/>
                        </a:lnTo>
                        <a:lnTo>
                          <a:pt x="122" y="177"/>
                        </a:lnTo>
                        <a:lnTo>
                          <a:pt x="134" y="179"/>
                        </a:lnTo>
                        <a:lnTo>
                          <a:pt x="136" y="183"/>
                        </a:lnTo>
                        <a:lnTo>
                          <a:pt x="147" y="183"/>
                        </a:lnTo>
                        <a:lnTo>
                          <a:pt x="151" y="187"/>
                        </a:lnTo>
                        <a:lnTo>
                          <a:pt x="157" y="183"/>
                        </a:lnTo>
                        <a:lnTo>
                          <a:pt x="157" y="181"/>
                        </a:lnTo>
                        <a:lnTo>
                          <a:pt x="163" y="179"/>
                        </a:lnTo>
                        <a:lnTo>
                          <a:pt x="171" y="179"/>
                        </a:lnTo>
                        <a:lnTo>
                          <a:pt x="178" y="185"/>
                        </a:lnTo>
                        <a:lnTo>
                          <a:pt x="180" y="192"/>
                        </a:lnTo>
                        <a:lnTo>
                          <a:pt x="180" y="196"/>
                        </a:lnTo>
                        <a:lnTo>
                          <a:pt x="184" y="200"/>
                        </a:lnTo>
                        <a:lnTo>
                          <a:pt x="190" y="202"/>
                        </a:lnTo>
                        <a:lnTo>
                          <a:pt x="192" y="204"/>
                        </a:lnTo>
                        <a:lnTo>
                          <a:pt x="200" y="204"/>
                        </a:lnTo>
                        <a:lnTo>
                          <a:pt x="208" y="204"/>
                        </a:lnTo>
                        <a:lnTo>
                          <a:pt x="221" y="206"/>
                        </a:lnTo>
                        <a:lnTo>
                          <a:pt x="223" y="204"/>
                        </a:lnTo>
                        <a:lnTo>
                          <a:pt x="225" y="206"/>
                        </a:lnTo>
                        <a:lnTo>
                          <a:pt x="233" y="208"/>
                        </a:lnTo>
                        <a:lnTo>
                          <a:pt x="237" y="189"/>
                        </a:lnTo>
                        <a:lnTo>
                          <a:pt x="250" y="18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50" name="Freeform 299"/>
                  <p:cNvSpPr>
                    <a:spLocks noChangeAspect="1"/>
                  </p:cNvSpPr>
                  <p:nvPr/>
                </p:nvSpPr>
                <p:spPr bwMode="gray">
                  <a:xfrm>
                    <a:off x="2148" y="1534"/>
                    <a:ext cx="144" cy="159"/>
                  </a:xfrm>
                  <a:custGeom>
                    <a:avLst/>
                    <a:gdLst>
                      <a:gd name="T0" fmla="*/ 77 w 147"/>
                      <a:gd name="T1" fmla="*/ 109 h 134"/>
                      <a:gd name="T2" fmla="*/ 83 w 147"/>
                      <a:gd name="T3" fmla="*/ 103 h 134"/>
                      <a:gd name="T4" fmla="*/ 91 w 147"/>
                      <a:gd name="T5" fmla="*/ 97 h 134"/>
                      <a:gd name="T6" fmla="*/ 99 w 147"/>
                      <a:gd name="T7" fmla="*/ 97 h 134"/>
                      <a:gd name="T8" fmla="*/ 104 w 147"/>
                      <a:gd name="T9" fmla="*/ 101 h 134"/>
                      <a:gd name="T10" fmla="*/ 106 w 147"/>
                      <a:gd name="T11" fmla="*/ 105 h 134"/>
                      <a:gd name="T12" fmla="*/ 110 w 147"/>
                      <a:gd name="T13" fmla="*/ 101 h 134"/>
                      <a:gd name="T14" fmla="*/ 118 w 147"/>
                      <a:gd name="T15" fmla="*/ 78 h 134"/>
                      <a:gd name="T16" fmla="*/ 122 w 147"/>
                      <a:gd name="T17" fmla="*/ 74 h 134"/>
                      <a:gd name="T18" fmla="*/ 126 w 147"/>
                      <a:gd name="T19" fmla="*/ 62 h 134"/>
                      <a:gd name="T20" fmla="*/ 130 w 147"/>
                      <a:gd name="T21" fmla="*/ 60 h 134"/>
                      <a:gd name="T22" fmla="*/ 130 w 147"/>
                      <a:gd name="T23" fmla="*/ 52 h 134"/>
                      <a:gd name="T24" fmla="*/ 137 w 147"/>
                      <a:gd name="T25" fmla="*/ 39 h 134"/>
                      <a:gd name="T26" fmla="*/ 147 w 147"/>
                      <a:gd name="T27" fmla="*/ 33 h 134"/>
                      <a:gd name="T28" fmla="*/ 147 w 147"/>
                      <a:gd name="T29" fmla="*/ 23 h 134"/>
                      <a:gd name="T30" fmla="*/ 143 w 147"/>
                      <a:gd name="T31" fmla="*/ 18 h 134"/>
                      <a:gd name="T32" fmla="*/ 141 w 147"/>
                      <a:gd name="T33" fmla="*/ 10 h 134"/>
                      <a:gd name="T34" fmla="*/ 134 w 147"/>
                      <a:gd name="T35" fmla="*/ 0 h 134"/>
                      <a:gd name="T36" fmla="*/ 126 w 147"/>
                      <a:gd name="T37" fmla="*/ 2 h 134"/>
                      <a:gd name="T38" fmla="*/ 116 w 147"/>
                      <a:gd name="T39" fmla="*/ 8 h 134"/>
                      <a:gd name="T40" fmla="*/ 110 w 147"/>
                      <a:gd name="T41" fmla="*/ 6 h 134"/>
                      <a:gd name="T42" fmla="*/ 91 w 147"/>
                      <a:gd name="T43" fmla="*/ 8 h 134"/>
                      <a:gd name="T44" fmla="*/ 87 w 147"/>
                      <a:gd name="T45" fmla="*/ 12 h 134"/>
                      <a:gd name="T46" fmla="*/ 77 w 147"/>
                      <a:gd name="T47" fmla="*/ 12 h 134"/>
                      <a:gd name="T48" fmla="*/ 64 w 147"/>
                      <a:gd name="T49" fmla="*/ 6 h 134"/>
                      <a:gd name="T50" fmla="*/ 58 w 147"/>
                      <a:gd name="T51" fmla="*/ 10 h 134"/>
                      <a:gd name="T52" fmla="*/ 52 w 147"/>
                      <a:gd name="T53" fmla="*/ 6 h 134"/>
                      <a:gd name="T54" fmla="*/ 38 w 147"/>
                      <a:gd name="T55" fmla="*/ 0 h 134"/>
                      <a:gd name="T56" fmla="*/ 33 w 147"/>
                      <a:gd name="T57" fmla="*/ 2 h 134"/>
                      <a:gd name="T58" fmla="*/ 27 w 147"/>
                      <a:gd name="T59" fmla="*/ 0 h 134"/>
                      <a:gd name="T60" fmla="*/ 19 w 147"/>
                      <a:gd name="T61" fmla="*/ 2 h 134"/>
                      <a:gd name="T62" fmla="*/ 17 w 147"/>
                      <a:gd name="T63" fmla="*/ 12 h 134"/>
                      <a:gd name="T64" fmla="*/ 13 w 147"/>
                      <a:gd name="T65" fmla="*/ 16 h 134"/>
                      <a:gd name="T66" fmla="*/ 11 w 147"/>
                      <a:gd name="T67" fmla="*/ 29 h 134"/>
                      <a:gd name="T68" fmla="*/ 11 w 147"/>
                      <a:gd name="T69" fmla="*/ 39 h 134"/>
                      <a:gd name="T70" fmla="*/ 15 w 147"/>
                      <a:gd name="T71" fmla="*/ 45 h 134"/>
                      <a:gd name="T72" fmla="*/ 11 w 147"/>
                      <a:gd name="T73" fmla="*/ 49 h 134"/>
                      <a:gd name="T74" fmla="*/ 13 w 147"/>
                      <a:gd name="T75" fmla="*/ 52 h 134"/>
                      <a:gd name="T76" fmla="*/ 9 w 147"/>
                      <a:gd name="T77" fmla="*/ 58 h 134"/>
                      <a:gd name="T78" fmla="*/ 5 w 147"/>
                      <a:gd name="T79" fmla="*/ 66 h 134"/>
                      <a:gd name="T80" fmla="*/ 0 w 147"/>
                      <a:gd name="T81" fmla="*/ 68 h 134"/>
                      <a:gd name="T82" fmla="*/ 0 w 147"/>
                      <a:gd name="T83" fmla="*/ 93 h 134"/>
                      <a:gd name="T84" fmla="*/ 2 w 147"/>
                      <a:gd name="T85" fmla="*/ 105 h 134"/>
                      <a:gd name="T86" fmla="*/ 11 w 147"/>
                      <a:gd name="T87" fmla="*/ 103 h 134"/>
                      <a:gd name="T88" fmla="*/ 23 w 147"/>
                      <a:gd name="T89" fmla="*/ 105 h 134"/>
                      <a:gd name="T90" fmla="*/ 27 w 147"/>
                      <a:gd name="T91" fmla="*/ 109 h 134"/>
                      <a:gd name="T92" fmla="*/ 31 w 147"/>
                      <a:gd name="T93" fmla="*/ 118 h 134"/>
                      <a:gd name="T94" fmla="*/ 33 w 147"/>
                      <a:gd name="T95" fmla="*/ 124 h 134"/>
                      <a:gd name="T96" fmla="*/ 33 w 147"/>
                      <a:gd name="T97" fmla="*/ 130 h 134"/>
                      <a:gd name="T98" fmla="*/ 40 w 147"/>
                      <a:gd name="T99" fmla="*/ 134 h 134"/>
                      <a:gd name="T100" fmla="*/ 46 w 147"/>
                      <a:gd name="T101" fmla="*/ 134 h 134"/>
                      <a:gd name="T102" fmla="*/ 52 w 147"/>
                      <a:gd name="T103" fmla="*/ 134 h 134"/>
                      <a:gd name="T104" fmla="*/ 54 w 147"/>
                      <a:gd name="T105" fmla="*/ 134 h 134"/>
                      <a:gd name="T106" fmla="*/ 58 w 147"/>
                      <a:gd name="T107" fmla="*/ 134 h 134"/>
                      <a:gd name="T108" fmla="*/ 68 w 147"/>
                      <a:gd name="T109" fmla="*/ 132 h 134"/>
                      <a:gd name="T110" fmla="*/ 68 w 147"/>
                      <a:gd name="T111" fmla="*/ 126 h 134"/>
                      <a:gd name="T112" fmla="*/ 68 w 147"/>
                      <a:gd name="T113" fmla="*/ 124 h 134"/>
                      <a:gd name="T114" fmla="*/ 71 w 147"/>
                      <a:gd name="T115" fmla="*/ 130 h 134"/>
                      <a:gd name="T116" fmla="*/ 77 w 147"/>
                      <a:gd name="T117" fmla="*/ 122 h 134"/>
                      <a:gd name="T118" fmla="*/ 77 w 147"/>
                      <a:gd name="T119" fmla="*/ 109 h 13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47"/>
                      <a:gd name="T181" fmla="*/ 0 h 134"/>
                      <a:gd name="T182" fmla="*/ 147 w 147"/>
                      <a:gd name="T183" fmla="*/ 134 h 13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47" h="134">
                        <a:moveTo>
                          <a:pt x="77" y="109"/>
                        </a:moveTo>
                        <a:lnTo>
                          <a:pt x="83" y="103"/>
                        </a:lnTo>
                        <a:lnTo>
                          <a:pt x="91" y="97"/>
                        </a:lnTo>
                        <a:lnTo>
                          <a:pt x="99" y="97"/>
                        </a:lnTo>
                        <a:lnTo>
                          <a:pt x="104" y="101"/>
                        </a:lnTo>
                        <a:lnTo>
                          <a:pt x="106" y="105"/>
                        </a:lnTo>
                        <a:lnTo>
                          <a:pt x="110" y="101"/>
                        </a:lnTo>
                        <a:lnTo>
                          <a:pt x="118" y="78"/>
                        </a:lnTo>
                        <a:lnTo>
                          <a:pt x="122" y="74"/>
                        </a:lnTo>
                        <a:lnTo>
                          <a:pt x="126" y="62"/>
                        </a:lnTo>
                        <a:lnTo>
                          <a:pt x="130" y="60"/>
                        </a:lnTo>
                        <a:lnTo>
                          <a:pt x="130" y="52"/>
                        </a:lnTo>
                        <a:lnTo>
                          <a:pt x="137" y="39"/>
                        </a:lnTo>
                        <a:lnTo>
                          <a:pt x="147" y="33"/>
                        </a:lnTo>
                        <a:lnTo>
                          <a:pt x="147" y="23"/>
                        </a:lnTo>
                        <a:lnTo>
                          <a:pt x="143" y="18"/>
                        </a:lnTo>
                        <a:lnTo>
                          <a:pt x="141" y="10"/>
                        </a:lnTo>
                        <a:lnTo>
                          <a:pt x="134" y="0"/>
                        </a:lnTo>
                        <a:lnTo>
                          <a:pt x="126" y="2"/>
                        </a:lnTo>
                        <a:lnTo>
                          <a:pt x="116" y="8"/>
                        </a:lnTo>
                        <a:lnTo>
                          <a:pt x="110" y="6"/>
                        </a:lnTo>
                        <a:lnTo>
                          <a:pt x="91" y="8"/>
                        </a:lnTo>
                        <a:lnTo>
                          <a:pt x="87" y="12"/>
                        </a:lnTo>
                        <a:lnTo>
                          <a:pt x="77" y="12"/>
                        </a:lnTo>
                        <a:lnTo>
                          <a:pt x="64" y="6"/>
                        </a:lnTo>
                        <a:lnTo>
                          <a:pt x="58" y="10"/>
                        </a:lnTo>
                        <a:lnTo>
                          <a:pt x="52" y="6"/>
                        </a:lnTo>
                        <a:lnTo>
                          <a:pt x="38" y="0"/>
                        </a:lnTo>
                        <a:lnTo>
                          <a:pt x="33" y="2"/>
                        </a:lnTo>
                        <a:lnTo>
                          <a:pt x="27" y="0"/>
                        </a:lnTo>
                        <a:lnTo>
                          <a:pt x="19" y="2"/>
                        </a:lnTo>
                        <a:lnTo>
                          <a:pt x="17" y="12"/>
                        </a:lnTo>
                        <a:lnTo>
                          <a:pt x="13" y="16"/>
                        </a:lnTo>
                        <a:lnTo>
                          <a:pt x="11" y="29"/>
                        </a:lnTo>
                        <a:lnTo>
                          <a:pt x="11" y="39"/>
                        </a:lnTo>
                        <a:lnTo>
                          <a:pt x="15" y="45"/>
                        </a:lnTo>
                        <a:lnTo>
                          <a:pt x="11" y="49"/>
                        </a:lnTo>
                        <a:lnTo>
                          <a:pt x="13" y="52"/>
                        </a:lnTo>
                        <a:lnTo>
                          <a:pt x="9" y="58"/>
                        </a:lnTo>
                        <a:lnTo>
                          <a:pt x="5" y="66"/>
                        </a:lnTo>
                        <a:lnTo>
                          <a:pt x="0" y="68"/>
                        </a:lnTo>
                        <a:lnTo>
                          <a:pt x="0" y="93"/>
                        </a:lnTo>
                        <a:lnTo>
                          <a:pt x="2" y="105"/>
                        </a:lnTo>
                        <a:lnTo>
                          <a:pt x="11" y="103"/>
                        </a:lnTo>
                        <a:lnTo>
                          <a:pt x="23" y="105"/>
                        </a:lnTo>
                        <a:lnTo>
                          <a:pt x="27" y="109"/>
                        </a:lnTo>
                        <a:lnTo>
                          <a:pt x="31" y="118"/>
                        </a:lnTo>
                        <a:lnTo>
                          <a:pt x="33" y="124"/>
                        </a:lnTo>
                        <a:lnTo>
                          <a:pt x="33" y="130"/>
                        </a:lnTo>
                        <a:lnTo>
                          <a:pt x="40" y="134"/>
                        </a:lnTo>
                        <a:lnTo>
                          <a:pt x="46" y="134"/>
                        </a:lnTo>
                        <a:lnTo>
                          <a:pt x="52" y="134"/>
                        </a:lnTo>
                        <a:lnTo>
                          <a:pt x="54" y="134"/>
                        </a:lnTo>
                        <a:lnTo>
                          <a:pt x="58" y="134"/>
                        </a:lnTo>
                        <a:lnTo>
                          <a:pt x="68" y="132"/>
                        </a:lnTo>
                        <a:lnTo>
                          <a:pt x="68" y="126"/>
                        </a:lnTo>
                        <a:lnTo>
                          <a:pt x="68" y="124"/>
                        </a:lnTo>
                        <a:lnTo>
                          <a:pt x="71" y="130"/>
                        </a:lnTo>
                        <a:lnTo>
                          <a:pt x="77" y="122"/>
                        </a:lnTo>
                        <a:lnTo>
                          <a:pt x="77" y="109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51" name="Freeform 300"/>
                  <p:cNvSpPr>
                    <a:spLocks noChangeAspect="1"/>
                  </p:cNvSpPr>
                  <p:nvPr/>
                </p:nvSpPr>
                <p:spPr bwMode="gray">
                  <a:xfrm>
                    <a:off x="2257" y="1864"/>
                    <a:ext cx="153" cy="204"/>
                  </a:xfrm>
                  <a:custGeom>
                    <a:avLst/>
                    <a:gdLst>
                      <a:gd name="T0" fmla="*/ 20 w 156"/>
                      <a:gd name="T1" fmla="*/ 157 h 174"/>
                      <a:gd name="T2" fmla="*/ 29 w 156"/>
                      <a:gd name="T3" fmla="*/ 163 h 174"/>
                      <a:gd name="T4" fmla="*/ 93 w 156"/>
                      <a:gd name="T5" fmla="*/ 172 h 174"/>
                      <a:gd name="T6" fmla="*/ 126 w 156"/>
                      <a:gd name="T7" fmla="*/ 174 h 174"/>
                      <a:gd name="T8" fmla="*/ 136 w 156"/>
                      <a:gd name="T9" fmla="*/ 157 h 174"/>
                      <a:gd name="T10" fmla="*/ 130 w 156"/>
                      <a:gd name="T11" fmla="*/ 149 h 174"/>
                      <a:gd name="T12" fmla="*/ 154 w 156"/>
                      <a:gd name="T13" fmla="*/ 102 h 174"/>
                      <a:gd name="T14" fmla="*/ 154 w 156"/>
                      <a:gd name="T15" fmla="*/ 93 h 174"/>
                      <a:gd name="T16" fmla="*/ 156 w 156"/>
                      <a:gd name="T17" fmla="*/ 81 h 174"/>
                      <a:gd name="T18" fmla="*/ 148 w 156"/>
                      <a:gd name="T19" fmla="*/ 73 h 174"/>
                      <a:gd name="T20" fmla="*/ 138 w 156"/>
                      <a:gd name="T21" fmla="*/ 75 h 174"/>
                      <a:gd name="T22" fmla="*/ 132 w 156"/>
                      <a:gd name="T23" fmla="*/ 75 h 174"/>
                      <a:gd name="T24" fmla="*/ 132 w 156"/>
                      <a:gd name="T25" fmla="*/ 58 h 174"/>
                      <a:gd name="T26" fmla="*/ 126 w 156"/>
                      <a:gd name="T27" fmla="*/ 50 h 174"/>
                      <a:gd name="T28" fmla="*/ 126 w 156"/>
                      <a:gd name="T29" fmla="*/ 23 h 174"/>
                      <a:gd name="T30" fmla="*/ 113 w 156"/>
                      <a:gd name="T31" fmla="*/ 19 h 174"/>
                      <a:gd name="T32" fmla="*/ 107 w 156"/>
                      <a:gd name="T33" fmla="*/ 17 h 174"/>
                      <a:gd name="T34" fmla="*/ 101 w 156"/>
                      <a:gd name="T35" fmla="*/ 25 h 174"/>
                      <a:gd name="T36" fmla="*/ 74 w 156"/>
                      <a:gd name="T37" fmla="*/ 31 h 174"/>
                      <a:gd name="T38" fmla="*/ 66 w 156"/>
                      <a:gd name="T39" fmla="*/ 21 h 174"/>
                      <a:gd name="T40" fmla="*/ 62 w 156"/>
                      <a:gd name="T41" fmla="*/ 0 h 174"/>
                      <a:gd name="T42" fmla="*/ 14 w 156"/>
                      <a:gd name="T43" fmla="*/ 3 h 174"/>
                      <a:gd name="T44" fmla="*/ 10 w 156"/>
                      <a:gd name="T45" fmla="*/ 7 h 174"/>
                      <a:gd name="T46" fmla="*/ 16 w 156"/>
                      <a:gd name="T47" fmla="*/ 23 h 174"/>
                      <a:gd name="T48" fmla="*/ 22 w 156"/>
                      <a:gd name="T49" fmla="*/ 44 h 174"/>
                      <a:gd name="T50" fmla="*/ 18 w 156"/>
                      <a:gd name="T51" fmla="*/ 48 h 174"/>
                      <a:gd name="T52" fmla="*/ 27 w 156"/>
                      <a:gd name="T53" fmla="*/ 71 h 174"/>
                      <a:gd name="T54" fmla="*/ 24 w 156"/>
                      <a:gd name="T55" fmla="*/ 91 h 174"/>
                      <a:gd name="T56" fmla="*/ 14 w 156"/>
                      <a:gd name="T57" fmla="*/ 104 h 174"/>
                      <a:gd name="T58" fmla="*/ 12 w 156"/>
                      <a:gd name="T59" fmla="*/ 114 h 174"/>
                      <a:gd name="T60" fmla="*/ 8 w 156"/>
                      <a:gd name="T61" fmla="*/ 124 h 174"/>
                      <a:gd name="T62" fmla="*/ 4 w 156"/>
                      <a:gd name="T63" fmla="*/ 139 h 174"/>
                      <a:gd name="T64" fmla="*/ 2 w 156"/>
                      <a:gd name="T65" fmla="*/ 149 h 174"/>
                      <a:gd name="T66" fmla="*/ 2 w 156"/>
                      <a:gd name="T67" fmla="*/ 161 h 174"/>
                      <a:gd name="T68" fmla="*/ 18 w 156"/>
                      <a:gd name="T69" fmla="*/ 157 h 17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56"/>
                      <a:gd name="T106" fmla="*/ 0 h 174"/>
                      <a:gd name="T107" fmla="*/ 156 w 156"/>
                      <a:gd name="T108" fmla="*/ 174 h 174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56" h="174">
                        <a:moveTo>
                          <a:pt x="18" y="157"/>
                        </a:moveTo>
                        <a:lnTo>
                          <a:pt x="20" y="157"/>
                        </a:lnTo>
                        <a:lnTo>
                          <a:pt x="27" y="163"/>
                        </a:lnTo>
                        <a:lnTo>
                          <a:pt x="29" y="163"/>
                        </a:lnTo>
                        <a:lnTo>
                          <a:pt x="82" y="163"/>
                        </a:lnTo>
                        <a:lnTo>
                          <a:pt x="93" y="172"/>
                        </a:lnTo>
                        <a:lnTo>
                          <a:pt x="115" y="172"/>
                        </a:lnTo>
                        <a:lnTo>
                          <a:pt x="126" y="174"/>
                        </a:lnTo>
                        <a:lnTo>
                          <a:pt x="144" y="170"/>
                        </a:lnTo>
                        <a:lnTo>
                          <a:pt x="136" y="157"/>
                        </a:lnTo>
                        <a:lnTo>
                          <a:pt x="134" y="151"/>
                        </a:lnTo>
                        <a:lnTo>
                          <a:pt x="130" y="149"/>
                        </a:lnTo>
                        <a:lnTo>
                          <a:pt x="130" y="102"/>
                        </a:lnTo>
                        <a:lnTo>
                          <a:pt x="154" y="102"/>
                        </a:lnTo>
                        <a:lnTo>
                          <a:pt x="152" y="97"/>
                        </a:lnTo>
                        <a:lnTo>
                          <a:pt x="154" y="93"/>
                        </a:lnTo>
                        <a:lnTo>
                          <a:pt x="152" y="87"/>
                        </a:lnTo>
                        <a:lnTo>
                          <a:pt x="156" y="81"/>
                        </a:lnTo>
                        <a:lnTo>
                          <a:pt x="156" y="73"/>
                        </a:lnTo>
                        <a:lnTo>
                          <a:pt x="148" y="73"/>
                        </a:lnTo>
                        <a:lnTo>
                          <a:pt x="142" y="75"/>
                        </a:lnTo>
                        <a:lnTo>
                          <a:pt x="138" y="75"/>
                        </a:lnTo>
                        <a:lnTo>
                          <a:pt x="134" y="75"/>
                        </a:lnTo>
                        <a:lnTo>
                          <a:pt x="132" y="75"/>
                        </a:lnTo>
                        <a:lnTo>
                          <a:pt x="132" y="69"/>
                        </a:lnTo>
                        <a:lnTo>
                          <a:pt x="132" y="58"/>
                        </a:lnTo>
                        <a:lnTo>
                          <a:pt x="130" y="56"/>
                        </a:lnTo>
                        <a:lnTo>
                          <a:pt x="126" y="50"/>
                        </a:lnTo>
                        <a:lnTo>
                          <a:pt x="128" y="33"/>
                        </a:lnTo>
                        <a:lnTo>
                          <a:pt x="126" y="23"/>
                        </a:lnTo>
                        <a:lnTo>
                          <a:pt x="128" y="19"/>
                        </a:lnTo>
                        <a:lnTo>
                          <a:pt x="113" y="19"/>
                        </a:lnTo>
                        <a:lnTo>
                          <a:pt x="111" y="15"/>
                        </a:lnTo>
                        <a:lnTo>
                          <a:pt x="107" y="17"/>
                        </a:lnTo>
                        <a:lnTo>
                          <a:pt x="99" y="17"/>
                        </a:lnTo>
                        <a:lnTo>
                          <a:pt x="101" y="25"/>
                        </a:lnTo>
                        <a:lnTo>
                          <a:pt x="97" y="31"/>
                        </a:lnTo>
                        <a:lnTo>
                          <a:pt x="74" y="31"/>
                        </a:lnTo>
                        <a:lnTo>
                          <a:pt x="72" y="25"/>
                        </a:lnTo>
                        <a:lnTo>
                          <a:pt x="66" y="21"/>
                        </a:lnTo>
                        <a:lnTo>
                          <a:pt x="64" y="11"/>
                        </a:lnTo>
                        <a:lnTo>
                          <a:pt x="62" y="0"/>
                        </a:lnTo>
                        <a:lnTo>
                          <a:pt x="18" y="0"/>
                        </a:lnTo>
                        <a:lnTo>
                          <a:pt x="14" y="3"/>
                        </a:lnTo>
                        <a:lnTo>
                          <a:pt x="12" y="3"/>
                        </a:lnTo>
                        <a:lnTo>
                          <a:pt x="10" y="7"/>
                        </a:lnTo>
                        <a:lnTo>
                          <a:pt x="14" y="17"/>
                        </a:lnTo>
                        <a:lnTo>
                          <a:pt x="16" y="23"/>
                        </a:lnTo>
                        <a:lnTo>
                          <a:pt x="22" y="38"/>
                        </a:lnTo>
                        <a:lnTo>
                          <a:pt x="22" y="44"/>
                        </a:lnTo>
                        <a:lnTo>
                          <a:pt x="18" y="46"/>
                        </a:lnTo>
                        <a:lnTo>
                          <a:pt x="18" y="48"/>
                        </a:lnTo>
                        <a:lnTo>
                          <a:pt x="20" y="58"/>
                        </a:lnTo>
                        <a:lnTo>
                          <a:pt x="27" y="71"/>
                        </a:lnTo>
                        <a:lnTo>
                          <a:pt x="27" y="79"/>
                        </a:lnTo>
                        <a:lnTo>
                          <a:pt x="24" y="91"/>
                        </a:lnTo>
                        <a:lnTo>
                          <a:pt x="20" y="95"/>
                        </a:lnTo>
                        <a:lnTo>
                          <a:pt x="14" y="104"/>
                        </a:lnTo>
                        <a:lnTo>
                          <a:pt x="12" y="110"/>
                        </a:lnTo>
                        <a:lnTo>
                          <a:pt x="12" y="114"/>
                        </a:lnTo>
                        <a:lnTo>
                          <a:pt x="8" y="116"/>
                        </a:lnTo>
                        <a:lnTo>
                          <a:pt x="8" y="124"/>
                        </a:lnTo>
                        <a:lnTo>
                          <a:pt x="6" y="130"/>
                        </a:lnTo>
                        <a:lnTo>
                          <a:pt x="4" y="139"/>
                        </a:lnTo>
                        <a:lnTo>
                          <a:pt x="2" y="143"/>
                        </a:lnTo>
                        <a:lnTo>
                          <a:pt x="2" y="149"/>
                        </a:lnTo>
                        <a:lnTo>
                          <a:pt x="0" y="153"/>
                        </a:lnTo>
                        <a:lnTo>
                          <a:pt x="2" y="161"/>
                        </a:lnTo>
                        <a:lnTo>
                          <a:pt x="12" y="161"/>
                        </a:lnTo>
                        <a:lnTo>
                          <a:pt x="18" y="15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52" name="Freeform 301"/>
                  <p:cNvSpPr>
                    <a:spLocks noChangeAspect="1"/>
                  </p:cNvSpPr>
                  <p:nvPr/>
                </p:nvSpPr>
                <p:spPr bwMode="gray">
                  <a:xfrm>
                    <a:off x="2014" y="1146"/>
                    <a:ext cx="245" cy="304"/>
                  </a:xfrm>
                  <a:custGeom>
                    <a:avLst/>
                    <a:gdLst>
                      <a:gd name="T0" fmla="*/ 87 w 248"/>
                      <a:gd name="T1" fmla="*/ 49 h 258"/>
                      <a:gd name="T2" fmla="*/ 87 w 248"/>
                      <a:gd name="T3" fmla="*/ 58 h 258"/>
                      <a:gd name="T4" fmla="*/ 93 w 248"/>
                      <a:gd name="T5" fmla="*/ 64 h 258"/>
                      <a:gd name="T6" fmla="*/ 89 w 248"/>
                      <a:gd name="T7" fmla="*/ 72 h 258"/>
                      <a:gd name="T8" fmla="*/ 70 w 248"/>
                      <a:gd name="T9" fmla="*/ 76 h 258"/>
                      <a:gd name="T10" fmla="*/ 60 w 248"/>
                      <a:gd name="T11" fmla="*/ 82 h 258"/>
                      <a:gd name="T12" fmla="*/ 62 w 248"/>
                      <a:gd name="T13" fmla="*/ 89 h 258"/>
                      <a:gd name="T14" fmla="*/ 42 w 248"/>
                      <a:gd name="T15" fmla="*/ 101 h 258"/>
                      <a:gd name="T16" fmla="*/ 27 w 248"/>
                      <a:gd name="T17" fmla="*/ 103 h 258"/>
                      <a:gd name="T18" fmla="*/ 19 w 248"/>
                      <a:gd name="T19" fmla="*/ 105 h 258"/>
                      <a:gd name="T20" fmla="*/ 0 w 248"/>
                      <a:gd name="T21" fmla="*/ 134 h 258"/>
                      <a:gd name="T22" fmla="*/ 44 w 248"/>
                      <a:gd name="T23" fmla="*/ 171 h 258"/>
                      <a:gd name="T24" fmla="*/ 120 w 248"/>
                      <a:gd name="T25" fmla="*/ 231 h 258"/>
                      <a:gd name="T26" fmla="*/ 126 w 248"/>
                      <a:gd name="T27" fmla="*/ 237 h 258"/>
                      <a:gd name="T28" fmla="*/ 143 w 248"/>
                      <a:gd name="T29" fmla="*/ 245 h 258"/>
                      <a:gd name="T30" fmla="*/ 145 w 248"/>
                      <a:gd name="T31" fmla="*/ 258 h 258"/>
                      <a:gd name="T32" fmla="*/ 169 w 248"/>
                      <a:gd name="T33" fmla="*/ 249 h 258"/>
                      <a:gd name="T34" fmla="*/ 196 w 248"/>
                      <a:gd name="T35" fmla="*/ 231 h 258"/>
                      <a:gd name="T36" fmla="*/ 246 w 248"/>
                      <a:gd name="T37" fmla="*/ 190 h 258"/>
                      <a:gd name="T38" fmla="*/ 233 w 248"/>
                      <a:gd name="T39" fmla="*/ 179 h 258"/>
                      <a:gd name="T40" fmla="*/ 229 w 248"/>
                      <a:gd name="T41" fmla="*/ 181 h 258"/>
                      <a:gd name="T42" fmla="*/ 225 w 248"/>
                      <a:gd name="T43" fmla="*/ 175 h 258"/>
                      <a:gd name="T44" fmla="*/ 221 w 248"/>
                      <a:gd name="T45" fmla="*/ 157 h 258"/>
                      <a:gd name="T46" fmla="*/ 227 w 248"/>
                      <a:gd name="T47" fmla="*/ 148 h 258"/>
                      <a:gd name="T48" fmla="*/ 227 w 248"/>
                      <a:gd name="T49" fmla="*/ 126 h 258"/>
                      <a:gd name="T50" fmla="*/ 223 w 248"/>
                      <a:gd name="T51" fmla="*/ 101 h 258"/>
                      <a:gd name="T52" fmla="*/ 223 w 248"/>
                      <a:gd name="T53" fmla="*/ 95 h 258"/>
                      <a:gd name="T54" fmla="*/ 209 w 248"/>
                      <a:gd name="T55" fmla="*/ 64 h 258"/>
                      <a:gd name="T56" fmla="*/ 202 w 248"/>
                      <a:gd name="T57" fmla="*/ 54 h 258"/>
                      <a:gd name="T58" fmla="*/ 200 w 248"/>
                      <a:gd name="T59" fmla="*/ 39 h 258"/>
                      <a:gd name="T60" fmla="*/ 209 w 248"/>
                      <a:gd name="T61" fmla="*/ 12 h 258"/>
                      <a:gd name="T62" fmla="*/ 211 w 248"/>
                      <a:gd name="T63" fmla="*/ 6 h 258"/>
                      <a:gd name="T64" fmla="*/ 202 w 248"/>
                      <a:gd name="T65" fmla="*/ 2 h 258"/>
                      <a:gd name="T66" fmla="*/ 194 w 248"/>
                      <a:gd name="T67" fmla="*/ 0 h 258"/>
                      <a:gd name="T68" fmla="*/ 174 w 248"/>
                      <a:gd name="T69" fmla="*/ 4 h 258"/>
                      <a:gd name="T70" fmla="*/ 157 w 248"/>
                      <a:gd name="T71" fmla="*/ 2 h 258"/>
                      <a:gd name="T72" fmla="*/ 141 w 248"/>
                      <a:gd name="T73" fmla="*/ 4 h 258"/>
                      <a:gd name="T74" fmla="*/ 124 w 248"/>
                      <a:gd name="T75" fmla="*/ 4 h 258"/>
                      <a:gd name="T76" fmla="*/ 110 w 248"/>
                      <a:gd name="T77" fmla="*/ 14 h 258"/>
                      <a:gd name="T78" fmla="*/ 101 w 248"/>
                      <a:gd name="T79" fmla="*/ 18 h 258"/>
                      <a:gd name="T80" fmla="*/ 91 w 248"/>
                      <a:gd name="T81" fmla="*/ 25 h 258"/>
                      <a:gd name="T82" fmla="*/ 89 w 248"/>
                      <a:gd name="T83" fmla="*/ 33 h 25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8"/>
                      <a:gd name="T127" fmla="*/ 0 h 258"/>
                      <a:gd name="T128" fmla="*/ 248 w 248"/>
                      <a:gd name="T129" fmla="*/ 258 h 25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8" h="258">
                        <a:moveTo>
                          <a:pt x="89" y="39"/>
                        </a:moveTo>
                        <a:lnTo>
                          <a:pt x="87" y="49"/>
                        </a:lnTo>
                        <a:lnTo>
                          <a:pt x="89" y="51"/>
                        </a:lnTo>
                        <a:lnTo>
                          <a:pt x="87" y="58"/>
                        </a:lnTo>
                        <a:lnTo>
                          <a:pt x="91" y="64"/>
                        </a:lnTo>
                        <a:lnTo>
                          <a:pt x="93" y="64"/>
                        </a:lnTo>
                        <a:lnTo>
                          <a:pt x="93" y="66"/>
                        </a:lnTo>
                        <a:lnTo>
                          <a:pt x="89" y="72"/>
                        </a:lnTo>
                        <a:lnTo>
                          <a:pt x="72" y="74"/>
                        </a:lnTo>
                        <a:lnTo>
                          <a:pt x="70" y="76"/>
                        </a:lnTo>
                        <a:lnTo>
                          <a:pt x="64" y="78"/>
                        </a:lnTo>
                        <a:lnTo>
                          <a:pt x="60" y="82"/>
                        </a:lnTo>
                        <a:lnTo>
                          <a:pt x="64" y="87"/>
                        </a:lnTo>
                        <a:lnTo>
                          <a:pt x="62" y="89"/>
                        </a:lnTo>
                        <a:lnTo>
                          <a:pt x="50" y="93"/>
                        </a:lnTo>
                        <a:lnTo>
                          <a:pt x="42" y="101"/>
                        </a:lnTo>
                        <a:lnTo>
                          <a:pt x="33" y="103"/>
                        </a:lnTo>
                        <a:lnTo>
                          <a:pt x="27" y="103"/>
                        </a:lnTo>
                        <a:lnTo>
                          <a:pt x="25" y="105"/>
                        </a:lnTo>
                        <a:lnTo>
                          <a:pt x="19" y="105"/>
                        </a:lnTo>
                        <a:lnTo>
                          <a:pt x="0" y="120"/>
                        </a:lnTo>
                        <a:lnTo>
                          <a:pt x="0" y="134"/>
                        </a:lnTo>
                        <a:lnTo>
                          <a:pt x="0" y="138"/>
                        </a:lnTo>
                        <a:lnTo>
                          <a:pt x="44" y="171"/>
                        </a:lnTo>
                        <a:lnTo>
                          <a:pt x="118" y="225"/>
                        </a:lnTo>
                        <a:lnTo>
                          <a:pt x="120" y="231"/>
                        </a:lnTo>
                        <a:lnTo>
                          <a:pt x="124" y="235"/>
                        </a:lnTo>
                        <a:lnTo>
                          <a:pt x="126" y="237"/>
                        </a:lnTo>
                        <a:lnTo>
                          <a:pt x="132" y="239"/>
                        </a:lnTo>
                        <a:lnTo>
                          <a:pt x="143" y="245"/>
                        </a:lnTo>
                        <a:lnTo>
                          <a:pt x="143" y="256"/>
                        </a:lnTo>
                        <a:lnTo>
                          <a:pt x="145" y="258"/>
                        </a:lnTo>
                        <a:lnTo>
                          <a:pt x="157" y="254"/>
                        </a:lnTo>
                        <a:lnTo>
                          <a:pt x="169" y="249"/>
                        </a:lnTo>
                        <a:lnTo>
                          <a:pt x="174" y="249"/>
                        </a:lnTo>
                        <a:lnTo>
                          <a:pt x="196" y="231"/>
                        </a:lnTo>
                        <a:lnTo>
                          <a:pt x="248" y="194"/>
                        </a:lnTo>
                        <a:lnTo>
                          <a:pt x="246" y="190"/>
                        </a:lnTo>
                        <a:lnTo>
                          <a:pt x="244" y="186"/>
                        </a:lnTo>
                        <a:lnTo>
                          <a:pt x="233" y="179"/>
                        </a:lnTo>
                        <a:lnTo>
                          <a:pt x="229" y="181"/>
                        </a:lnTo>
                        <a:lnTo>
                          <a:pt x="225" y="175"/>
                        </a:lnTo>
                        <a:lnTo>
                          <a:pt x="225" y="165"/>
                        </a:lnTo>
                        <a:lnTo>
                          <a:pt x="221" y="157"/>
                        </a:lnTo>
                        <a:lnTo>
                          <a:pt x="221" y="153"/>
                        </a:lnTo>
                        <a:lnTo>
                          <a:pt x="227" y="148"/>
                        </a:lnTo>
                        <a:lnTo>
                          <a:pt x="225" y="136"/>
                        </a:lnTo>
                        <a:lnTo>
                          <a:pt x="227" y="126"/>
                        </a:lnTo>
                        <a:lnTo>
                          <a:pt x="225" y="113"/>
                        </a:lnTo>
                        <a:lnTo>
                          <a:pt x="223" y="101"/>
                        </a:lnTo>
                        <a:lnTo>
                          <a:pt x="221" y="99"/>
                        </a:lnTo>
                        <a:lnTo>
                          <a:pt x="223" y="95"/>
                        </a:lnTo>
                        <a:lnTo>
                          <a:pt x="217" y="70"/>
                        </a:lnTo>
                        <a:lnTo>
                          <a:pt x="209" y="64"/>
                        </a:lnTo>
                        <a:lnTo>
                          <a:pt x="209" y="58"/>
                        </a:lnTo>
                        <a:lnTo>
                          <a:pt x="202" y="54"/>
                        </a:lnTo>
                        <a:lnTo>
                          <a:pt x="198" y="45"/>
                        </a:lnTo>
                        <a:lnTo>
                          <a:pt x="200" y="39"/>
                        </a:lnTo>
                        <a:lnTo>
                          <a:pt x="209" y="33"/>
                        </a:lnTo>
                        <a:lnTo>
                          <a:pt x="209" y="12"/>
                        </a:lnTo>
                        <a:lnTo>
                          <a:pt x="207" y="8"/>
                        </a:lnTo>
                        <a:lnTo>
                          <a:pt x="211" y="6"/>
                        </a:lnTo>
                        <a:lnTo>
                          <a:pt x="211" y="2"/>
                        </a:lnTo>
                        <a:lnTo>
                          <a:pt x="202" y="2"/>
                        </a:lnTo>
                        <a:lnTo>
                          <a:pt x="198" y="0"/>
                        </a:lnTo>
                        <a:lnTo>
                          <a:pt x="194" y="0"/>
                        </a:lnTo>
                        <a:lnTo>
                          <a:pt x="186" y="0"/>
                        </a:lnTo>
                        <a:lnTo>
                          <a:pt x="174" y="4"/>
                        </a:lnTo>
                        <a:lnTo>
                          <a:pt x="167" y="2"/>
                        </a:lnTo>
                        <a:lnTo>
                          <a:pt x="157" y="2"/>
                        </a:lnTo>
                        <a:lnTo>
                          <a:pt x="153" y="2"/>
                        </a:lnTo>
                        <a:lnTo>
                          <a:pt x="141" y="4"/>
                        </a:lnTo>
                        <a:lnTo>
                          <a:pt x="132" y="6"/>
                        </a:lnTo>
                        <a:lnTo>
                          <a:pt x="124" y="4"/>
                        </a:lnTo>
                        <a:lnTo>
                          <a:pt x="114" y="10"/>
                        </a:lnTo>
                        <a:lnTo>
                          <a:pt x="110" y="14"/>
                        </a:lnTo>
                        <a:lnTo>
                          <a:pt x="105" y="14"/>
                        </a:lnTo>
                        <a:lnTo>
                          <a:pt x="101" y="18"/>
                        </a:lnTo>
                        <a:lnTo>
                          <a:pt x="95" y="18"/>
                        </a:lnTo>
                        <a:lnTo>
                          <a:pt x="91" y="25"/>
                        </a:lnTo>
                        <a:lnTo>
                          <a:pt x="85" y="27"/>
                        </a:lnTo>
                        <a:lnTo>
                          <a:pt x="89" y="33"/>
                        </a:lnTo>
                        <a:lnTo>
                          <a:pt x="89" y="39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53" name="Freeform 302"/>
                  <p:cNvSpPr>
                    <a:spLocks noChangeAspect="1"/>
                  </p:cNvSpPr>
                  <p:nvPr/>
                </p:nvSpPr>
                <p:spPr bwMode="gray">
                  <a:xfrm>
                    <a:off x="2637" y="1446"/>
                    <a:ext cx="127" cy="107"/>
                  </a:xfrm>
                  <a:custGeom>
                    <a:avLst/>
                    <a:gdLst>
                      <a:gd name="T0" fmla="*/ 73 w 128"/>
                      <a:gd name="T1" fmla="*/ 12 h 90"/>
                      <a:gd name="T2" fmla="*/ 44 w 128"/>
                      <a:gd name="T3" fmla="*/ 45 h 90"/>
                      <a:gd name="T4" fmla="*/ 42 w 128"/>
                      <a:gd name="T5" fmla="*/ 37 h 90"/>
                      <a:gd name="T6" fmla="*/ 21 w 128"/>
                      <a:gd name="T7" fmla="*/ 22 h 90"/>
                      <a:gd name="T8" fmla="*/ 17 w 128"/>
                      <a:gd name="T9" fmla="*/ 22 h 90"/>
                      <a:gd name="T10" fmla="*/ 13 w 128"/>
                      <a:gd name="T11" fmla="*/ 20 h 90"/>
                      <a:gd name="T12" fmla="*/ 9 w 128"/>
                      <a:gd name="T13" fmla="*/ 22 h 90"/>
                      <a:gd name="T14" fmla="*/ 9 w 128"/>
                      <a:gd name="T15" fmla="*/ 26 h 90"/>
                      <a:gd name="T16" fmla="*/ 7 w 128"/>
                      <a:gd name="T17" fmla="*/ 31 h 90"/>
                      <a:gd name="T18" fmla="*/ 7 w 128"/>
                      <a:gd name="T19" fmla="*/ 33 h 90"/>
                      <a:gd name="T20" fmla="*/ 5 w 128"/>
                      <a:gd name="T21" fmla="*/ 35 h 90"/>
                      <a:gd name="T22" fmla="*/ 2 w 128"/>
                      <a:gd name="T23" fmla="*/ 37 h 90"/>
                      <a:gd name="T24" fmla="*/ 5 w 128"/>
                      <a:gd name="T25" fmla="*/ 41 h 90"/>
                      <a:gd name="T26" fmla="*/ 2 w 128"/>
                      <a:gd name="T27" fmla="*/ 47 h 90"/>
                      <a:gd name="T28" fmla="*/ 2 w 128"/>
                      <a:gd name="T29" fmla="*/ 51 h 90"/>
                      <a:gd name="T30" fmla="*/ 0 w 128"/>
                      <a:gd name="T31" fmla="*/ 49 h 90"/>
                      <a:gd name="T32" fmla="*/ 0 w 128"/>
                      <a:gd name="T33" fmla="*/ 53 h 90"/>
                      <a:gd name="T34" fmla="*/ 2 w 128"/>
                      <a:gd name="T35" fmla="*/ 55 h 90"/>
                      <a:gd name="T36" fmla="*/ 5 w 128"/>
                      <a:gd name="T37" fmla="*/ 59 h 90"/>
                      <a:gd name="T38" fmla="*/ 7 w 128"/>
                      <a:gd name="T39" fmla="*/ 70 h 90"/>
                      <a:gd name="T40" fmla="*/ 11 w 128"/>
                      <a:gd name="T41" fmla="*/ 74 h 90"/>
                      <a:gd name="T42" fmla="*/ 9 w 128"/>
                      <a:gd name="T43" fmla="*/ 80 h 90"/>
                      <a:gd name="T44" fmla="*/ 13 w 128"/>
                      <a:gd name="T45" fmla="*/ 88 h 90"/>
                      <a:gd name="T46" fmla="*/ 15 w 128"/>
                      <a:gd name="T47" fmla="*/ 88 h 90"/>
                      <a:gd name="T48" fmla="*/ 17 w 128"/>
                      <a:gd name="T49" fmla="*/ 90 h 90"/>
                      <a:gd name="T50" fmla="*/ 25 w 128"/>
                      <a:gd name="T51" fmla="*/ 88 h 90"/>
                      <a:gd name="T52" fmla="*/ 29 w 128"/>
                      <a:gd name="T53" fmla="*/ 88 h 90"/>
                      <a:gd name="T54" fmla="*/ 33 w 128"/>
                      <a:gd name="T55" fmla="*/ 84 h 90"/>
                      <a:gd name="T56" fmla="*/ 40 w 128"/>
                      <a:gd name="T57" fmla="*/ 78 h 90"/>
                      <a:gd name="T58" fmla="*/ 48 w 128"/>
                      <a:gd name="T59" fmla="*/ 76 h 90"/>
                      <a:gd name="T60" fmla="*/ 56 w 128"/>
                      <a:gd name="T61" fmla="*/ 76 h 90"/>
                      <a:gd name="T62" fmla="*/ 64 w 128"/>
                      <a:gd name="T63" fmla="*/ 74 h 90"/>
                      <a:gd name="T64" fmla="*/ 68 w 128"/>
                      <a:gd name="T65" fmla="*/ 70 h 90"/>
                      <a:gd name="T66" fmla="*/ 71 w 128"/>
                      <a:gd name="T67" fmla="*/ 70 h 90"/>
                      <a:gd name="T68" fmla="*/ 77 w 128"/>
                      <a:gd name="T69" fmla="*/ 70 h 90"/>
                      <a:gd name="T70" fmla="*/ 81 w 128"/>
                      <a:gd name="T71" fmla="*/ 66 h 90"/>
                      <a:gd name="T72" fmla="*/ 83 w 128"/>
                      <a:gd name="T73" fmla="*/ 62 h 90"/>
                      <a:gd name="T74" fmla="*/ 93 w 128"/>
                      <a:gd name="T75" fmla="*/ 59 h 90"/>
                      <a:gd name="T76" fmla="*/ 97 w 128"/>
                      <a:gd name="T77" fmla="*/ 57 h 90"/>
                      <a:gd name="T78" fmla="*/ 110 w 128"/>
                      <a:gd name="T79" fmla="*/ 53 h 90"/>
                      <a:gd name="T80" fmla="*/ 120 w 128"/>
                      <a:gd name="T81" fmla="*/ 47 h 90"/>
                      <a:gd name="T82" fmla="*/ 118 w 128"/>
                      <a:gd name="T83" fmla="*/ 41 h 90"/>
                      <a:gd name="T84" fmla="*/ 122 w 128"/>
                      <a:gd name="T85" fmla="*/ 35 h 90"/>
                      <a:gd name="T86" fmla="*/ 128 w 128"/>
                      <a:gd name="T87" fmla="*/ 33 h 90"/>
                      <a:gd name="T88" fmla="*/ 114 w 128"/>
                      <a:gd name="T89" fmla="*/ 0 h 90"/>
                      <a:gd name="T90" fmla="*/ 73 w 128"/>
                      <a:gd name="T91" fmla="*/ 12 h 9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28"/>
                      <a:gd name="T139" fmla="*/ 0 h 90"/>
                      <a:gd name="T140" fmla="*/ 128 w 128"/>
                      <a:gd name="T141" fmla="*/ 90 h 90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28" h="90">
                        <a:moveTo>
                          <a:pt x="73" y="12"/>
                        </a:moveTo>
                        <a:lnTo>
                          <a:pt x="44" y="45"/>
                        </a:lnTo>
                        <a:lnTo>
                          <a:pt x="42" y="37"/>
                        </a:lnTo>
                        <a:lnTo>
                          <a:pt x="21" y="22"/>
                        </a:lnTo>
                        <a:lnTo>
                          <a:pt x="17" y="22"/>
                        </a:lnTo>
                        <a:lnTo>
                          <a:pt x="13" y="20"/>
                        </a:lnTo>
                        <a:lnTo>
                          <a:pt x="9" y="22"/>
                        </a:lnTo>
                        <a:lnTo>
                          <a:pt x="9" y="26"/>
                        </a:lnTo>
                        <a:lnTo>
                          <a:pt x="7" y="31"/>
                        </a:lnTo>
                        <a:lnTo>
                          <a:pt x="7" y="33"/>
                        </a:lnTo>
                        <a:lnTo>
                          <a:pt x="5" y="35"/>
                        </a:lnTo>
                        <a:lnTo>
                          <a:pt x="2" y="37"/>
                        </a:lnTo>
                        <a:lnTo>
                          <a:pt x="5" y="41"/>
                        </a:lnTo>
                        <a:lnTo>
                          <a:pt x="2" y="47"/>
                        </a:lnTo>
                        <a:lnTo>
                          <a:pt x="2" y="51"/>
                        </a:lnTo>
                        <a:lnTo>
                          <a:pt x="0" y="49"/>
                        </a:lnTo>
                        <a:lnTo>
                          <a:pt x="0" y="53"/>
                        </a:lnTo>
                        <a:lnTo>
                          <a:pt x="2" y="55"/>
                        </a:lnTo>
                        <a:lnTo>
                          <a:pt x="5" y="59"/>
                        </a:lnTo>
                        <a:lnTo>
                          <a:pt x="7" y="70"/>
                        </a:lnTo>
                        <a:lnTo>
                          <a:pt x="11" y="74"/>
                        </a:lnTo>
                        <a:lnTo>
                          <a:pt x="9" y="80"/>
                        </a:lnTo>
                        <a:lnTo>
                          <a:pt x="13" y="88"/>
                        </a:lnTo>
                        <a:lnTo>
                          <a:pt x="15" y="88"/>
                        </a:lnTo>
                        <a:lnTo>
                          <a:pt x="17" y="90"/>
                        </a:lnTo>
                        <a:lnTo>
                          <a:pt x="25" y="88"/>
                        </a:lnTo>
                        <a:lnTo>
                          <a:pt x="29" y="88"/>
                        </a:lnTo>
                        <a:lnTo>
                          <a:pt x="33" y="84"/>
                        </a:lnTo>
                        <a:lnTo>
                          <a:pt x="40" y="78"/>
                        </a:lnTo>
                        <a:lnTo>
                          <a:pt x="48" y="76"/>
                        </a:lnTo>
                        <a:lnTo>
                          <a:pt x="56" y="76"/>
                        </a:lnTo>
                        <a:lnTo>
                          <a:pt x="64" y="74"/>
                        </a:lnTo>
                        <a:lnTo>
                          <a:pt x="68" y="70"/>
                        </a:lnTo>
                        <a:lnTo>
                          <a:pt x="71" y="70"/>
                        </a:lnTo>
                        <a:lnTo>
                          <a:pt x="77" y="70"/>
                        </a:lnTo>
                        <a:lnTo>
                          <a:pt x="81" y="66"/>
                        </a:lnTo>
                        <a:lnTo>
                          <a:pt x="83" y="62"/>
                        </a:lnTo>
                        <a:lnTo>
                          <a:pt x="93" y="59"/>
                        </a:lnTo>
                        <a:lnTo>
                          <a:pt x="97" y="57"/>
                        </a:lnTo>
                        <a:lnTo>
                          <a:pt x="110" y="53"/>
                        </a:lnTo>
                        <a:lnTo>
                          <a:pt x="120" y="47"/>
                        </a:lnTo>
                        <a:lnTo>
                          <a:pt x="118" y="41"/>
                        </a:lnTo>
                        <a:lnTo>
                          <a:pt x="122" y="35"/>
                        </a:lnTo>
                        <a:lnTo>
                          <a:pt x="128" y="33"/>
                        </a:lnTo>
                        <a:lnTo>
                          <a:pt x="114" y="0"/>
                        </a:lnTo>
                        <a:lnTo>
                          <a:pt x="73" y="1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54" name="Freeform 303"/>
                  <p:cNvSpPr>
                    <a:spLocks noChangeAspect="1"/>
                  </p:cNvSpPr>
                  <p:nvPr/>
                </p:nvSpPr>
                <p:spPr bwMode="gray">
                  <a:xfrm>
                    <a:off x="2749" y="1348"/>
                    <a:ext cx="95" cy="138"/>
                  </a:xfrm>
                  <a:custGeom>
                    <a:avLst/>
                    <a:gdLst>
                      <a:gd name="T0" fmla="*/ 93 w 95"/>
                      <a:gd name="T1" fmla="*/ 33 h 118"/>
                      <a:gd name="T2" fmla="*/ 89 w 95"/>
                      <a:gd name="T3" fmla="*/ 33 h 118"/>
                      <a:gd name="T4" fmla="*/ 78 w 95"/>
                      <a:gd name="T5" fmla="*/ 21 h 118"/>
                      <a:gd name="T6" fmla="*/ 72 w 95"/>
                      <a:gd name="T7" fmla="*/ 17 h 118"/>
                      <a:gd name="T8" fmla="*/ 64 w 95"/>
                      <a:gd name="T9" fmla="*/ 17 h 118"/>
                      <a:gd name="T10" fmla="*/ 56 w 95"/>
                      <a:gd name="T11" fmla="*/ 12 h 118"/>
                      <a:gd name="T12" fmla="*/ 49 w 95"/>
                      <a:gd name="T13" fmla="*/ 0 h 118"/>
                      <a:gd name="T14" fmla="*/ 35 w 95"/>
                      <a:gd name="T15" fmla="*/ 23 h 118"/>
                      <a:gd name="T16" fmla="*/ 37 w 95"/>
                      <a:gd name="T17" fmla="*/ 31 h 118"/>
                      <a:gd name="T18" fmla="*/ 41 w 95"/>
                      <a:gd name="T19" fmla="*/ 41 h 118"/>
                      <a:gd name="T20" fmla="*/ 37 w 95"/>
                      <a:gd name="T21" fmla="*/ 70 h 118"/>
                      <a:gd name="T22" fmla="*/ 0 w 95"/>
                      <a:gd name="T23" fmla="*/ 85 h 118"/>
                      <a:gd name="T24" fmla="*/ 14 w 95"/>
                      <a:gd name="T25" fmla="*/ 118 h 118"/>
                      <a:gd name="T26" fmla="*/ 25 w 95"/>
                      <a:gd name="T27" fmla="*/ 116 h 118"/>
                      <a:gd name="T28" fmla="*/ 27 w 95"/>
                      <a:gd name="T29" fmla="*/ 114 h 118"/>
                      <a:gd name="T30" fmla="*/ 33 w 95"/>
                      <a:gd name="T31" fmla="*/ 114 h 118"/>
                      <a:gd name="T32" fmla="*/ 37 w 95"/>
                      <a:gd name="T33" fmla="*/ 116 h 118"/>
                      <a:gd name="T34" fmla="*/ 41 w 95"/>
                      <a:gd name="T35" fmla="*/ 109 h 118"/>
                      <a:gd name="T36" fmla="*/ 41 w 95"/>
                      <a:gd name="T37" fmla="*/ 105 h 118"/>
                      <a:gd name="T38" fmla="*/ 45 w 95"/>
                      <a:gd name="T39" fmla="*/ 101 h 118"/>
                      <a:gd name="T40" fmla="*/ 56 w 95"/>
                      <a:gd name="T41" fmla="*/ 99 h 118"/>
                      <a:gd name="T42" fmla="*/ 60 w 95"/>
                      <a:gd name="T43" fmla="*/ 89 h 118"/>
                      <a:gd name="T44" fmla="*/ 72 w 95"/>
                      <a:gd name="T45" fmla="*/ 87 h 118"/>
                      <a:gd name="T46" fmla="*/ 70 w 95"/>
                      <a:gd name="T47" fmla="*/ 78 h 118"/>
                      <a:gd name="T48" fmla="*/ 68 w 95"/>
                      <a:gd name="T49" fmla="*/ 76 h 118"/>
                      <a:gd name="T50" fmla="*/ 70 w 95"/>
                      <a:gd name="T51" fmla="*/ 68 h 118"/>
                      <a:gd name="T52" fmla="*/ 72 w 95"/>
                      <a:gd name="T53" fmla="*/ 66 h 118"/>
                      <a:gd name="T54" fmla="*/ 74 w 95"/>
                      <a:gd name="T55" fmla="*/ 62 h 118"/>
                      <a:gd name="T56" fmla="*/ 76 w 95"/>
                      <a:gd name="T57" fmla="*/ 62 h 118"/>
                      <a:gd name="T58" fmla="*/ 76 w 95"/>
                      <a:gd name="T59" fmla="*/ 66 h 118"/>
                      <a:gd name="T60" fmla="*/ 78 w 95"/>
                      <a:gd name="T61" fmla="*/ 66 h 118"/>
                      <a:gd name="T62" fmla="*/ 80 w 95"/>
                      <a:gd name="T63" fmla="*/ 58 h 118"/>
                      <a:gd name="T64" fmla="*/ 89 w 95"/>
                      <a:gd name="T65" fmla="*/ 50 h 118"/>
                      <a:gd name="T66" fmla="*/ 91 w 95"/>
                      <a:gd name="T67" fmla="*/ 41 h 118"/>
                      <a:gd name="T68" fmla="*/ 95 w 95"/>
                      <a:gd name="T69" fmla="*/ 37 h 118"/>
                      <a:gd name="T70" fmla="*/ 93 w 95"/>
                      <a:gd name="T71" fmla="*/ 33 h 11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95"/>
                      <a:gd name="T109" fmla="*/ 0 h 118"/>
                      <a:gd name="T110" fmla="*/ 95 w 95"/>
                      <a:gd name="T111" fmla="*/ 118 h 11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95" h="118">
                        <a:moveTo>
                          <a:pt x="93" y="33"/>
                        </a:moveTo>
                        <a:lnTo>
                          <a:pt x="89" y="33"/>
                        </a:lnTo>
                        <a:lnTo>
                          <a:pt x="78" y="21"/>
                        </a:lnTo>
                        <a:lnTo>
                          <a:pt x="72" y="17"/>
                        </a:lnTo>
                        <a:lnTo>
                          <a:pt x="64" y="17"/>
                        </a:lnTo>
                        <a:lnTo>
                          <a:pt x="56" y="12"/>
                        </a:lnTo>
                        <a:lnTo>
                          <a:pt x="49" y="0"/>
                        </a:lnTo>
                        <a:lnTo>
                          <a:pt x="35" y="23"/>
                        </a:lnTo>
                        <a:lnTo>
                          <a:pt x="37" y="31"/>
                        </a:lnTo>
                        <a:lnTo>
                          <a:pt x="41" y="41"/>
                        </a:lnTo>
                        <a:lnTo>
                          <a:pt x="37" y="70"/>
                        </a:lnTo>
                        <a:lnTo>
                          <a:pt x="0" y="85"/>
                        </a:lnTo>
                        <a:lnTo>
                          <a:pt x="14" y="118"/>
                        </a:lnTo>
                        <a:lnTo>
                          <a:pt x="25" y="116"/>
                        </a:lnTo>
                        <a:lnTo>
                          <a:pt x="27" y="114"/>
                        </a:lnTo>
                        <a:lnTo>
                          <a:pt x="33" y="114"/>
                        </a:lnTo>
                        <a:lnTo>
                          <a:pt x="37" y="116"/>
                        </a:lnTo>
                        <a:lnTo>
                          <a:pt x="41" y="109"/>
                        </a:lnTo>
                        <a:lnTo>
                          <a:pt x="41" y="105"/>
                        </a:lnTo>
                        <a:lnTo>
                          <a:pt x="45" y="101"/>
                        </a:lnTo>
                        <a:lnTo>
                          <a:pt x="56" y="99"/>
                        </a:lnTo>
                        <a:lnTo>
                          <a:pt x="60" y="89"/>
                        </a:lnTo>
                        <a:lnTo>
                          <a:pt x="72" y="87"/>
                        </a:lnTo>
                        <a:lnTo>
                          <a:pt x="70" y="78"/>
                        </a:lnTo>
                        <a:lnTo>
                          <a:pt x="68" y="76"/>
                        </a:lnTo>
                        <a:lnTo>
                          <a:pt x="70" y="68"/>
                        </a:lnTo>
                        <a:lnTo>
                          <a:pt x="72" y="66"/>
                        </a:lnTo>
                        <a:lnTo>
                          <a:pt x="74" y="62"/>
                        </a:lnTo>
                        <a:lnTo>
                          <a:pt x="76" y="62"/>
                        </a:lnTo>
                        <a:lnTo>
                          <a:pt x="76" y="66"/>
                        </a:lnTo>
                        <a:lnTo>
                          <a:pt x="78" y="66"/>
                        </a:lnTo>
                        <a:lnTo>
                          <a:pt x="80" y="58"/>
                        </a:lnTo>
                        <a:lnTo>
                          <a:pt x="89" y="50"/>
                        </a:lnTo>
                        <a:lnTo>
                          <a:pt x="91" y="41"/>
                        </a:lnTo>
                        <a:lnTo>
                          <a:pt x="95" y="37"/>
                        </a:lnTo>
                        <a:lnTo>
                          <a:pt x="93" y="33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55" name="Freeform 304"/>
                  <p:cNvSpPr>
                    <a:spLocks noChangeAspect="1"/>
                  </p:cNvSpPr>
                  <p:nvPr/>
                </p:nvSpPr>
                <p:spPr bwMode="gray">
                  <a:xfrm>
                    <a:off x="2410" y="1232"/>
                    <a:ext cx="139" cy="167"/>
                  </a:xfrm>
                  <a:custGeom>
                    <a:avLst/>
                    <a:gdLst>
                      <a:gd name="T0" fmla="*/ 87 w 141"/>
                      <a:gd name="T1" fmla="*/ 6 h 142"/>
                      <a:gd name="T2" fmla="*/ 85 w 141"/>
                      <a:gd name="T3" fmla="*/ 6 h 142"/>
                      <a:gd name="T4" fmla="*/ 77 w 141"/>
                      <a:gd name="T5" fmla="*/ 6 h 142"/>
                      <a:gd name="T6" fmla="*/ 73 w 141"/>
                      <a:gd name="T7" fmla="*/ 6 h 142"/>
                      <a:gd name="T8" fmla="*/ 69 w 141"/>
                      <a:gd name="T9" fmla="*/ 6 h 142"/>
                      <a:gd name="T10" fmla="*/ 64 w 141"/>
                      <a:gd name="T11" fmla="*/ 10 h 142"/>
                      <a:gd name="T12" fmla="*/ 56 w 141"/>
                      <a:gd name="T13" fmla="*/ 15 h 142"/>
                      <a:gd name="T14" fmla="*/ 46 w 141"/>
                      <a:gd name="T15" fmla="*/ 8 h 142"/>
                      <a:gd name="T16" fmla="*/ 33 w 141"/>
                      <a:gd name="T17" fmla="*/ 6 h 142"/>
                      <a:gd name="T18" fmla="*/ 19 w 141"/>
                      <a:gd name="T19" fmla="*/ 2 h 142"/>
                      <a:gd name="T20" fmla="*/ 11 w 141"/>
                      <a:gd name="T21" fmla="*/ 4 h 142"/>
                      <a:gd name="T22" fmla="*/ 7 w 141"/>
                      <a:gd name="T23" fmla="*/ 0 h 142"/>
                      <a:gd name="T24" fmla="*/ 3 w 141"/>
                      <a:gd name="T25" fmla="*/ 4 h 142"/>
                      <a:gd name="T26" fmla="*/ 5 w 141"/>
                      <a:gd name="T27" fmla="*/ 17 h 142"/>
                      <a:gd name="T28" fmla="*/ 0 w 141"/>
                      <a:gd name="T29" fmla="*/ 25 h 142"/>
                      <a:gd name="T30" fmla="*/ 5 w 141"/>
                      <a:gd name="T31" fmla="*/ 39 h 142"/>
                      <a:gd name="T32" fmla="*/ 7 w 141"/>
                      <a:gd name="T33" fmla="*/ 142 h 142"/>
                      <a:gd name="T34" fmla="*/ 108 w 141"/>
                      <a:gd name="T35" fmla="*/ 142 h 142"/>
                      <a:gd name="T36" fmla="*/ 120 w 141"/>
                      <a:gd name="T37" fmla="*/ 142 h 142"/>
                      <a:gd name="T38" fmla="*/ 120 w 141"/>
                      <a:gd name="T39" fmla="*/ 140 h 142"/>
                      <a:gd name="T40" fmla="*/ 126 w 141"/>
                      <a:gd name="T41" fmla="*/ 136 h 142"/>
                      <a:gd name="T42" fmla="*/ 128 w 141"/>
                      <a:gd name="T43" fmla="*/ 132 h 142"/>
                      <a:gd name="T44" fmla="*/ 132 w 141"/>
                      <a:gd name="T45" fmla="*/ 132 h 142"/>
                      <a:gd name="T46" fmla="*/ 141 w 141"/>
                      <a:gd name="T47" fmla="*/ 128 h 142"/>
                      <a:gd name="T48" fmla="*/ 137 w 141"/>
                      <a:gd name="T49" fmla="*/ 120 h 142"/>
                      <a:gd name="T50" fmla="*/ 137 w 141"/>
                      <a:gd name="T51" fmla="*/ 116 h 142"/>
                      <a:gd name="T52" fmla="*/ 141 w 141"/>
                      <a:gd name="T53" fmla="*/ 116 h 142"/>
                      <a:gd name="T54" fmla="*/ 141 w 141"/>
                      <a:gd name="T55" fmla="*/ 114 h 142"/>
                      <a:gd name="T56" fmla="*/ 137 w 141"/>
                      <a:gd name="T57" fmla="*/ 111 h 142"/>
                      <a:gd name="T58" fmla="*/ 132 w 141"/>
                      <a:gd name="T59" fmla="*/ 105 h 142"/>
                      <a:gd name="T60" fmla="*/ 130 w 141"/>
                      <a:gd name="T61" fmla="*/ 101 h 142"/>
                      <a:gd name="T62" fmla="*/ 128 w 141"/>
                      <a:gd name="T63" fmla="*/ 99 h 142"/>
                      <a:gd name="T64" fmla="*/ 122 w 141"/>
                      <a:gd name="T65" fmla="*/ 87 h 142"/>
                      <a:gd name="T66" fmla="*/ 116 w 141"/>
                      <a:gd name="T67" fmla="*/ 74 h 142"/>
                      <a:gd name="T68" fmla="*/ 114 w 141"/>
                      <a:gd name="T69" fmla="*/ 68 h 142"/>
                      <a:gd name="T70" fmla="*/ 110 w 141"/>
                      <a:gd name="T71" fmla="*/ 62 h 142"/>
                      <a:gd name="T72" fmla="*/ 108 w 141"/>
                      <a:gd name="T73" fmla="*/ 56 h 142"/>
                      <a:gd name="T74" fmla="*/ 102 w 141"/>
                      <a:gd name="T75" fmla="*/ 45 h 142"/>
                      <a:gd name="T76" fmla="*/ 97 w 141"/>
                      <a:gd name="T77" fmla="*/ 39 h 142"/>
                      <a:gd name="T78" fmla="*/ 93 w 141"/>
                      <a:gd name="T79" fmla="*/ 33 h 142"/>
                      <a:gd name="T80" fmla="*/ 95 w 141"/>
                      <a:gd name="T81" fmla="*/ 29 h 142"/>
                      <a:gd name="T82" fmla="*/ 95 w 141"/>
                      <a:gd name="T83" fmla="*/ 29 h 142"/>
                      <a:gd name="T84" fmla="*/ 95 w 141"/>
                      <a:gd name="T85" fmla="*/ 8 h 142"/>
                      <a:gd name="T86" fmla="*/ 87 w 141"/>
                      <a:gd name="T87" fmla="*/ 6 h 142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41"/>
                      <a:gd name="T133" fmla="*/ 0 h 142"/>
                      <a:gd name="T134" fmla="*/ 141 w 141"/>
                      <a:gd name="T135" fmla="*/ 142 h 142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41" h="142">
                        <a:moveTo>
                          <a:pt x="87" y="6"/>
                        </a:moveTo>
                        <a:lnTo>
                          <a:pt x="85" y="6"/>
                        </a:lnTo>
                        <a:lnTo>
                          <a:pt x="77" y="6"/>
                        </a:lnTo>
                        <a:lnTo>
                          <a:pt x="73" y="6"/>
                        </a:lnTo>
                        <a:lnTo>
                          <a:pt x="69" y="6"/>
                        </a:lnTo>
                        <a:lnTo>
                          <a:pt x="64" y="10"/>
                        </a:lnTo>
                        <a:lnTo>
                          <a:pt x="56" y="15"/>
                        </a:lnTo>
                        <a:lnTo>
                          <a:pt x="46" y="8"/>
                        </a:lnTo>
                        <a:lnTo>
                          <a:pt x="33" y="6"/>
                        </a:lnTo>
                        <a:lnTo>
                          <a:pt x="19" y="2"/>
                        </a:lnTo>
                        <a:lnTo>
                          <a:pt x="11" y="4"/>
                        </a:lnTo>
                        <a:lnTo>
                          <a:pt x="7" y="0"/>
                        </a:lnTo>
                        <a:lnTo>
                          <a:pt x="3" y="4"/>
                        </a:lnTo>
                        <a:lnTo>
                          <a:pt x="5" y="17"/>
                        </a:lnTo>
                        <a:lnTo>
                          <a:pt x="0" y="25"/>
                        </a:lnTo>
                        <a:lnTo>
                          <a:pt x="5" y="39"/>
                        </a:lnTo>
                        <a:lnTo>
                          <a:pt x="7" y="142"/>
                        </a:lnTo>
                        <a:lnTo>
                          <a:pt x="108" y="142"/>
                        </a:lnTo>
                        <a:lnTo>
                          <a:pt x="120" y="142"/>
                        </a:lnTo>
                        <a:lnTo>
                          <a:pt x="120" y="140"/>
                        </a:lnTo>
                        <a:lnTo>
                          <a:pt x="126" y="136"/>
                        </a:lnTo>
                        <a:lnTo>
                          <a:pt x="128" y="132"/>
                        </a:lnTo>
                        <a:lnTo>
                          <a:pt x="132" y="132"/>
                        </a:lnTo>
                        <a:lnTo>
                          <a:pt x="141" y="128"/>
                        </a:lnTo>
                        <a:lnTo>
                          <a:pt x="137" y="120"/>
                        </a:lnTo>
                        <a:lnTo>
                          <a:pt x="137" y="116"/>
                        </a:lnTo>
                        <a:lnTo>
                          <a:pt x="141" y="116"/>
                        </a:lnTo>
                        <a:lnTo>
                          <a:pt x="141" y="114"/>
                        </a:lnTo>
                        <a:lnTo>
                          <a:pt x="137" y="111"/>
                        </a:lnTo>
                        <a:lnTo>
                          <a:pt x="132" y="105"/>
                        </a:lnTo>
                        <a:lnTo>
                          <a:pt x="130" y="101"/>
                        </a:lnTo>
                        <a:lnTo>
                          <a:pt x="128" y="99"/>
                        </a:lnTo>
                        <a:lnTo>
                          <a:pt x="122" y="87"/>
                        </a:lnTo>
                        <a:lnTo>
                          <a:pt x="116" y="74"/>
                        </a:lnTo>
                        <a:lnTo>
                          <a:pt x="114" y="68"/>
                        </a:lnTo>
                        <a:lnTo>
                          <a:pt x="110" y="62"/>
                        </a:lnTo>
                        <a:lnTo>
                          <a:pt x="108" y="56"/>
                        </a:lnTo>
                        <a:lnTo>
                          <a:pt x="102" y="45"/>
                        </a:lnTo>
                        <a:lnTo>
                          <a:pt x="97" y="39"/>
                        </a:lnTo>
                        <a:lnTo>
                          <a:pt x="93" y="33"/>
                        </a:lnTo>
                        <a:lnTo>
                          <a:pt x="95" y="29"/>
                        </a:lnTo>
                        <a:lnTo>
                          <a:pt x="95" y="8"/>
                        </a:lnTo>
                        <a:lnTo>
                          <a:pt x="87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56" name="Freeform 305"/>
                  <p:cNvSpPr>
                    <a:spLocks noChangeAspect="1"/>
                  </p:cNvSpPr>
                  <p:nvPr/>
                </p:nvSpPr>
                <p:spPr bwMode="gray">
                  <a:xfrm>
                    <a:off x="2231" y="1210"/>
                    <a:ext cx="186" cy="229"/>
                  </a:xfrm>
                  <a:custGeom>
                    <a:avLst/>
                    <a:gdLst>
                      <a:gd name="T0" fmla="*/ 16 w 188"/>
                      <a:gd name="T1" fmla="*/ 14 h 195"/>
                      <a:gd name="T2" fmla="*/ 4 w 188"/>
                      <a:gd name="T3" fmla="*/ 24 h 195"/>
                      <a:gd name="T4" fmla="*/ 4 w 188"/>
                      <a:gd name="T5" fmla="*/ 41 h 195"/>
                      <a:gd name="T6" fmla="*/ 0 w 188"/>
                      <a:gd name="T7" fmla="*/ 45 h 195"/>
                      <a:gd name="T8" fmla="*/ 4 w 188"/>
                      <a:gd name="T9" fmla="*/ 59 h 195"/>
                      <a:gd name="T10" fmla="*/ 4 w 188"/>
                      <a:gd name="T11" fmla="*/ 82 h 195"/>
                      <a:gd name="T12" fmla="*/ 0 w 188"/>
                      <a:gd name="T13" fmla="*/ 99 h 195"/>
                      <a:gd name="T14" fmla="*/ 4 w 188"/>
                      <a:gd name="T15" fmla="*/ 111 h 195"/>
                      <a:gd name="T16" fmla="*/ 4 w 188"/>
                      <a:gd name="T17" fmla="*/ 121 h 195"/>
                      <a:gd name="T18" fmla="*/ 8 w 188"/>
                      <a:gd name="T19" fmla="*/ 127 h 195"/>
                      <a:gd name="T20" fmla="*/ 23 w 188"/>
                      <a:gd name="T21" fmla="*/ 132 h 195"/>
                      <a:gd name="T22" fmla="*/ 27 w 188"/>
                      <a:gd name="T23" fmla="*/ 140 h 195"/>
                      <a:gd name="T24" fmla="*/ 54 w 188"/>
                      <a:gd name="T25" fmla="*/ 152 h 195"/>
                      <a:gd name="T26" fmla="*/ 74 w 188"/>
                      <a:gd name="T27" fmla="*/ 140 h 195"/>
                      <a:gd name="T28" fmla="*/ 177 w 188"/>
                      <a:gd name="T29" fmla="*/ 187 h 195"/>
                      <a:gd name="T30" fmla="*/ 188 w 188"/>
                      <a:gd name="T31" fmla="*/ 160 h 195"/>
                      <a:gd name="T32" fmla="*/ 181 w 188"/>
                      <a:gd name="T33" fmla="*/ 43 h 195"/>
                      <a:gd name="T34" fmla="*/ 184 w 188"/>
                      <a:gd name="T35" fmla="*/ 22 h 195"/>
                      <a:gd name="T36" fmla="*/ 186 w 188"/>
                      <a:gd name="T37" fmla="*/ 16 h 195"/>
                      <a:gd name="T38" fmla="*/ 171 w 188"/>
                      <a:gd name="T39" fmla="*/ 14 h 195"/>
                      <a:gd name="T40" fmla="*/ 161 w 188"/>
                      <a:gd name="T41" fmla="*/ 8 h 195"/>
                      <a:gd name="T42" fmla="*/ 153 w 188"/>
                      <a:gd name="T43" fmla="*/ 4 h 195"/>
                      <a:gd name="T44" fmla="*/ 140 w 188"/>
                      <a:gd name="T45" fmla="*/ 6 h 195"/>
                      <a:gd name="T46" fmla="*/ 124 w 188"/>
                      <a:gd name="T47" fmla="*/ 14 h 195"/>
                      <a:gd name="T48" fmla="*/ 128 w 188"/>
                      <a:gd name="T49" fmla="*/ 28 h 195"/>
                      <a:gd name="T50" fmla="*/ 118 w 188"/>
                      <a:gd name="T51" fmla="*/ 39 h 195"/>
                      <a:gd name="T52" fmla="*/ 95 w 188"/>
                      <a:gd name="T53" fmla="*/ 28 h 195"/>
                      <a:gd name="T54" fmla="*/ 74 w 188"/>
                      <a:gd name="T55" fmla="*/ 24 h 195"/>
                      <a:gd name="T56" fmla="*/ 66 w 188"/>
                      <a:gd name="T57" fmla="*/ 10 h 195"/>
                      <a:gd name="T58" fmla="*/ 54 w 188"/>
                      <a:gd name="T59" fmla="*/ 6 h 195"/>
                      <a:gd name="T60" fmla="*/ 31 w 188"/>
                      <a:gd name="T61" fmla="*/ 4 h 195"/>
                      <a:gd name="T62" fmla="*/ 23 w 188"/>
                      <a:gd name="T63" fmla="*/ 6 h 1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88"/>
                      <a:gd name="T97" fmla="*/ 0 h 195"/>
                      <a:gd name="T98" fmla="*/ 188 w 188"/>
                      <a:gd name="T99" fmla="*/ 195 h 1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88" h="195">
                        <a:moveTo>
                          <a:pt x="23" y="10"/>
                        </a:moveTo>
                        <a:lnTo>
                          <a:pt x="16" y="14"/>
                        </a:lnTo>
                        <a:lnTo>
                          <a:pt x="8" y="20"/>
                        </a:lnTo>
                        <a:lnTo>
                          <a:pt x="4" y="24"/>
                        </a:lnTo>
                        <a:lnTo>
                          <a:pt x="8" y="33"/>
                        </a:lnTo>
                        <a:lnTo>
                          <a:pt x="4" y="41"/>
                        </a:lnTo>
                        <a:lnTo>
                          <a:pt x="2" y="41"/>
                        </a:lnTo>
                        <a:lnTo>
                          <a:pt x="0" y="45"/>
                        </a:lnTo>
                        <a:lnTo>
                          <a:pt x="2" y="47"/>
                        </a:lnTo>
                        <a:lnTo>
                          <a:pt x="4" y="59"/>
                        </a:lnTo>
                        <a:lnTo>
                          <a:pt x="6" y="72"/>
                        </a:lnTo>
                        <a:lnTo>
                          <a:pt x="4" y="82"/>
                        </a:lnTo>
                        <a:lnTo>
                          <a:pt x="6" y="94"/>
                        </a:lnTo>
                        <a:lnTo>
                          <a:pt x="0" y="99"/>
                        </a:lnTo>
                        <a:lnTo>
                          <a:pt x="0" y="103"/>
                        </a:lnTo>
                        <a:lnTo>
                          <a:pt x="4" y="111"/>
                        </a:lnTo>
                        <a:lnTo>
                          <a:pt x="4" y="121"/>
                        </a:lnTo>
                        <a:lnTo>
                          <a:pt x="8" y="127"/>
                        </a:lnTo>
                        <a:lnTo>
                          <a:pt x="12" y="125"/>
                        </a:lnTo>
                        <a:lnTo>
                          <a:pt x="23" y="132"/>
                        </a:lnTo>
                        <a:lnTo>
                          <a:pt x="25" y="136"/>
                        </a:lnTo>
                        <a:lnTo>
                          <a:pt x="27" y="140"/>
                        </a:lnTo>
                        <a:lnTo>
                          <a:pt x="45" y="144"/>
                        </a:lnTo>
                        <a:lnTo>
                          <a:pt x="54" y="152"/>
                        </a:lnTo>
                        <a:lnTo>
                          <a:pt x="64" y="146"/>
                        </a:lnTo>
                        <a:lnTo>
                          <a:pt x="74" y="140"/>
                        </a:lnTo>
                        <a:lnTo>
                          <a:pt x="177" y="195"/>
                        </a:lnTo>
                        <a:lnTo>
                          <a:pt x="177" y="187"/>
                        </a:lnTo>
                        <a:lnTo>
                          <a:pt x="188" y="187"/>
                        </a:lnTo>
                        <a:lnTo>
                          <a:pt x="188" y="160"/>
                        </a:lnTo>
                        <a:lnTo>
                          <a:pt x="186" y="57"/>
                        </a:lnTo>
                        <a:lnTo>
                          <a:pt x="181" y="43"/>
                        </a:lnTo>
                        <a:lnTo>
                          <a:pt x="186" y="35"/>
                        </a:lnTo>
                        <a:lnTo>
                          <a:pt x="184" y="22"/>
                        </a:lnTo>
                        <a:lnTo>
                          <a:pt x="188" y="18"/>
                        </a:lnTo>
                        <a:lnTo>
                          <a:pt x="186" y="16"/>
                        </a:lnTo>
                        <a:lnTo>
                          <a:pt x="177" y="16"/>
                        </a:lnTo>
                        <a:lnTo>
                          <a:pt x="171" y="14"/>
                        </a:lnTo>
                        <a:lnTo>
                          <a:pt x="161" y="12"/>
                        </a:lnTo>
                        <a:lnTo>
                          <a:pt x="161" y="8"/>
                        </a:lnTo>
                        <a:lnTo>
                          <a:pt x="155" y="6"/>
                        </a:lnTo>
                        <a:lnTo>
                          <a:pt x="153" y="4"/>
                        </a:lnTo>
                        <a:lnTo>
                          <a:pt x="142" y="4"/>
                        </a:lnTo>
                        <a:lnTo>
                          <a:pt x="140" y="6"/>
                        </a:lnTo>
                        <a:lnTo>
                          <a:pt x="136" y="6"/>
                        </a:lnTo>
                        <a:lnTo>
                          <a:pt x="124" y="14"/>
                        </a:lnTo>
                        <a:lnTo>
                          <a:pt x="124" y="18"/>
                        </a:lnTo>
                        <a:lnTo>
                          <a:pt x="128" y="28"/>
                        </a:lnTo>
                        <a:lnTo>
                          <a:pt x="124" y="35"/>
                        </a:lnTo>
                        <a:lnTo>
                          <a:pt x="118" y="39"/>
                        </a:lnTo>
                        <a:lnTo>
                          <a:pt x="109" y="39"/>
                        </a:lnTo>
                        <a:lnTo>
                          <a:pt x="95" y="28"/>
                        </a:lnTo>
                        <a:lnTo>
                          <a:pt x="85" y="26"/>
                        </a:lnTo>
                        <a:lnTo>
                          <a:pt x="74" y="24"/>
                        </a:lnTo>
                        <a:lnTo>
                          <a:pt x="68" y="18"/>
                        </a:lnTo>
                        <a:lnTo>
                          <a:pt x="66" y="10"/>
                        </a:lnTo>
                        <a:lnTo>
                          <a:pt x="58" y="10"/>
                        </a:lnTo>
                        <a:lnTo>
                          <a:pt x="54" y="6"/>
                        </a:lnTo>
                        <a:lnTo>
                          <a:pt x="43" y="4"/>
                        </a:lnTo>
                        <a:lnTo>
                          <a:pt x="31" y="4"/>
                        </a:lnTo>
                        <a:lnTo>
                          <a:pt x="23" y="0"/>
                        </a:lnTo>
                        <a:lnTo>
                          <a:pt x="23" y="6"/>
                        </a:lnTo>
                        <a:lnTo>
                          <a:pt x="23" y="1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57" name="Freeform 306"/>
                  <p:cNvSpPr>
                    <a:spLocks noChangeAspect="1"/>
                  </p:cNvSpPr>
                  <p:nvPr/>
                </p:nvSpPr>
                <p:spPr bwMode="gray">
                  <a:xfrm>
                    <a:off x="1106" y="1767"/>
                    <a:ext cx="166" cy="306"/>
                  </a:xfrm>
                  <a:custGeom>
                    <a:avLst/>
                    <a:gdLst>
                      <a:gd name="T0" fmla="*/ 161 w 168"/>
                      <a:gd name="T1" fmla="*/ 247 h 260"/>
                      <a:gd name="T2" fmla="*/ 161 w 168"/>
                      <a:gd name="T3" fmla="*/ 221 h 260"/>
                      <a:gd name="T4" fmla="*/ 159 w 168"/>
                      <a:gd name="T5" fmla="*/ 210 h 260"/>
                      <a:gd name="T6" fmla="*/ 161 w 168"/>
                      <a:gd name="T7" fmla="*/ 194 h 260"/>
                      <a:gd name="T8" fmla="*/ 165 w 168"/>
                      <a:gd name="T9" fmla="*/ 184 h 260"/>
                      <a:gd name="T10" fmla="*/ 151 w 168"/>
                      <a:gd name="T11" fmla="*/ 153 h 260"/>
                      <a:gd name="T12" fmla="*/ 145 w 168"/>
                      <a:gd name="T13" fmla="*/ 153 h 260"/>
                      <a:gd name="T14" fmla="*/ 139 w 168"/>
                      <a:gd name="T15" fmla="*/ 136 h 260"/>
                      <a:gd name="T16" fmla="*/ 139 w 168"/>
                      <a:gd name="T17" fmla="*/ 132 h 260"/>
                      <a:gd name="T18" fmla="*/ 130 w 168"/>
                      <a:gd name="T19" fmla="*/ 134 h 260"/>
                      <a:gd name="T20" fmla="*/ 120 w 168"/>
                      <a:gd name="T21" fmla="*/ 140 h 260"/>
                      <a:gd name="T22" fmla="*/ 106 w 168"/>
                      <a:gd name="T23" fmla="*/ 132 h 260"/>
                      <a:gd name="T24" fmla="*/ 95 w 168"/>
                      <a:gd name="T25" fmla="*/ 120 h 260"/>
                      <a:gd name="T26" fmla="*/ 95 w 168"/>
                      <a:gd name="T27" fmla="*/ 99 h 260"/>
                      <a:gd name="T28" fmla="*/ 106 w 168"/>
                      <a:gd name="T29" fmla="*/ 91 h 260"/>
                      <a:gd name="T30" fmla="*/ 108 w 168"/>
                      <a:gd name="T31" fmla="*/ 76 h 260"/>
                      <a:gd name="T32" fmla="*/ 120 w 168"/>
                      <a:gd name="T33" fmla="*/ 60 h 260"/>
                      <a:gd name="T34" fmla="*/ 132 w 168"/>
                      <a:gd name="T35" fmla="*/ 58 h 260"/>
                      <a:gd name="T36" fmla="*/ 137 w 168"/>
                      <a:gd name="T37" fmla="*/ 52 h 260"/>
                      <a:gd name="T38" fmla="*/ 137 w 168"/>
                      <a:gd name="T39" fmla="*/ 29 h 260"/>
                      <a:gd name="T40" fmla="*/ 124 w 168"/>
                      <a:gd name="T41" fmla="*/ 31 h 260"/>
                      <a:gd name="T42" fmla="*/ 116 w 168"/>
                      <a:gd name="T43" fmla="*/ 31 h 260"/>
                      <a:gd name="T44" fmla="*/ 102 w 168"/>
                      <a:gd name="T45" fmla="*/ 29 h 260"/>
                      <a:gd name="T46" fmla="*/ 104 w 168"/>
                      <a:gd name="T47" fmla="*/ 27 h 260"/>
                      <a:gd name="T48" fmla="*/ 97 w 168"/>
                      <a:gd name="T49" fmla="*/ 21 h 260"/>
                      <a:gd name="T50" fmla="*/ 91 w 168"/>
                      <a:gd name="T51" fmla="*/ 12 h 260"/>
                      <a:gd name="T52" fmla="*/ 85 w 168"/>
                      <a:gd name="T53" fmla="*/ 8 h 260"/>
                      <a:gd name="T54" fmla="*/ 79 w 168"/>
                      <a:gd name="T55" fmla="*/ 0 h 260"/>
                      <a:gd name="T56" fmla="*/ 75 w 168"/>
                      <a:gd name="T57" fmla="*/ 2 h 260"/>
                      <a:gd name="T58" fmla="*/ 75 w 168"/>
                      <a:gd name="T59" fmla="*/ 6 h 260"/>
                      <a:gd name="T60" fmla="*/ 73 w 168"/>
                      <a:gd name="T61" fmla="*/ 14 h 260"/>
                      <a:gd name="T62" fmla="*/ 60 w 168"/>
                      <a:gd name="T63" fmla="*/ 33 h 260"/>
                      <a:gd name="T64" fmla="*/ 40 w 168"/>
                      <a:gd name="T65" fmla="*/ 43 h 260"/>
                      <a:gd name="T66" fmla="*/ 38 w 168"/>
                      <a:gd name="T67" fmla="*/ 54 h 260"/>
                      <a:gd name="T68" fmla="*/ 29 w 168"/>
                      <a:gd name="T69" fmla="*/ 68 h 260"/>
                      <a:gd name="T70" fmla="*/ 23 w 168"/>
                      <a:gd name="T71" fmla="*/ 58 h 260"/>
                      <a:gd name="T72" fmla="*/ 13 w 168"/>
                      <a:gd name="T73" fmla="*/ 60 h 260"/>
                      <a:gd name="T74" fmla="*/ 13 w 168"/>
                      <a:gd name="T75" fmla="*/ 54 h 260"/>
                      <a:gd name="T76" fmla="*/ 13 w 168"/>
                      <a:gd name="T77" fmla="*/ 45 h 260"/>
                      <a:gd name="T78" fmla="*/ 5 w 168"/>
                      <a:gd name="T79" fmla="*/ 54 h 260"/>
                      <a:gd name="T80" fmla="*/ 0 w 168"/>
                      <a:gd name="T81" fmla="*/ 62 h 260"/>
                      <a:gd name="T82" fmla="*/ 3 w 168"/>
                      <a:gd name="T83" fmla="*/ 72 h 260"/>
                      <a:gd name="T84" fmla="*/ 9 w 168"/>
                      <a:gd name="T85" fmla="*/ 76 h 260"/>
                      <a:gd name="T86" fmla="*/ 5 w 168"/>
                      <a:gd name="T87" fmla="*/ 80 h 260"/>
                      <a:gd name="T88" fmla="*/ 9 w 168"/>
                      <a:gd name="T89" fmla="*/ 87 h 260"/>
                      <a:gd name="T90" fmla="*/ 19 w 168"/>
                      <a:gd name="T91" fmla="*/ 91 h 260"/>
                      <a:gd name="T92" fmla="*/ 29 w 168"/>
                      <a:gd name="T93" fmla="*/ 105 h 260"/>
                      <a:gd name="T94" fmla="*/ 38 w 168"/>
                      <a:gd name="T95" fmla="*/ 128 h 260"/>
                      <a:gd name="T96" fmla="*/ 48 w 168"/>
                      <a:gd name="T97" fmla="*/ 144 h 260"/>
                      <a:gd name="T98" fmla="*/ 52 w 168"/>
                      <a:gd name="T99" fmla="*/ 159 h 260"/>
                      <a:gd name="T100" fmla="*/ 60 w 168"/>
                      <a:gd name="T101" fmla="*/ 171 h 260"/>
                      <a:gd name="T102" fmla="*/ 73 w 168"/>
                      <a:gd name="T103" fmla="*/ 190 h 260"/>
                      <a:gd name="T104" fmla="*/ 71 w 168"/>
                      <a:gd name="T105" fmla="*/ 196 h 260"/>
                      <a:gd name="T106" fmla="*/ 75 w 168"/>
                      <a:gd name="T107" fmla="*/ 202 h 260"/>
                      <a:gd name="T108" fmla="*/ 85 w 168"/>
                      <a:gd name="T109" fmla="*/ 214 h 260"/>
                      <a:gd name="T110" fmla="*/ 97 w 168"/>
                      <a:gd name="T111" fmla="*/ 221 h 260"/>
                      <a:gd name="T112" fmla="*/ 110 w 168"/>
                      <a:gd name="T113" fmla="*/ 229 h 260"/>
                      <a:gd name="T114" fmla="*/ 126 w 168"/>
                      <a:gd name="T115" fmla="*/ 237 h 260"/>
                      <a:gd name="T116" fmla="*/ 139 w 168"/>
                      <a:gd name="T117" fmla="*/ 250 h 260"/>
                      <a:gd name="T118" fmla="*/ 145 w 168"/>
                      <a:gd name="T119" fmla="*/ 254 h 260"/>
                      <a:gd name="T120" fmla="*/ 151 w 168"/>
                      <a:gd name="T121" fmla="*/ 260 h 260"/>
                      <a:gd name="T122" fmla="*/ 157 w 168"/>
                      <a:gd name="T123" fmla="*/ 250 h 26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68"/>
                      <a:gd name="T187" fmla="*/ 0 h 260"/>
                      <a:gd name="T188" fmla="*/ 168 w 168"/>
                      <a:gd name="T189" fmla="*/ 260 h 260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68" h="260">
                        <a:moveTo>
                          <a:pt x="157" y="250"/>
                        </a:moveTo>
                        <a:lnTo>
                          <a:pt x="161" y="247"/>
                        </a:lnTo>
                        <a:lnTo>
                          <a:pt x="168" y="229"/>
                        </a:lnTo>
                        <a:lnTo>
                          <a:pt x="161" y="221"/>
                        </a:lnTo>
                        <a:lnTo>
                          <a:pt x="161" y="214"/>
                        </a:lnTo>
                        <a:lnTo>
                          <a:pt x="159" y="210"/>
                        </a:lnTo>
                        <a:lnTo>
                          <a:pt x="165" y="198"/>
                        </a:lnTo>
                        <a:lnTo>
                          <a:pt x="161" y="194"/>
                        </a:lnTo>
                        <a:lnTo>
                          <a:pt x="165" y="190"/>
                        </a:lnTo>
                        <a:lnTo>
                          <a:pt x="165" y="184"/>
                        </a:lnTo>
                        <a:lnTo>
                          <a:pt x="168" y="173"/>
                        </a:lnTo>
                        <a:lnTo>
                          <a:pt x="151" y="153"/>
                        </a:lnTo>
                        <a:lnTo>
                          <a:pt x="147" y="153"/>
                        </a:lnTo>
                        <a:lnTo>
                          <a:pt x="145" y="153"/>
                        </a:lnTo>
                        <a:lnTo>
                          <a:pt x="139" y="153"/>
                        </a:lnTo>
                        <a:lnTo>
                          <a:pt x="139" y="136"/>
                        </a:lnTo>
                        <a:lnTo>
                          <a:pt x="139" y="132"/>
                        </a:lnTo>
                        <a:lnTo>
                          <a:pt x="137" y="134"/>
                        </a:lnTo>
                        <a:lnTo>
                          <a:pt x="130" y="134"/>
                        </a:lnTo>
                        <a:lnTo>
                          <a:pt x="126" y="140"/>
                        </a:lnTo>
                        <a:lnTo>
                          <a:pt x="120" y="140"/>
                        </a:lnTo>
                        <a:lnTo>
                          <a:pt x="114" y="132"/>
                        </a:lnTo>
                        <a:lnTo>
                          <a:pt x="106" y="132"/>
                        </a:lnTo>
                        <a:lnTo>
                          <a:pt x="106" y="126"/>
                        </a:lnTo>
                        <a:lnTo>
                          <a:pt x="95" y="120"/>
                        </a:lnTo>
                        <a:lnTo>
                          <a:pt x="95" y="115"/>
                        </a:lnTo>
                        <a:lnTo>
                          <a:pt x="95" y="99"/>
                        </a:lnTo>
                        <a:lnTo>
                          <a:pt x="95" y="95"/>
                        </a:lnTo>
                        <a:lnTo>
                          <a:pt x="106" y="91"/>
                        </a:lnTo>
                        <a:lnTo>
                          <a:pt x="104" y="82"/>
                        </a:lnTo>
                        <a:lnTo>
                          <a:pt x="108" y="76"/>
                        </a:lnTo>
                        <a:lnTo>
                          <a:pt x="110" y="70"/>
                        </a:lnTo>
                        <a:lnTo>
                          <a:pt x="120" y="60"/>
                        </a:lnTo>
                        <a:lnTo>
                          <a:pt x="128" y="60"/>
                        </a:lnTo>
                        <a:lnTo>
                          <a:pt x="132" y="58"/>
                        </a:lnTo>
                        <a:lnTo>
                          <a:pt x="137" y="54"/>
                        </a:lnTo>
                        <a:lnTo>
                          <a:pt x="137" y="52"/>
                        </a:lnTo>
                        <a:lnTo>
                          <a:pt x="143" y="35"/>
                        </a:lnTo>
                        <a:lnTo>
                          <a:pt x="137" y="29"/>
                        </a:lnTo>
                        <a:lnTo>
                          <a:pt x="128" y="29"/>
                        </a:lnTo>
                        <a:lnTo>
                          <a:pt x="124" y="31"/>
                        </a:lnTo>
                        <a:lnTo>
                          <a:pt x="120" y="29"/>
                        </a:lnTo>
                        <a:lnTo>
                          <a:pt x="116" y="31"/>
                        </a:lnTo>
                        <a:lnTo>
                          <a:pt x="112" y="31"/>
                        </a:lnTo>
                        <a:lnTo>
                          <a:pt x="102" y="29"/>
                        </a:lnTo>
                        <a:lnTo>
                          <a:pt x="104" y="27"/>
                        </a:lnTo>
                        <a:lnTo>
                          <a:pt x="102" y="23"/>
                        </a:lnTo>
                        <a:lnTo>
                          <a:pt x="97" y="21"/>
                        </a:lnTo>
                        <a:lnTo>
                          <a:pt x="97" y="16"/>
                        </a:lnTo>
                        <a:lnTo>
                          <a:pt x="91" y="12"/>
                        </a:lnTo>
                        <a:lnTo>
                          <a:pt x="87" y="12"/>
                        </a:lnTo>
                        <a:lnTo>
                          <a:pt x="85" y="8"/>
                        </a:lnTo>
                        <a:lnTo>
                          <a:pt x="83" y="4"/>
                        </a:lnTo>
                        <a:lnTo>
                          <a:pt x="79" y="0"/>
                        </a:lnTo>
                        <a:lnTo>
                          <a:pt x="77" y="0"/>
                        </a:lnTo>
                        <a:lnTo>
                          <a:pt x="75" y="2"/>
                        </a:lnTo>
                        <a:lnTo>
                          <a:pt x="77" y="4"/>
                        </a:lnTo>
                        <a:lnTo>
                          <a:pt x="75" y="6"/>
                        </a:lnTo>
                        <a:lnTo>
                          <a:pt x="77" y="10"/>
                        </a:lnTo>
                        <a:lnTo>
                          <a:pt x="73" y="14"/>
                        </a:lnTo>
                        <a:lnTo>
                          <a:pt x="71" y="21"/>
                        </a:lnTo>
                        <a:lnTo>
                          <a:pt x="60" y="33"/>
                        </a:lnTo>
                        <a:lnTo>
                          <a:pt x="50" y="39"/>
                        </a:lnTo>
                        <a:lnTo>
                          <a:pt x="40" y="43"/>
                        </a:lnTo>
                        <a:lnTo>
                          <a:pt x="38" y="47"/>
                        </a:lnTo>
                        <a:lnTo>
                          <a:pt x="38" y="54"/>
                        </a:lnTo>
                        <a:lnTo>
                          <a:pt x="36" y="60"/>
                        </a:lnTo>
                        <a:lnTo>
                          <a:pt x="29" y="68"/>
                        </a:lnTo>
                        <a:lnTo>
                          <a:pt x="25" y="66"/>
                        </a:lnTo>
                        <a:lnTo>
                          <a:pt x="23" y="58"/>
                        </a:lnTo>
                        <a:lnTo>
                          <a:pt x="19" y="58"/>
                        </a:lnTo>
                        <a:lnTo>
                          <a:pt x="13" y="60"/>
                        </a:lnTo>
                        <a:lnTo>
                          <a:pt x="11" y="58"/>
                        </a:lnTo>
                        <a:lnTo>
                          <a:pt x="13" y="54"/>
                        </a:lnTo>
                        <a:lnTo>
                          <a:pt x="15" y="52"/>
                        </a:lnTo>
                        <a:lnTo>
                          <a:pt x="13" y="45"/>
                        </a:lnTo>
                        <a:lnTo>
                          <a:pt x="7" y="49"/>
                        </a:lnTo>
                        <a:lnTo>
                          <a:pt x="5" y="54"/>
                        </a:lnTo>
                        <a:lnTo>
                          <a:pt x="0" y="58"/>
                        </a:lnTo>
                        <a:lnTo>
                          <a:pt x="0" y="62"/>
                        </a:lnTo>
                        <a:lnTo>
                          <a:pt x="3" y="68"/>
                        </a:lnTo>
                        <a:lnTo>
                          <a:pt x="3" y="72"/>
                        </a:lnTo>
                        <a:lnTo>
                          <a:pt x="7" y="74"/>
                        </a:lnTo>
                        <a:lnTo>
                          <a:pt x="9" y="76"/>
                        </a:lnTo>
                        <a:lnTo>
                          <a:pt x="7" y="78"/>
                        </a:lnTo>
                        <a:lnTo>
                          <a:pt x="5" y="80"/>
                        </a:lnTo>
                        <a:lnTo>
                          <a:pt x="5" y="85"/>
                        </a:lnTo>
                        <a:lnTo>
                          <a:pt x="9" y="87"/>
                        </a:lnTo>
                        <a:lnTo>
                          <a:pt x="13" y="91"/>
                        </a:lnTo>
                        <a:lnTo>
                          <a:pt x="19" y="91"/>
                        </a:lnTo>
                        <a:lnTo>
                          <a:pt x="27" y="99"/>
                        </a:lnTo>
                        <a:lnTo>
                          <a:pt x="29" y="105"/>
                        </a:lnTo>
                        <a:lnTo>
                          <a:pt x="36" y="115"/>
                        </a:lnTo>
                        <a:lnTo>
                          <a:pt x="38" y="128"/>
                        </a:lnTo>
                        <a:lnTo>
                          <a:pt x="44" y="138"/>
                        </a:lnTo>
                        <a:lnTo>
                          <a:pt x="48" y="144"/>
                        </a:lnTo>
                        <a:lnTo>
                          <a:pt x="52" y="153"/>
                        </a:lnTo>
                        <a:lnTo>
                          <a:pt x="52" y="159"/>
                        </a:lnTo>
                        <a:lnTo>
                          <a:pt x="56" y="163"/>
                        </a:lnTo>
                        <a:lnTo>
                          <a:pt x="60" y="171"/>
                        </a:lnTo>
                        <a:lnTo>
                          <a:pt x="66" y="179"/>
                        </a:lnTo>
                        <a:lnTo>
                          <a:pt x="73" y="190"/>
                        </a:lnTo>
                        <a:lnTo>
                          <a:pt x="73" y="194"/>
                        </a:lnTo>
                        <a:lnTo>
                          <a:pt x="71" y="196"/>
                        </a:lnTo>
                        <a:lnTo>
                          <a:pt x="73" y="200"/>
                        </a:lnTo>
                        <a:lnTo>
                          <a:pt x="75" y="202"/>
                        </a:lnTo>
                        <a:lnTo>
                          <a:pt x="83" y="210"/>
                        </a:lnTo>
                        <a:lnTo>
                          <a:pt x="85" y="214"/>
                        </a:lnTo>
                        <a:lnTo>
                          <a:pt x="89" y="217"/>
                        </a:lnTo>
                        <a:lnTo>
                          <a:pt x="97" y="221"/>
                        </a:lnTo>
                        <a:lnTo>
                          <a:pt x="104" y="227"/>
                        </a:lnTo>
                        <a:lnTo>
                          <a:pt x="110" y="229"/>
                        </a:lnTo>
                        <a:lnTo>
                          <a:pt x="114" y="233"/>
                        </a:lnTo>
                        <a:lnTo>
                          <a:pt x="126" y="237"/>
                        </a:lnTo>
                        <a:lnTo>
                          <a:pt x="137" y="245"/>
                        </a:lnTo>
                        <a:lnTo>
                          <a:pt x="139" y="250"/>
                        </a:lnTo>
                        <a:lnTo>
                          <a:pt x="143" y="254"/>
                        </a:lnTo>
                        <a:lnTo>
                          <a:pt x="145" y="254"/>
                        </a:lnTo>
                        <a:lnTo>
                          <a:pt x="147" y="258"/>
                        </a:lnTo>
                        <a:lnTo>
                          <a:pt x="151" y="260"/>
                        </a:lnTo>
                        <a:lnTo>
                          <a:pt x="157" y="256"/>
                        </a:lnTo>
                        <a:lnTo>
                          <a:pt x="157" y="25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58" name="Freeform 307"/>
                  <p:cNvSpPr>
                    <a:spLocks noChangeAspect="1"/>
                  </p:cNvSpPr>
                  <p:nvPr/>
                </p:nvSpPr>
                <p:spPr bwMode="gray">
                  <a:xfrm>
                    <a:off x="2231" y="1729"/>
                    <a:ext cx="21" cy="17"/>
                  </a:xfrm>
                  <a:custGeom>
                    <a:avLst/>
                    <a:gdLst>
                      <a:gd name="T0" fmla="*/ 10 w 21"/>
                      <a:gd name="T1" fmla="*/ 16 h 16"/>
                      <a:gd name="T2" fmla="*/ 21 w 21"/>
                      <a:gd name="T3" fmla="*/ 16 h 16"/>
                      <a:gd name="T4" fmla="*/ 21 w 21"/>
                      <a:gd name="T5" fmla="*/ 0 h 16"/>
                      <a:gd name="T6" fmla="*/ 8 w 21"/>
                      <a:gd name="T7" fmla="*/ 0 h 16"/>
                      <a:gd name="T8" fmla="*/ 4 w 21"/>
                      <a:gd name="T9" fmla="*/ 0 h 16"/>
                      <a:gd name="T10" fmla="*/ 2 w 21"/>
                      <a:gd name="T11" fmla="*/ 6 h 16"/>
                      <a:gd name="T12" fmla="*/ 0 w 21"/>
                      <a:gd name="T13" fmla="*/ 14 h 16"/>
                      <a:gd name="T14" fmla="*/ 2 w 21"/>
                      <a:gd name="T15" fmla="*/ 16 h 16"/>
                      <a:gd name="T16" fmla="*/ 6 w 21"/>
                      <a:gd name="T17" fmla="*/ 16 h 16"/>
                      <a:gd name="T18" fmla="*/ 10 w 21"/>
                      <a:gd name="T19" fmla="*/ 16 h 1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"/>
                      <a:gd name="T31" fmla="*/ 0 h 16"/>
                      <a:gd name="T32" fmla="*/ 21 w 21"/>
                      <a:gd name="T33" fmla="*/ 16 h 1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" h="16">
                        <a:moveTo>
                          <a:pt x="10" y="16"/>
                        </a:moveTo>
                        <a:lnTo>
                          <a:pt x="21" y="16"/>
                        </a:lnTo>
                        <a:lnTo>
                          <a:pt x="21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2" y="6"/>
                        </a:lnTo>
                        <a:lnTo>
                          <a:pt x="0" y="14"/>
                        </a:lnTo>
                        <a:lnTo>
                          <a:pt x="2" y="16"/>
                        </a:lnTo>
                        <a:lnTo>
                          <a:pt x="6" y="16"/>
                        </a:lnTo>
                        <a:lnTo>
                          <a:pt x="10" y="1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0" name="Group 308"/>
              <p:cNvGrpSpPr>
                <a:grpSpLocks/>
              </p:cNvGrpSpPr>
              <p:nvPr/>
            </p:nvGrpSpPr>
            <p:grpSpPr bwMode="gray">
              <a:xfrm>
                <a:off x="606585" y="1256448"/>
                <a:ext cx="7423594" cy="4155534"/>
                <a:chOff x="406" y="626"/>
                <a:chExt cx="3606" cy="2086"/>
              </a:xfrm>
            </p:grpSpPr>
            <p:sp>
              <p:nvSpPr>
                <p:cNvPr id="160" name="Freeform 309"/>
                <p:cNvSpPr>
                  <a:spLocks noChangeAspect="1"/>
                </p:cNvSpPr>
                <p:nvPr/>
              </p:nvSpPr>
              <p:spPr bwMode="gray">
                <a:xfrm>
                  <a:off x="606" y="960"/>
                  <a:ext cx="34" cy="19"/>
                </a:xfrm>
                <a:custGeom>
                  <a:avLst/>
                  <a:gdLst>
                    <a:gd name="T0" fmla="*/ 2 w 37"/>
                    <a:gd name="T1" fmla="*/ 17 h 17"/>
                    <a:gd name="T2" fmla="*/ 0 w 37"/>
                    <a:gd name="T3" fmla="*/ 15 h 17"/>
                    <a:gd name="T4" fmla="*/ 0 w 37"/>
                    <a:gd name="T5" fmla="*/ 13 h 17"/>
                    <a:gd name="T6" fmla="*/ 2 w 37"/>
                    <a:gd name="T7" fmla="*/ 10 h 17"/>
                    <a:gd name="T8" fmla="*/ 2 w 37"/>
                    <a:gd name="T9" fmla="*/ 8 h 17"/>
                    <a:gd name="T10" fmla="*/ 8 w 37"/>
                    <a:gd name="T11" fmla="*/ 6 h 17"/>
                    <a:gd name="T12" fmla="*/ 14 w 37"/>
                    <a:gd name="T13" fmla="*/ 4 h 17"/>
                    <a:gd name="T14" fmla="*/ 14 w 37"/>
                    <a:gd name="T15" fmla="*/ 8 h 17"/>
                    <a:gd name="T16" fmla="*/ 18 w 37"/>
                    <a:gd name="T17" fmla="*/ 4 h 17"/>
                    <a:gd name="T18" fmla="*/ 18 w 37"/>
                    <a:gd name="T19" fmla="*/ 2 h 17"/>
                    <a:gd name="T20" fmla="*/ 22 w 37"/>
                    <a:gd name="T21" fmla="*/ 0 h 17"/>
                    <a:gd name="T22" fmla="*/ 24 w 37"/>
                    <a:gd name="T23" fmla="*/ 2 h 17"/>
                    <a:gd name="T24" fmla="*/ 26 w 37"/>
                    <a:gd name="T25" fmla="*/ 2 h 17"/>
                    <a:gd name="T26" fmla="*/ 29 w 37"/>
                    <a:gd name="T27" fmla="*/ 2 h 17"/>
                    <a:gd name="T28" fmla="*/ 31 w 37"/>
                    <a:gd name="T29" fmla="*/ 2 h 17"/>
                    <a:gd name="T30" fmla="*/ 37 w 37"/>
                    <a:gd name="T31" fmla="*/ 2 h 17"/>
                    <a:gd name="T32" fmla="*/ 35 w 37"/>
                    <a:gd name="T33" fmla="*/ 4 h 17"/>
                    <a:gd name="T34" fmla="*/ 35 w 37"/>
                    <a:gd name="T35" fmla="*/ 6 h 17"/>
                    <a:gd name="T36" fmla="*/ 31 w 37"/>
                    <a:gd name="T37" fmla="*/ 8 h 17"/>
                    <a:gd name="T38" fmla="*/ 24 w 37"/>
                    <a:gd name="T39" fmla="*/ 8 h 17"/>
                    <a:gd name="T40" fmla="*/ 26 w 37"/>
                    <a:gd name="T41" fmla="*/ 8 h 17"/>
                    <a:gd name="T42" fmla="*/ 22 w 37"/>
                    <a:gd name="T43" fmla="*/ 10 h 17"/>
                    <a:gd name="T44" fmla="*/ 20 w 37"/>
                    <a:gd name="T45" fmla="*/ 13 h 17"/>
                    <a:gd name="T46" fmla="*/ 16 w 37"/>
                    <a:gd name="T47" fmla="*/ 13 h 17"/>
                    <a:gd name="T48" fmla="*/ 18 w 37"/>
                    <a:gd name="T49" fmla="*/ 13 h 17"/>
                    <a:gd name="T50" fmla="*/ 12 w 37"/>
                    <a:gd name="T51" fmla="*/ 13 h 17"/>
                    <a:gd name="T52" fmla="*/ 10 w 37"/>
                    <a:gd name="T53" fmla="*/ 15 h 17"/>
                    <a:gd name="T54" fmla="*/ 6 w 37"/>
                    <a:gd name="T55" fmla="*/ 15 h 17"/>
                    <a:gd name="T56" fmla="*/ 8 w 37"/>
                    <a:gd name="T57" fmla="*/ 13 h 17"/>
                    <a:gd name="T58" fmla="*/ 6 w 37"/>
                    <a:gd name="T59" fmla="*/ 13 h 17"/>
                    <a:gd name="T60" fmla="*/ 2 w 37"/>
                    <a:gd name="T61" fmla="*/ 17 h 1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7"/>
                    <a:gd name="T94" fmla="*/ 0 h 17"/>
                    <a:gd name="T95" fmla="*/ 37 w 37"/>
                    <a:gd name="T96" fmla="*/ 17 h 1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7" h="17">
                      <a:moveTo>
                        <a:pt x="2" y="17"/>
                      </a:move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8" y="6"/>
                      </a:lnTo>
                      <a:lnTo>
                        <a:pt x="14" y="4"/>
                      </a:lnTo>
                      <a:lnTo>
                        <a:pt x="14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22" y="0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7" y="2"/>
                      </a:lnTo>
                      <a:lnTo>
                        <a:pt x="35" y="4"/>
                      </a:lnTo>
                      <a:lnTo>
                        <a:pt x="35" y="6"/>
                      </a:lnTo>
                      <a:lnTo>
                        <a:pt x="31" y="8"/>
                      </a:lnTo>
                      <a:lnTo>
                        <a:pt x="24" y="8"/>
                      </a:lnTo>
                      <a:lnTo>
                        <a:pt x="26" y="8"/>
                      </a:lnTo>
                      <a:lnTo>
                        <a:pt x="22" y="10"/>
                      </a:lnTo>
                      <a:lnTo>
                        <a:pt x="20" y="13"/>
                      </a:lnTo>
                      <a:lnTo>
                        <a:pt x="16" y="13"/>
                      </a:lnTo>
                      <a:lnTo>
                        <a:pt x="18" y="13"/>
                      </a:lnTo>
                      <a:lnTo>
                        <a:pt x="12" y="13"/>
                      </a:lnTo>
                      <a:lnTo>
                        <a:pt x="10" y="15"/>
                      </a:lnTo>
                      <a:lnTo>
                        <a:pt x="6" y="15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61" name="Freeform 310"/>
                <p:cNvSpPr>
                  <a:spLocks noChangeAspect="1"/>
                </p:cNvSpPr>
                <p:nvPr/>
              </p:nvSpPr>
              <p:spPr bwMode="gray">
                <a:xfrm>
                  <a:off x="473" y="770"/>
                  <a:ext cx="440" cy="244"/>
                </a:xfrm>
                <a:custGeom>
                  <a:avLst/>
                  <a:gdLst>
                    <a:gd name="T0" fmla="*/ 372 w 475"/>
                    <a:gd name="T1" fmla="*/ 146 h 215"/>
                    <a:gd name="T2" fmla="*/ 339 w 475"/>
                    <a:gd name="T3" fmla="*/ 140 h 215"/>
                    <a:gd name="T4" fmla="*/ 462 w 475"/>
                    <a:gd name="T5" fmla="*/ 14 h 215"/>
                    <a:gd name="T6" fmla="*/ 429 w 475"/>
                    <a:gd name="T7" fmla="*/ 14 h 215"/>
                    <a:gd name="T8" fmla="*/ 403 w 475"/>
                    <a:gd name="T9" fmla="*/ 10 h 215"/>
                    <a:gd name="T10" fmla="*/ 380 w 475"/>
                    <a:gd name="T11" fmla="*/ 4 h 215"/>
                    <a:gd name="T12" fmla="*/ 372 w 475"/>
                    <a:gd name="T13" fmla="*/ 6 h 215"/>
                    <a:gd name="T14" fmla="*/ 353 w 475"/>
                    <a:gd name="T15" fmla="*/ 4 h 215"/>
                    <a:gd name="T16" fmla="*/ 304 w 475"/>
                    <a:gd name="T17" fmla="*/ 12 h 215"/>
                    <a:gd name="T18" fmla="*/ 252 w 475"/>
                    <a:gd name="T19" fmla="*/ 29 h 215"/>
                    <a:gd name="T20" fmla="*/ 223 w 475"/>
                    <a:gd name="T21" fmla="*/ 50 h 215"/>
                    <a:gd name="T22" fmla="*/ 233 w 475"/>
                    <a:gd name="T23" fmla="*/ 56 h 215"/>
                    <a:gd name="T24" fmla="*/ 229 w 475"/>
                    <a:gd name="T25" fmla="*/ 62 h 215"/>
                    <a:gd name="T26" fmla="*/ 217 w 475"/>
                    <a:gd name="T27" fmla="*/ 64 h 215"/>
                    <a:gd name="T28" fmla="*/ 188 w 475"/>
                    <a:gd name="T29" fmla="*/ 62 h 215"/>
                    <a:gd name="T30" fmla="*/ 159 w 475"/>
                    <a:gd name="T31" fmla="*/ 70 h 215"/>
                    <a:gd name="T32" fmla="*/ 153 w 475"/>
                    <a:gd name="T33" fmla="*/ 83 h 215"/>
                    <a:gd name="T34" fmla="*/ 180 w 475"/>
                    <a:gd name="T35" fmla="*/ 87 h 215"/>
                    <a:gd name="T36" fmla="*/ 192 w 475"/>
                    <a:gd name="T37" fmla="*/ 91 h 215"/>
                    <a:gd name="T38" fmla="*/ 153 w 475"/>
                    <a:gd name="T39" fmla="*/ 101 h 215"/>
                    <a:gd name="T40" fmla="*/ 130 w 475"/>
                    <a:gd name="T41" fmla="*/ 107 h 215"/>
                    <a:gd name="T42" fmla="*/ 106 w 475"/>
                    <a:gd name="T43" fmla="*/ 126 h 215"/>
                    <a:gd name="T44" fmla="*/ 108 w 475"/>
                    <a:gd name="T45" fmla="*/ 130 h 215"/>
                    <a:gd name="T46" fmla="*/ 95 w 475"/>
                    <a:gd name="T47" fmla="*/ 136 h 215"/>
                    <a:gd name="T48" fmla="*/ 114 w 475"/>
                    <a:gd name="T49" fmla="*/ 140 h 215"/>
                    <a:gd name="T50" fmla="*/ 103 w 475"/>
                    <a:gd name="T51" fmla="*/ 153 h 215"/>
                    <a:gd name="T52" fmla="*/ 103 w 475"/>
                    <a:gd name="T53" fmla="*/ 159 h 215"/>
                    <a:gd name="T54" fmla="*/ 122 w 475"/>
                    <a:gd name="T55" fmla="*/ 165 h 215"/>
                    <a:gd name="T56" fmla="*/ 134 w 475"/>
                    <a:gd name="T57" fmla="*/ 163 h 215"/>
                    <a:gd name="T58" fmla="*/ 95 w 475"/>
                    <a:gd name="T59" fmla="*/ 184 h 215"/>
                    <a:gd name="T60" fmla="*/ 60 w 475"/>
                    <a:gd name="T61" fmla="*/ 194 h 215"/>
                    <a:gd name="T62" fmla="*/ 25 w 475"/>
                    <a:gd name="T63" fmla="*/ 206 h 215"/>
                    <a:gd name="T64" fmla="*/ 0 w 475"/>
                    <a:gd name="T65" fmla="*/ 212 h 215"/>
                    <a:gd name="T66" fmla="*/ 31 w 475"/>
                    <a:gd name="T67" fmla="*/ 204 h 215"/>
                    <a:gd name="T68" fmla="*/ 44 w 475"/>
                    <a:gd name="T69" fmla="*/ 204 h 215"/>
                    <a:gd name="T70" fmla="*/ 58 w 475"/>
                    <a:gd name="T71" fmla="*/ 200 h 215"/>
                    <a:gd name="T72" fmla="*/ 95 w 475"/>
                    <a:gd name="T73" fmla="*/ 190 h 215"/>
                    <a:gd name="T74" fmla="*/ 130 w 475"/>
                    <a:gd name="T75" fmla="*/ 177 h 215"/>
                    <a:gd name="T76" fmla="*/ 139 w 475"/>
                    <a:gd name="T77" fmla="*/ 175 h 215"/>
                    <a:gd name="T78" fmla="*/ 182 w 475"/>
                    <a:gd name="T79" fmla="*/ 161 h 215"/>
                    <a:gd name="T80" fmla="*/ 198 w 475"/>
                    <a:gd name="T81" fmla="*/ 144 h 215"/>
                    <a:gd name="T82" fmla="*/ 227 w 475"/>
                    <a:gd name="T83" fmla="*/ 132 h 215"/>
                    <a:gd name="T84" fmla="*/ 262 w 475"/>
                    <a:gd name="T85" fmla="*/ 126 h 215"/>
                    <a:gd name="T86" fmla="*/ 217 w 475"/>
                    <a:gd name="T87" fmla="*/ 142 h 215"/>
                    <a:gd name="T88" fmla="*/ 205 w 475"/>
                    <a:gd name="T89" fmla="*/ 153 h 215"/>
                    <a:gd name="T90" fmla="*/ 235 w 475"/>
                    <a:gd name="T91" fmla="*/ 144 h 215"/>
                    <a:gd name="T92" fmla="*/ 260 w 475"/>
                    <a:gd name="T93" fmla="*/ 140 h 215"/>
                    <a:gd name="T94" fmla="*/ 268 w 475"/>
                    <a:gd name="T95" fmla="*/ 128 h 215"/>
                    <a:gd name="T96" fmla="*/ 283 w 475"/>
                    <a:gd name="T97" fmla="*/ 126 h 215"/>
                    <a:gd name="T98" fmla="*/ 293 w 475"/>
                    <a:gd name="T99" fmla="*/ 132 h 215"/>
                    <a:gd name="T100" fmla="*/ 316 w 475"/>
                    <a:gd name="T101" fmla="*/ 140 h 215"/>
                    <a:gd name="T102" fmla="*/ 337 w 475"/>
                    <a:gd name="T103" fmla="*/ 144 h 215"/>
                    <a:gd name="T104" fmla="*/ 334 w 475"/>
                    <a:gd name="T105" fmla="*/ 151 h 215"/>
                    <a:gd name="T106" fmla="*/ 347 w 475"/>
                    <a:gd name="T107" fmla="*/ 165 h 215"/>
                    <a:gd name="T108" fmla="*/ 361 w 475"/>
                    <a:gd name="T109" fmla="*/ 157 h 215"/>
                    <a:gd name="T110" fmla="*/ 372 w 475"/>
                    <a:gd name="T111" fmla="*/ 153 h 215"/>
                    <a:gd name="T112" fmla="*/ 374 w 475"/>
                    <a:gd name="T113" fmla="*/ 171 h 215"/>
                    <a:gd name="T114" fmla="*/ 376 w 475"/>
                    <a:gd name="T115" fmla="*/ 184 h 21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75"/>
                    <a:gd name="T175" fmla="*/ 0 h 215"/>
                    <a:gd name="T176" fmla="*/ 475 w 475"/>
                    <a:gd name="T177" fmla="*/ 215 h 21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75" h="215">
                      <a:moveTo>
                        <a:pt x="380" y="161"/>
                      </a:moveTo>
                      <a:lnTo>
                        <a:pt x="382" y="157"/>
                      </a:lnTo>
                      <a:lnTo>
                        <a:pt x="378" y="155"/>
                      </a:lnTo>
                      <a:lnTo>
                        <a:pt x="382" y="149"/>
                      </a:lnTo>
                      <a:lnTo>
                        <a:pt x="380" y="144"/>
                      </a:lnTo>
                      <a:lnTo>
                        <a:pt x="372" y="146"/>
                      </a:lnTo>
                      <a:lnTo>
                        <a:pt x="365" y="151"/>
                      </a:lnTo>
                      <a:lnTo>
                        <a:pt x="351" y="155"/>
                      </a:lnTo>
                      <a:lnTo>
                        <a:pt x="349" y="146"/>
                      </a:lnTo>
                      <a:lnTo>
                        <a:pt x="353" y="138"/>
                      </a:lnTo>
                      <a:lnTo>
                        <a:pt x="347" y="136"/>
                      </a:lnTo>
                      <a:lnTo>
                        <a:pt x="339" y="140"/>
                      </a:lnTo>
                      <a:lnTo>
                        <a:pt x="334" y="136"/>
                      </a:lnTo>
                      <a:lnTo>
                        <a:pt x="423" y="62"/>
                      </a:lnTo>
                      <a:lnTo>
                        <a:pt x="475" y="19"/>
                      </a:lnTo>
                      <a:lnTo>
                        <a:pt x="471" y="17"/>
                      </a:lnTo>
                      <a:lnTo>
                        <a:pt x="462" y="14"/>
                      </a:lnTo>
                      <a:lnTo>
                        <a:pt x="456" y="14"/>
                      </a:lnTo>
                      <a:lnTo>
                        <a:pt x="452" y="17"/>
                      </a:lnTo>
                      <a:lnTo>
                        <a:pt x="442" y="17"/>
                      </a:lnTo>
                      <a:lnTo>
                        <a:pt x="442" y="14"/>
                      </a:lnTo>
                      <a:lnTo>
                        <a:pt x="436" y="14"/>
                      </a:lnTo>
                      <a:lnTo>
                        <a:pt x="429" y="14"/>
                      </a:lnTo>
                      <a:lnTo>
                        <a:pt x="423" y="12"/>
                      </a:lnTo>
                      <a:lnTo>
                        <a:pt x="419" y="10"/>
                      </a:lnTo>
                      <a:lnTo>
                        <a:pt x="413" y="12"/>
                      </a:lnTo>
                      <a:lnTo>
                        <a:pt x="417" y="8"/>
                      </a:lnTo>
                      <a:lnTo>
                        <a:pt x="411" y="8"/>
                      </a:lnTo>
                      <a:lnTo>
                        <a:pt x="403" y="10"/>
                      </a:lnTo>
                      <a:lnTo>
                        <a:pt x="398" y="12"/>
                      </a:lnTo>
                      <a:lnTo>
                        <a:pt x="396" y="12"/>
                      </a:lnTo>
                      <a:lnTo>
                        <a:pt x="392" y="10"/>
                      </a:lnTo>
                      <a:lnTo>
                        <a:pt x="388" y="8"/>
                      </a:lnTo>
                      <a:lnTo>
                        <a:pt x="394" y="6"/>
                      </a:lnTo>
                      <a:lnTo>
                        <a:pt x="380" y="4"/>
                      </a:lnTo>
                      <a:lnTo>
                        <a:pt x="378" y="6"/>
                      </a:lnTo>
                      <a:lnTo>
                        <a:pt x="382" y="8"/>
                      </a:lnTo>
                      <a:lnTo>
                        <a:pt x="380" y="10"/>
                      </a:lnTo>
                      <a:lnTo>
                        <a:pt x="378" y="8"/>
                      </a:lnTo>
                      <a:lnTo>
                        <a:pt x="372" y="10"/>
                      </a:lnTo>
                      <a:lnTo>
                        <a:pt x="372" y="6"/>
                      </a:lnTo>
                      <a:lnTo>
                        <a:pt x="374" y="4"/>
                      </a:lnTo>
                      <a:lnTo>
                        <a:pt x="374" y="2"/>
                      </a:lnTo>
                      <a:lnTo>
                        <a:pt x="370" y="2"/>
                      </a:lnTo>
                      <a:lnTo>
                        <a:pt x="365" y="0"/>
                      </a:lnTo>
                      <a:lnTo>
                        <a:pt x="361" y="2"/>
                      </a:lnTo>
                      <a:lnTo>
                        <a:pt x="353" y="4"/>
                      </a:lnTo>
                      <a:lnTo>
                        <a:pt x="345" y="6"/>
                      </a:lnTo>
                      <a:lnTo>
                        <a:pt x="334" y="4"/>
                      </a:lnTo>
                      <a:lnTo>
                        <a:pt x="332" y="4"/>
                      </a:lnTo>
                      <a:lnTo>
                        <a:pt x="324" y="6"/>
                      </a:lnTo>
                      <a:lnTo>
                        <a:pt x="318" y="6"/>
                      </a:lnTo>
                      <a:lnTo>
                        <a:pt x="304" y="12"/>
                      </a:lnTo>
                      <a:lnTo>
                        <a:pt x="297" y="12"/>
                      </a:lnTo>
                      <a:lnTo>
                        <a:pt x="287" y="14"/>
                      </a:lnTo>
                      <a:lnTo>
                        <a:pt x="273" y="21"/>
                      </a:lnTo>
                      <a:lnTo>
                        <a:pt x="271" y="23"/>
                      </a:lnTo>
                      <a:lnTo>
                        <a:pt x="262" y="25"/>
                      </a:lnTo>
                      <a:lnTo>
                        <a:pt x="252" y="29"/>
                      </a:lnTo>
                      <a:lnTo>
                        <a:pt x="242" y="29"/>
                      </a:lnTo>
                      <a:lnTo>
                        <a:pt x="231" y="29"/>
                      </a:lnTo>
                      <a:lnTo>
                        <a:pt x="221" y="35"/>
                      </a:lnTo>
                      <a:lnTo>
                        <a:pt x="217" y="35"/>
                      </a:lnTo>
                      <a:lnTo>
                        <a:pt x="221" y="41"/>
                      </a:lnTo>
                      <a:lnTo>
                        <a:pt x="223" y="50"/>
                      </a:lnTo>
                      <a:lnTo>
                        <a:pt x="219" y="52"/>
                      </a:lnTo>
                      <a:lnTo>
                        <a:pt x="221" y="54"/>
                      </a:lnTo>
                      <a:lnTo>
                        <a:pt x="229" y="52"/>
                      </a:lnTo>
                      <a:lnTo>
                        <a:pt x="233" y="54"/>
                      </a:lnTo>
                      <a:lnTo>
                        <a:pt x="235" y="54"/>
                      </a:lnTo>
                      <a:lnTo>
                        <a:pt x="233" y="56"/>
                      </a:lnTo>
                      <a:lnTo>
                        <a:pt x="238" y="56"/>
                      </a:lnTo>
                      <a:lnTo>
                        <a:pt x="248" y="58"/>
                      </a:lnTo>
                      <a:lnTo>
                        <a:pt x="240" y="58"/>
                      </a:lnTo>
                      <a:lnTo>
                        <a:pt x="233" y="58"/>
                      </a:lnTo>
                      <a:lnTo>
                        <a:pt x="229" y="62"/>
                      </a:lnTo>
                      <a:lnTo>
                        <a:pt x="227" y="62"/>
                      </a:lnTo>
                      <a:lnTo>
                        <a:pt x="229" y="54"/>
                      </a:lnTo>
                      <a:lnTo>
                        <a:pt x="227" y="56"/>
                      </a:lnTo>
                      <a:lnTo>
                        <a:pt x="225" y="60"/>
                      </a:lnTo>
                      <a:lnTo>
                        <a:pt x="221" y="62"/>
                      </a:lnTo>
                      <a:lnTo>
                        <a:pt x="217" y="64"/>
                      </a:lnTo>
                      <a:lnTo>
                        <a:pt x="211" y="62"/>
                      </a:lnTo>
                      <a:lnTo>
                        <a:pt x="202" y="62"/>
                      </a:lnTo>
                      <a:lnTo>
                        <a:pt x="209" y="60"/>
                      </a:lnTo>
                      <a:lnTo>
                        <a:pt x="209" y="58"/>
                      </a:lnTo>
                      <a:lnTo>
                        <a:pt x="200" y="58"/>
                      </a:lnTo>
                      <a:lnTo>
                        <a:pt x="188" y="62"/>
                      </a:lnTo>
                      <a:lnTo>
                        <a:pt x="186" y="64"/>
                      </a:lnTo>
                      <a:lnTo>
                        <a:pt x="182" y="62"/>
                      </a:lnTo>
                      <a:lnTo>
                        <a:pt x="167" y="66"/>
                      </a:lnTo>
                      <a:lnTo>
                        <a:pt x="155" y="68"/>
                      </a:lnTo>
                      <a:lnTo>
                        <a:pt x="159" y="70"/>
                      </a:lnTo>
                      <a:lnTo>
                        <a:pt x="165" y="72"/>
                      </a:lnTo>
                      <a:lnTo>
                        <a:pt x="159" y="74"/>
                      </a:lnTo>
                      <a:lnTo>
                        <a:pt x="155" y="78"/>
                      </a:lnTo>
                      <a:lnTo>
                        <a:pt x="153" y="80"/>
                      </a:lnTo>
                      <a:lnTo>
                        <a:pt x="153" y="83"/>
                      </a:lnTo>
                      <a:lnTo>
                        <a:pt x="163" y="85"/>
                      </a:lnTo>
                      <a:lnTo>
                        <a:pt x="165" y="85"/>
                      </a:lnTo>
                      <a:lnTo>
                        <a:pt x="172" y="85"/>
                      </a:lnTo>
                      <a:lnTo>
                        <a:pt x="180" y="85"/>
                      </a:lnTo>
                      <a:lnTo>
                        <a:pt x="182" y="83"/>
                      </a:lnTo>
                      <a:lnTo>
                        <a:pt x="180" y="87"/>
                      </a:lnTo>
                      <a:lnTo>
                        <a:pt x="192" y="83"/>
                      </a:lnTo>
                      <a:lnTo>
                        <a:pt x="205" y="78"/>
                      </a:lnTo>
                      <a:lnTo>
                        <a:pt x="207" y="80"/>
                      </a:lnTo>
                      <a:lnTo>
                        <a:pt x="200" y="85"/>
                      </a:lnTo>
                      <a:lnTo>
                        <a:pt x="194" y="85"/>
                      </a:lnTo>
                      <a:lnTo>
                        <a:pt x="192" y="91"/>
                      </a:lnTo>
                      <a:lnTo>
                        <a:pt x="184" y="95"/>
                      </a:lnTo>
                      <a:lnTo>
                        <a:pt x="176" y="97"/>
                      </a:lnTo>
                      <a:lnTo>
                        <a:pt x="172" y="95"/>
                      </a:lnTo>
                      <a:lnTo>
                        <a:pt x="169" y="97"/>
                      </a:lnTo>
                      <a:lnTo>
                        <a:pt x="159" y="101"/>
                      </a:lnTo>
                      <a:lnTo>
                        <a:pt x="153" y="101"/>
                      </a:lnTo>
                      <a:lnTo>
                        <a:pt x="151" y="99"/>
                      </a:lnTo>
                      <a:lnTo>
                        <a:pt x="145" y="99"/>
                      </a:lnTo>
                      <a:lnTo>
                        <a:pt x="143" y="101"/>
                      </a:lnTo>
                      <a:lnTo>
                        <a:pt x="139" y="103"/>
                      </a:lnTo>
                      <a:lnTo>
                        <a:pt x="136" y="105"/>
                      </a:lnTo>
                      <a:lnTo>
                        <a:pt x="130" y="107"/>
                      </a:lnTo>
                      <a:lnTo>
                        <a:pt x="116" y="113"/>
                      </a:lnTo>
                      <a:lnTo>
                        <a:pt x="112" y="116"/>
                      </a:lnTo>
                      <a:lnTo>
                        <a:pt x="108" y="116"/>
                      </a:lnTo>
                      <a:lnTo>
                        <a:pt x="101" y="122"/>
                      </a:lnTo>
                      <a:lnTo>
                        <a:pt x="101" y="126"/>
                      </a:lnTo>
                      <a:lnTo>
                        <a:pt x="106" y="126"/>
                      </a:lnTo>
                      <a:lnTo>
                        <a:pt x="110" y="128"/>
                      </a:lnTo>
                      <a:lnTo>
                        <a:pt x="116" y="128"/>
                      </a:lnTo>
                      <a:lnTo>
                        <a:pt x="118" y="128"/>
                      </a:lnTo>
                      <a:lnTo>
                        <a:pt x="116" y="130"/>
                      </a:lnTo>
                      <a:lnTo>
                        <a:pt x="112" y="130"/>
                      </a:lnTo>
                      <a:lnTo>
                        <a:pt x="108" y="130"/>
                      </a:lnTo>
                      <a:lnTo>
                        <a:pt x="106" y="128"/>
                      </a:lnTo>
                      <a:lnTo>
                        <a:pt x="103" y="128"/>
                      </a:lnTo>
                      <a:lnTo>
                        <a:pt x="99" y="130"/>
                      </a:lnTo>
                      <a:lnTo>
                        <a:pt x="93" y="132"/>
                      </a:lnTo>
                      <a:lnTo>
                        <a:pt x="93" y="136"/>
                      </a:lnTo>
                      <a:lnTo>
                        <a:pt x="95" y="136"/>
                      </a:lnTo>
                      <a:lnTo>
                        <a:pt x="95" y="142"/>
                      </a:lnTo>
                      <a:lnTo>
                        <a:pt x="91" y="144"/>
                      </a:lnTo>
                      <a:lnTo>
                        <a:pt x="99" y="144"/>
                      </a:lnTo>
                      <a:lnTo>
                        <a:pt x="108" y="140"/>
                      </a:lnTo>
                      <a:lnTo>
                        <a:pt x="110" y="142"/>
                      </a:lnTo>
                      <a:lnTo>
                        <a:pt x="114" y="140"/>
                      </a:lnTo>
                      <a:lnTo>
                        <a:pt x="116" y="138"/>
                      </a:lnTo>
                      <a:lnTo>
                        <a:pt x="114" y="142"/>
                      </a:lnTo>
                      <a:lnTo>
                        <a:pt x="110" y="146"/>
                      </a:lnTo>
                      <a:lnTo>
                        <a:pt x="103" y="151"/>
                      </a:lnTo>
                      <a:lnTo>
                        <a:pt x="101" y="153"/>
                      </a:lnTo>
                      <a:lnTo>
                        <a:pt x="103" y="153"/>
                      </a:lnTo>
                      <a:lnTo>
                        <a:pt x="99" y="155"/>
                      </a:lnTo>
                      <a:lnTo>
                        <a:pt x="97" y="159"/>
                      </a:lnTo>
                      <a:lnTo>
                        <a:pt x="91" y="159"/>
                      </a:lnTo>
                      <a:lnTo>
                        <a:pt x="93" y="161"/>
                      </a:lnTo>
                      <a:lnTo>
                        <a:pt x="99" y="161"/>
                      </a:lnTo>
                      <a:lnTo>
                        <a:pt x="103" y="159"/>
                      </a:lnTo>
                      <a:lnTo>
                        <a:pt x="108" y="157"/>
                      </a:lnTo>
                      <a:lnTo>
                        <a:pt x="116" y="155"/>
                      </a:lnTo>
                      <a:lnTo>
                        <a:pt x="118" y="157"/>
                      </a:lnTo>
                      <a:lnTo>
                        <a:pt x="122" y="157"/>
                      </a:lnTo>
                      <a:lnTo>
                        <a:pt x="120" y="165"/>
                      </a:lnTo>
                      <a:lnTo>
                        <a:pt x="122" y="165"/>
                      </a:lnTo>
                      <a:lnTo>
                        <a:pt x="126" y="159"/>
                      </a:lnTo>
                      <a:lnTo>
                        <a:pt x="132" y="157"/>
                      </a:lnTo>
                      <a:lnTo>
                        <a:pt x="132" y="159"/>
                      </a:lnTo>
                      <a:lnTo>
                        <a:pt x="136" y="159"/>
                      </a:lnTo>
                      <a:lnTo>
                        <a:pt x="149" y="155"/>
                      </a:lnTo>
                      <a:lnTo>
                        <a:pt x="134" y="163"/>
                      </a:lnTo>
                      <a:lnTo>
                        <a:pt x="132" y="167"/>
                      </a:lnTo>
                      <a:lnTo>
                        <a:pt x="128" y="169"/>
                      </a:lnTo>
                      <a:lnTo>
                        <a:pt x="120" y="175"/>
                      </a:lnTo>
                      <a:lnTo>
                        <a:pt x="103" y="182"/>
                      </a:lnTo>
                      <a:lnTo>
                        <a:pt x="99" y="184"/>
                      </a:lnTo>
                      <a:lnTo>
                        <a:pt x="95" y="184"/>
                      </a:lnTo>
                      <a:lnTo>
                        <a:pt x="93" y="186"/>
                      </a:lnTo>
                      <a:lnTo>
                        <a:pt x="81" y="188"/>
                      </a:lnTo>
                      <a:lnTo>
                        <a:pt x="73" y="192"/>
                      </a:lnTo>
                      <a:lnTo>
                        <a:pt x="70" y="196"/>
                      </a:lnTo>
                      <a:lnTo>
                        <a:pt x="64" y="196"/>
                      </a:lnTo>
                      <a:lnTo>
                        <a:pt x="60" y="194"/>
                      </a:lnTo>
                      <a:lnTo>
                        <a:pt x="48" y="196"/>
                      </a:lnTo>
                      <a:lnTo>
                        <a:pt x="44" y="198"/>
                      </a:lnTo>
                      <a:lnTo>
                        <a:pt x="37" y="202"/>
                      </a:lnTo>
                      <a:lnTo>
                        <a:pt x="33" y="200"/>
                      </a:lnTo>
                      <a:lnTo>
                        <a:pt x="29" y="204"/>
                      </a:lnTo>
                      <a:lnTo>
                        <a:pt x="25" y="206"/>
                      </a:lnTo>
                      <a:lnTo>
                        <a:pt x="19" y="206"/>
                      </a:lnTo>
                      <a:lnTo>
                        <a:pt x="15" y="206"/>
                      </a:lnTo>
                      <a:lnTo>
                        <a:pt x="11" y="208"/>
                      </a:lnTo>
                      <a:lnTo>
                        <a:pt x="7" y="210"/>
                      </a:lnTo>
                      <a:lnTo>
                        <a:pt x="2" y="210"/>
                      </a:lnTo>
                      <a:lnTo>
                        <a:pt x="0" y="212"/>
                      </a:lnTo>
                      <a:lnTo>
                        <a:pt x="0" y="215"/>
                      </a:lnTo>
                      <a:lnTo>
                        <a:pt x="4" y="215"/>
                      </a:lnTo>
                      <a:lnTo>
                        <a:pt x="13" y="210"/>
                      </a:lnTo>
                      <a:lnTo>
                        <a:pt x="21" y="210"/>
                      </a:lnTo>
                      <a:lnTo>
                        <a:pt x="29" y="206"/>
                      </a:lnTo>
                      <a:lnTo>
                        <a:pt x="31" y="204"/>
                      </a:lnTo>
                      <a:lnTo>
                        <a:pt x="33" y="206"/>
                      </a:lnTo>
                      <a:lnTo>
                        <a:pt x="35" y="204"/>
                      </a:lnTo>
                      <a:lnTo>
                        <a:pt x="37" y="204"/>
                      </a:lnTo>
                      <a:lnTo>
                        <a:pt x="40" y="204"/>
                      </a:lnTo>
                      <a:lnTo>
                        <a:pt x="44" y="204"/>
                      </a:lnTo>
                      <a:lnTo>
                        <a:pt x="48" y="202"/>
                      </a:lnTo>
                      <a:lnTo>
                        <a:pt x="52" y="198"/>
                      </a:lnTo>
                      <a:lnTo>
                        <a:pt x="54" y="198"/>
                      </a:lnTo>
                      <a:lnTo>
                        <a:pt x="54" y="200"/>
                      </a:lnTo>
                      <a:lnTo>
                        <a:pt x="54" y="202"/>
                      </a:lnTo>
                      <a:lnTo>
                        <a:pt x="58" y="200"/>
                      </a:lnTo>
                      <a:lnTo>
                        <a:pt x="68" y="198"/>
                      </a:lnTo>
                      <a:lnTo>
                        <a:pt x="70" y="198"/>
                      </a:lnTo>
                      <a:lnTo>
                        <a:pt x="75" y="196"/>
                      </a:lnTo>
                      <a:lnTo>
                        <a:pt x="81" y="196"/>
                      </a:lnTo>
                      <a:lnTo>
                        <a:pt x="91" y="194"/>
                      </a:lnTo>
                      <a:lnTo>
                        <a:pt x="95" y="190"/>
                      </a:lnTo>
                      <a:lnTo>
                        <a:pt x="101" y="190"/>
                      </a:lnTo>
                      <a:lnTo>
                        <a:pt x="106" y="188"/>
                      </a:lnTo>
                      <a:lnTo>
                        <a:pt x="112" y="186"/>
                      </a:lnTo>
                      <a:lnTo>
                        <a:pt x="114" y="186"/>
                      </a:lnTo>
                      <a:lnTo>
                        <a:pt x="128" y="182"/>
                      </a:lnTo>
                      <a:lnTo>
                        <a:pt x="130" y="177"/>
                      </a:lnTo>
                      <a:lnTo>
                        <a:pt x="134" y="175"/>
                      </a:lnTo>
                      <a:lnTo>
                        <a:pt x="134" y="171"/>
                      </a:lnTo>
                      <a:lnTo>
                        <a:pt x="136" y="171"/>
                      </a:lnTo>
                      <a:lnTo>
                        <a:pt x="141" y="171"/>
                      </a:lnTo>
                      <a:lnTo>
                        <a:pt x="139" y="173"/>
                      </a:lnTo>
                      <a:lnTo>
                        <a:pt x="139" y="175"/>
                      </a:lnTo>
                      <a:lnTo>
                        <a:pt x="145" y="173"/>
                      </a:lnTo>
                      <a:lnTo>
                        <a:pt x="147" y="173"/>
                      </a:lnTo>
                      <a:lnTo>
                        <a:pt x="159" y="167"/>
                      </a:lnTo>
                      <a:lnTo>
                        <a:pt x="165" y="167"/>
                      </a:lnTo>
                      <a:lnTo>
                        <a:pt x="176" y="161"/>
                      </a:lnTo>
                      <a:lnTo>
                        <a:pt x="182" y="161"/>
                      </a:lnTo>
                      <a:lnTo>
                        <a:pt x="186" y="159"/>
                      </a:lnTo>
                      <a:lnTo>
                        <a:pt x="184" y="155"/>
                      </a:lnTo>
                      <a:lnTo>
                        <a:pt x="180" y="155"/>
                      </a:lnTo>
                      <a:lnTo>
                        <a:pt x="186" y="151"/>
                      </a:lnTo>
                      <a:lnTo>
                        <a:pt x="190" y="149"/>
                      </a:lnTo>
                      <a:lnTo>
                        <a:pt x="198" y="144"/>
                      </a:lnTo>
                      <a:lnTo>
                        <a:pt x="200" y="146"/>
                      </a:lnTo>
                      <a:lnTo>
                        <a:pt x="213" y="140"/>
                      </a:lnTo>
                      <a:lnTo>
                        <a:pt x="215" y="136"/>
                      </a:lnTo>
                      <a:lnTo>
                        <a:pt x="219" y="136"/>
                      </a:lnTo>
                      <a:lnTo>
                        <a:pt x="223" y="136"/>
                      </a:lnTo>
                      <a:lnTo>
                        <a:pt x="227" y="132"/>
                      </a:lnTo>
                      <a:lnTo>
                        <a:pt x="235" y="128"/>
                      </a:lnTo>
                      <a:lnTo>
                        <a:pt x="258" y="122"/>
                      </a:lnTo>
                      <a:lnTo>
                        <a:pt x="260" y="122"/>
                      </a:lnTo>
                      <a:lnTo>
                        <a:pt x="268" y="120"/>
                      </a:lnTo>
                      <a:lnTo>
                        <a:pt x="260" y="124"/>
                      </a:lnTo>
                      <a:lnTo>
                        <a:pt x="262" y="126"/>
                      </a:lnTo>
                      <a:lnTo>
                        <a:pt x="256" y="126"/>
                      </a:lnTo>
                      <a:lnTo>
                        <a:pt x="254" y="124"/>
                      </a:lnTo>
                      <a:lnTo>
                        <a:pt x="238" y="130"/>
                      </a:lnTo>
                      <a:lnTo>
                        <a:pt x="233" y="132"/>
                      </a:lnTo>
                      <a:lnTo>
                        <a:pt x="223" y="138"/>
                      </a:lnTo>
                      <a:lnTo>
                        <a:pt x="217" y="142"/>
                      </a:lnTo>
                      <a:lnTo>
                        <a:pt x="215" y="144"/>
                      </a:lnTo>
                      <a:lnTo>
                        <a:pt x="223" y="144"/>
                      </a:lnTo>
                      <a:lnTo>
                        <a:pt x="215" y="149"/>
                      </a:lnTo>
                      <a:lnTo>
                        <a:pt x="209" y="149"/>
                      </a:lnTo>
                      <a:lnTo>
                        <a:pt x="205" y="151"/>
                      </a:lnTo>
                      <a:lnTo>
                        <a:pt x="205" y="153"/>
                      </a:lnTo>
                      <a:lnTo>
                        <a:pt x="211" y="155"/>
                      </a:lnTo>
                      <a:lnTo>
                        <a:pt x="215" y="155"/>
                      </a:lnTo>
                      <a:lnTo>
                        <a:pt x="221" y="151"/>
                      </a:lnTo>
                      <a:lnTo>
                        <a:pt x="225" y="149"/>
                      </a:lnTo>
                      <a:lnTo>
                        <a:pt x="227" y="149"/>
                      </a:lnTo>
                      <a:lnTo>
                        <a:pt x="235" y="144"/>
                      </a:lnTo>
                      <a:lnTo>
                        <a:pt x="240" y="144"/>
                      </a:lnTo>
                      <a:lnTo>
                        <a:pt x="242" y="142"/>
                      </a:lnTo>
                      <a:lnTo>
                        <a:pt x="246" y="140"/>
                      </a:lnTo>
                      <a:lnTo>
                        <a:pt x="252" y="140"/>
                      </a:lnTo>
                      <a:lnTo>
                        <a:pt x="256" y="140"/>
                      </a:lnTo>
                      <a:lnTo>
                        <a:pt x="260" y="140"/>
                      </a:lnTo>
                      <a:lnTo>
                        <a:pt x="262" y="136"/>
                      </a:lnTo>
                      <a:lnTo>
                        <a:pt x="266" y="136"/>
                      </a:lnTo>
                      <a:lnTo>
                        <a:pt x="268" y="132"/>
                      </a:lnTo>
                      <a:lnTo>
                        <a:pt x="266" y="132"/>
                      </a:lnTo>
                      <a:lnTo>
                        <a:pt x="271" y="130"/>
                      </a:lnTo>
                      <a:lnTo>
                        <a:pt x="268" y="128"/>
                      </a:lnTo>
                      <a:lnTo>
                        <a:pt x="273" y="128"/>
                      </a:lnTo>
                      <a:lnTo>
                        <a:pt x="275" y="124"/>
                      </a:lnTo>
                      <a:lnTo>
                        <a:pt x="279" y="126"/>
                      </a:lnTo>
                      <a:lnTo>
                        <a:pt x="281" y="124"/>
                      </a:lnTo>
                      <a:lnTo>
                        <a:pt x="283" y="126"/>
                      </a:lnTo>
                      <a:lnTo>
                        <a:pt x="289" y="124"/>
                      </a:lnTo>
                      <a:lnTo>
                        <a:pt x="295" y="124"/>
                      </a:lnTo>
                      <a:lnTo>
                        <a:pt x="289" y="126"/>
                      </a:lnTo>
                      <a:lnTo>
                        <a:pt x="287" y="128"/>
                      </a:lnTo>
                      <a:lnTo>
                        <a:pt x="293" y="130"/>
                      </a:lnTo>
                      <a:lnTo>
                        <a:pt x="293" y="132"/>
                      </a:lnTo>
                      <a:lnTo>
                        <a:pt x="293" y="134"/>
                      </a:lnTo>
                      <a:lnTo>
                        <a:pt x="299" y="132"/>
                      </a:lnTo>
                      <a:lnTo>
                        <a:pt x="295" y="136"/>
                      </a:lnTo>
                      <a:lnTo>
                        <a:pt x="299" y="140"/>
                      </a:lnTo>
                      <a:lnTo>
                        <a:pt x="310" y="138"/>
                      </a:lnTo>
                      <a:lnTo>
                        <a:pt x="316" y="140"/>
                      </a:lnTo>
                      <a:lnTo>
                        <a:pt x="320" y="140"/>
                      </a:lnTo>
                      <a:lnTo>
                        <a:pt x="324" y="140"/>
                      </a:lnTo>
                      <a:lnTo>
                        <a:pt x="322" y="142"/>
                      </a:lnTo>
                      <a:lnTo>
                        <a:pt x="328" y="146"/>
                      </a:lnTo>
                      <a:lnTo>
                        <a:pt x="332" y="144"/>
                      </a:lnTo>
                      <a:lnTo>
                        <a:pt x="337" y="144"/>
                      </a:lnTo>
                      <a:lnTo>
                        <a:pt x="339" y="142"/>
                      </a:lnTo>
                      <a:lnTo>
                        <a:pt x="343" y="142"/>
                      </a:lnTo>
                      <a:lnTo>
                        <a:pt x="339" y="146"/>
                      </a:lnTo>
                      <a:lnTo>
                        <a:pt x="330" y="151"/>
                      </a:lnTo>
                      <a:lnTo>
                        <a:pt x="330" y="153"/>
                      </a:lnTo>
                      <a:lnTo>
                        <a:pt x="334" y="151"/>
                      </a:lnTo>
                      <a:lnTo>
                        <a:pt x="334" y="155"/>
                      </a:lnTo>
                      <a:lnTo>
                        <a:pt x="339" y="157"/>
                      </a:lnTo>
                      <a:lnTo>
                        <a:pt x="339" y="163"/>
                      </a:lnTo>
                      <a:lnTo>
                        <a:pt x="343" y="163"/>
                      </a:lnTo>
                      <a:lnTo>
                        <a:pt x="345" y="167"/>
                      </a:lnTo>
                      <a:lnTo>
                        <a:pt x="347" y="165"/>
                      </a:lnTo>
                      <a:lnTo>
                        <a:pt x="353" y="163"/>
                      </a:lnTo>
                      <a:lnTo>
                        <a:pt x="355" y="159"/>
                      </a:lnTo>
                      <a:lnTo>
                        <a:pt x="351" y="157"/>
                      </a:lnTo>
                      <a:lnTo>
                        <a:pt x="353" y="157"/>
                      </a:lnTo>
                      <a:lnTo>
                        <a:pt x="357" y="159"/>
                      </a:lnTo>
                      <a:lnTo>
                        <a:pt x="361" y="157"/>
                      </a:lnTo>
                      <a:lnTo>
                        <a:pt x="357" y="163"/>
                      </a:lnTo>
                      <a:lnTo>
                        <a:pt x="359" y="165"/>
                      </a:lnTo>
                      <a:lnTo>
                        <a:pt x="361" y="163"/>
                      </a:lnTo>
                      <a:lnTo>
                        <a:pt x="363" y="165"/>
                      </a:lnTo>
                      <a:lnTo>
                        <a:pt x="367" y="161"/>
                      </a:lnTo>
                      <a:lnTo>
                        <a:pt x="372" y="153"/>
                      </a:lnTo>
                      <a:lnTo>
                        <a:pt x="374" y="153"/>
                      </a:lnTo>
                      <a:lnTo>
                        <a:pt x="372" y="157"/>
                      </a:lnTo>
                      <a:lnTo>
                        <a:pt x="370" y="163"/>
                      </a:lnTo>
                      <a:lnTo>
                        <a:pt x="372" y="169"/>
                      </a:lnTo>
                      <a:lnTo>
                        <a:pt x="378" y="169"/>
                      </a:lnTo>
                      <a:lnTo>
                        <a:pt x="374" y="171"/>
                      </a:lnTo>
                      <a:lnTo>
                        <a:pt x="374" y="173"/>
                      </a:lnTo>
                      <a:lnTo>
                        <a:pt x="370" y="173"/>
                      </a:lnTo>
                      <a:lnTo>
                        <a:pt x="365" y="177"/>
                      </a:lnTo>
                      <a:lnTo>
                        <a:pt x="367" y="179"/>
                      </a:lnTo>
                      <a:lnTo>
                        <a:pt x="372" y="184"/>
                      </a:lnTo>
                      <a:lnTo>
                        <a:pt x="376" y="184"/>
                      </a:lnTo>
                      <a:lnTo>
                        <a:pt x="384" y="167"/>
                      </a:lnTo>
                      <a:lnTo>
                        <a:pt x="380" y="16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62" name="Freeform 311"/>
                <p:cNvSpPr>
                  <a:spLocks noChangeAspect="1"/>
                </p:cNvSpPr>
                <p:nvPr/>
              </p:nvSpPr>
              <p:spPr bwMode="gray">
                <a:xfrm>
                  <a:off x="1216" y="1686"/>
                  <a:ext cx="154" cy="183"/>
                </a:xfrm>
                <a:custGeom>
                  <a:avLst/>
                  <a:gdLst>
                    <a:gd name="T0" fmla="*/ 6 w 167"/>
                    <a:gd name="T1" fmla="*/ 35 h 163"/>
                    <a:gd name="T2" fmla="*/ 8 w 167"/>
                    <a:gd name="T3" fmla="*/ 43 h 163"/>
                    <a:gd name="T4" fmla="*/ 14 w 167"/>
                    <a:gd name="T5" fmla="*/ 72 h 163"/>
                    <a:gd name="T6" fmla="*/ 33 w 167"/>
                    <a:gd name="T7" fmla="*/ 72 h 163"/>
                    <a:gd name="T8" fmla="*/ 47 w 167"/>
                    <a:gd name="T9" fmla="*/ 84 h 163"/>
                    <a:gd name="T10" fmla="*/ 72 w 167"/>
                    <a:gd name="T11" fmla="*/ 88 h 163"/>
                    <a:gd name="T12" fmla="*/ 66 w 167"/>
                    <a:gd name="T13" fmla="*/ 111 h 163"/>
                    <a:gd name="T14" fmla="*/ 68 w 167"/>
                    <a:gd name="T15" fmla="*/ 119 h 163"/>
                    <a:gd name="T16" fmla="*/ 66 w 167"/>
                    <a:gd name="T17" fmla="*/ 134 h 163"/>
                    <a:gd name="T18" fmla="*/ 76 w 167"/>
                    <a:gd name="T19" fmla="*/ 154 h 163"/>
                    <a:gd name="T20" fmla="*/ 92 w 167"/>
                    <a:gd name="T21" fmla="*/ 163 h 163"/>
                    <a:gd name="T22" fmla="*/ 109 w 167"/>
                    <a:gd name="T23" fmla="*/ 154 h 163"/>
                    <a:gd name="T24" fmla="*/ 117 w 167"/>
                    <a:gd name="T25" fmla="*/ 142 h 163"/>
                    <a:gd name="T26" fmla="*/ 109 w 167"/>
                    <a:gd name="T27" fmla="*/ 138 h 163"/>
                    <a:gd name="T28" fmla="*/ 111 w 167"/>
                    <a:gd name="T29" fmla="*/ 119 h 163"/>
                    <a:gd name="T30" fmla="*/ 119 w 167"/>
                    <a:gd name="T31" fmla="*/ 119 h 163"/>
                    <a:gd name="T32" fmla="*/ 130 w 167"/>
                    <a:gd name="T33" fmla="*/ 119 h 163"/>
                    <a:gd name="T34" fmla="*/ 148 w 167"/>
                    <a:gd name="T35" fmla="*/ 111 h 163"/>
                    <a:gd name="T36" fmla="*/ 154 w 167"/>
                    <a:gd name="T37" fmla="*/ 99 h 163"/>
                    <a:gd name="T38" fmla="*/ 152 w 167"/>
                    <a:gd name="T39" fmla="*/ 78 h 163"/>
                    <a:gd name="T40" fmla="*/ 160 w 167"/>
                    <a:gd name="T41" fmla="*/ 72 h 163"/>
                    <a:gd name="T42" fmla="*/ 158 w 167"/>
                    <a:gd name="T43" fmla="*/ 64 h 163"/>
                    <a:gd name="T44" fmla="*/ 163 w 167"/>
                    <a:gd name="T45" fmla="*/ 49 h 163"/>
                    <a:gd name="T46" fmla="*/ 154 w 167"/>
                    <a:gd name="T47" fmla="*/ 49 h 163"/>
                    <a:gd name="T48" fmla="*/ 156 w 167"/>
                    <a:gd name="T49" fmla="*/ 41 h 163"/>
                    <a:gd name="T50" fmla="*/ 150 w 167"/>
                    <a:gd name="T51" fmla="*/ 35 h 163"/>
                    <a:gd name="T52" fmla="*/ 144 w 167"/>
                    <a:gd name="T53" fmla="*/ 33 h 163"/>
                    <a:gd name="T54" fmla="*/ 138 w 167"/>
                    <a:gd name="T55" fmla="*/ 26 h 163"/>
                    <a:gd name="T56" fmla="*/ 132 w 167"/>
                    <a:gd name="T57" fmla="*/ 22 h 163"/>
                    <a:gd name="T58" fmla="*/ 144 w 167"/>
                    <a:gd name="T59" fmla="*/ 20 h 163"/>
                    <a:gd name="T60" fmla="*/ 134 w 167"/>
                    <a:gd name="T61" fmla="*/ 20 h 163"/>
                    <a:gd name="T62" fmla="*/ 123 w 167"/>
                    <a:gd name="T63" fmla="*/ 20 h 163"/>
                    <a:gd name="T64" fmla="*/ 119 w 167"/>
                    <a:gd name="T65" fmla="*/ 22 h 163"/>
                    <a:gd name="T66" fmla="*/ 119 w 167"/>
                    <a:gd name="T67" fmla="*/ 24 h 163"/>
                    <a:gd name="T68" fmla="*/ 111 w 167"/>
                    <a:gd name="T69" fmla="*/ 26 h 163"/>
                    <a:gd name="T70" fmla="*/ 99 w 167"/>
                    <a:gd name="T71" fmla="*/ 29 h 163"/>
                    <a:gd name="T72" fmla="*/ 92 w 167"/>
                    <a:gd name="T73" fmla="*/ 22 h 163"/>
                    <a:gd name="T74" fmla="*/ 74 w 167"/>
                    <a:gd name="T75" fmla="*/ 22 h 163"/>
                    <a:gd name="T76" fmla="*/ 66 w 167"/>
                    <a:gd name="T77" fmla="*/ 20 h 163"/>
                    <a:gd name="T78" fmla="*/ 64 w 167"/>
                    <a:gd name="T79" fmla="*/ 12 h 163"/>
                    <a:gd name="T80" fmla="*/ 53 w 167"/>
                    <a:gd name="T81" fmla="*/ 10 h 163"/>
                    <a:gd name="T82" fmla="*/ 47 w 167"/>
                    <a:gd name="T83" fmla="*/ 2 h 163"/>
                    <a:gd name="T84" fmla="*/ 41 w 167"/>
                    <a:gd name="T85" fmla="*/ 4 h 163"/>
                    <a:gd name="T86" fmla="*/ 47 w 167"/>
                    <a:gd name="T87" fmla="*/ 6 h 163"/>
                    <a:gd name="T88" fmla="*/ 43 w 167"/>
                    <a:gd name="T89" fmla="*/ 10 h 163"/>
                    <a:gd name="T90" fmla="*/ 35 w 167"/>
                    <a:gd name="T91" fmla="*/ 14 h 163"/>
                    <a:gd name="T92" fmla="*/ 26 w 167"/>
                    <a:gd name="T93" fmla="*/ 16 h 163"/>
                    <a:gd name="T94" fmla="*/ 26 w 167"/>
                    <a:gd name="T95" fmla="*/ 24 h 163"/>
                    <a:gd name="T96" fmla="*/ 28 w 167"/>
                    <a:gd name="T97" fmla="*/ 39 h 163"/>
                    <a:gd name="T98" fmla="*/ 20 w 167"/>
                    <a:gd name="T99" fmla="*/ 41 h 163"/>
                    <a:gd name="T100" fmla="*/ 20 w 167"/>
                    <a:gd name="T101" fmla="*/ 26 h 163"/>
                    <a:gd name="T102" fmla="*/ 24 w 167"/>
                    <a:gd name="T103" fmla="*/ 18 h 163"/>
                    <a:gd name="T104" fmla="*/ 24 w 167"/>
                    <a:gd name="T105" fmla="*/ 14 h 163"/>
                    <a:gd name="T106" fmla="*/ 24 w 167"/>
                    <a:gd name="T107" fmla="*/ 6 h 163"/>
                    <a:gd name="T108" fmla="*/ 18 w 167"/>
                    <a:gd name="T109" fmla="*/ 6 h 16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67"/>
                    <a:gd name="T166" fmla="*/ 0 h 163"/>
                    <a:gd name="T167" fmla="*/ 167 w 167"/>
                    <a:gd name="T168" fmla="*/ 163 h 16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67" h="163">
                      <a:moveTo>
                        <a:pt x="14" y="14"/>
                      </a:moveTo>
                      <a:lnTo>
                        <a:pt x="8" y="24"/>
                      </a:lnTo>
                      <a:lnTo>
                        <a:pt x="6" y="35"/>
                      </a:lnTo>
                      <a:lnTo>
                        <a:pt x="0" y="39"/>
                      </a:lnTo>
                      <a:lnTo>
                        <a:pt x="2" y="43"/>
                      </a:lnTo>
                      <a:lnTo>
                        <a:pt x="8" y="43"/>
                      </a:lnTo>
                      <a:lnTo>
                        <a:pt x="12" y="53"/>
                      </a:lnTo>
                      <a:lnTo>
                        <a:pt x="12" y="66"/>
                      </a:lnTo>
                      <a:lnTo>
                        <a:pt x="14" y="72"/>
                      </a:lnTo>
                      <a:lnTo>
                        <a:pt x="22" y="72"/>
                      </a:lnTo>
                      <a:lnTo>
                        <a:pt x="26" y="72"/>
                      </a:lnTo>
                      <a:lnTo>
                        <a:pt x="33" y="72"/>
                      </a:lnTo>
                      <a:lnTo>
                        <a:pt x="37" y="74"/>
                      </a:lnTo>
                      <a:lnTo>
                        <a:pt x="39" y="74"/>
                      </a:lnTo>
                      <a:lnTo>
                        <a:pt x="47" y="84"/>
                      </a:lnTo>
                      <a:lnTo>
                        <a:pt x="68" y="84"/>
                      </a:lnTo>
                      <a:lnTo>
                        <a:pt x="72" y="84"/>
                      </a:lnTo>
                      <a:lnTo>
                        <a:pt x="72" y="88"/>
                      </a:lnTo>
                      <a:lnTo>
                        <a:pt x="68" y="97"/>
                      </a:lnTo>
                      <a:lnTo>
                        <a:pt x="68" y="101"/>
                      </a:lnTo>
                      <a:lnTo>
                        <a:pt x="66" y="111"/>
                      </a:lnTo>
                      <a:lnTo>
                        <a:pt x="68" y="115"/>
                      </a:lnTo>
                      <a:lnTo>
                        <a:pt x="68" y="117"/>
                      </a:lnTo>
                      <a:lnTo>
                        <a:pt x="68" y="119"/>
                      </a:lnTo>
                      <a:lnTo>
                        <a:pt x="70" y="119"/>
                      </a:lnTo>
                      <a:lnTo>
                        <a:pt x="72" y="125"/>
                      </a:lnTo>
                      <a:lnTo>
                        <a:pt x="66" y="134"/>
                      </a:lnTo>
                      <a:lnTo>
                        <a:pt x="72" y="140"/>
                      </a:lnTo>
                      <a:lnTo>
                        <a:pt x="74" y="144"/>
                      </a:lnTo>
                      <a:lnTo>
                        <a:pt x="76" y="154"/>
                      </a:lnTo>
                      <a:lnTo>
                        <a:pt x="80" y="158"/>
                      </a:lnTo>
                      <a:lnTo>
                        <a:pt x="84" y="163"/>
                      </a:lnTo>
                      <a:lnTo>
                        <a:pt x="92" y="163"/>
                      </a:lnTo>
                      <a:lnTo>
                        <a:pt x="103" y="156"/>
                      </a:lnTo>
                      <a:lnTo>
                        <a:pt x="107" y="152"/>
                      </a:lnTo>
                      <a:lnTo>
                        <a:pt x="109" y="154"/>
                      </a:lnTo>
                      <a:lnTo>
                        <a:pt x="109" y="148"/>
                      </a:lnTo>
                      <a:lnTo>
                        <a:pt x="115" y="146"/>
                      </a:lnTo>
                      <a:lnTo>
                        <a:pt x="117" y="142"/>
                      </a:lnTo>
                      <a:lnTo>
                        <a:pt x="121" y="140"/>
                      </a:lnTo>
                      <a:lnTo>
                        <a:pt x="119" y="138"/>
                      </a:lnTo>
                      <a:lnTo>
                        <a:pt x="109" y="138"/>
                      </a:lnTo>
                      <a:lnTo>
                        <a:pt x="109" y="130"/>
                      </a:lnTo>
                      <a:lnTo>
                        <a:pt x="113" y="128"/>
                      </a:lnTo>
                      <a:lnTo>
                        <a:pt x="111" y="119"/>
                      </a:lnTo>
                      <a:lnTo>
                        <a:pt x="107" y="117"/>
                      </a:lnTo>
                      <a:lnTo>
                        <a:pt x="107" y="113"/>
                      </a:lnTo>
                      <a:lnTo>
                        <a:pt x="119" y="119"/>
                      </a:lnTo>
                      <a:lnTo>
                        <a:pt x="121" y="119"/>
                      </a:lnTo>
                      <a:lnTo>
                        <a:pt x="123" y="119"/>
                      </a:lnTo>
                      <a:lnTo>
                        <a:pt x="130" y="119"/>
                      </a:lnTo>
                      <a:lnTo>
                        <a:pt x="130" y="117"/>
                      </a:lnTo>
                      <a:lnTo>
                        <a:pt x="144" y="115"/>
                      </a:lnTo>
                      <a:lnTo>
                        <a:pt x="148" y="111"/>
                      </a:lnTo>
                      <a:lnTo>
                        <a:pt x="152" y="111"/>
                      </a:lnTo>
                      <a:lnTo>
                        <a:pt x="156" y="105"/>
                      </a:lnTo>
                      <a:lnTo>
                        <a:pt x="154" y="99"/>
                      </a:lnTo>
                      <a:lnTo>
                        <a:pt x="146" y="86"/>
                      </a:lnTo>
                      <a:lnTo>
                        <a:pt x="148" y="84"/>
                      </a:lnTo>
                      <a:lnTo>
                        <a:pt x="152" y="78"/>
                      </a:lnTo>
                      <a:lnTo>
                        <a:pt x="154" y="78"/>
                      </a:lnTo>
                      <a:lnTo>
                        <a:pt x="160" y="76"/>
                      </a:lnTo>
                      <a:lnTo>
                        <a:pt x="160" y="72"/>
                      </a:lnTo>
                      <a:lnTo>
                        <a:pt x="158" y="72"/>
                      </a:lnTo>
                      <a:lnTo>
                        <a:pt x="156" y="68"/>
                      </a:lnTo>
                      <a:lnTo>
                        <a:pt x="158" y="64"/>
                      </a:lnTo>
                      <a:lnTo>
                        <a:pt x="167" y="57"/>
                      </a:lnTo>
                      <a:lnTo>
                        <a:pt x="167" y="53"/>
                      </a:lnTo>
                      <a:lnTo>
                        <a:pt x="163" y="49"/>
                      </a:lnTo>
                      <a:lnTo>
                        <a:pt x="160" y="51"/>
                      </a:lnTo>
                      <a:lnTo>
                        <a:pt x="154" y="51"/>
                      </a:lnTo>
                      <a:lnTo>
                        <a:pt x="154" y="49"/>
                      </a:lnTo>
                      <a:lnTo>
                        <a:pt x="156" y="49"/>
                      </a:lnTo>
                      <a:lnTo>
                        <a:pt x="156" y="43"/>
                      </a:lnTo>
                      <a:lnTo>
                        <a:pt x="156" y="41"/>
                      </a:lnTo>
                      <a:lnTo>
                        <a:pt x="156" y="37"/>
                      </a:lnTo>
                      <a:lnTo>
                        <a:pt x="152" y="37"/>
                      </a:lnTo>
                      <a:lnTo>
                        <a:pt x="150" y="35"/>
                      </a:lnTo>
                      <a:lnTo>
                        <a:pt x="148" y="33"/>
                      </a:lnTo>
                      <a:lnTo>
                        <a:pt x="146" y="33"/>
                      </a:lnTo>
                      <a:lnTo>
                        <a:pt x="144" y="33"/>
                      </a:lnTo>
                      <a:lnTo>
                        <a:pt x="142" y="31"/>
                      </a:lnTo>
                      <a:lnTo>
                        <a:pt x="138" y="31"/>
                      </a:lnTo>
                      <a:lnTo>
                        <a:pt x="138" y="26"/>
                      </a:lnTo>
                      <a:lnTo>
                        <a:pt x="136" y="26"/>
                      </a:lnTo>
                      <a:lnTo>
                        <a:pt x="134" y="26"/>
                      </a:lnTo>
                      <a:lnTo>
                        <a:pt x="132" y="22"/>
                      </a:lnTo>
                      <a:lnTo>
                        <a:pt x="136" y="22"/>
                      </a:lnTo>
                      <a:lnTo>
                        <a:pt x="138" y="22"/>
                      </a:lnTo>
                      <a:lnTo>
                        <a:pt x="144" y="20"/>
                      </a:lnTo>
                      <a:lnTo>
                        <a:pt x="142" y="20"/>
                      </a:lnTo>
                      <a:lnTo>
                        <a:pt x="138" y="20"/>
                      </a:lnTo>
                      <a:lnTo>
                        <a:pt x="134" y="20"/>
                      </a:lnTo>
                      <a:lnTo>
                        <a:pt x="130" y="20"/>
                      </a:lnTo>
                      <a:lnTo>
                        <a:pt x="125" y="20"/>
                      </a:lnTo>
                      <a:lnTo>
                        <a:pt x="123" y="20"/>
                      </a:lnTo>
                      <a:lnTo>
                        <a:pt x="117" y="20"/>
                      </a:lnTo>
                      <a:lnTo>
                        <a:pt x="115" y="22"/>
                      </a:lnTo>
                      <a:lnTo>
                        <a:pt x="119" y="22"/>
                      </a:lnTo>
                      <a:lnTo>
                        <a:pt x="123" y="22"/>
                      </a:lnTo>
                      <a:lnTo>
                        <a:pt x="123" y="24"/>
                      </a:lnTo>
                      <a:lnTo>
                        <a:pt x="119" y="24"/>
                      </a:lnTo>
                      <a:lnTo>
                        <a:pt x="117" y="22"/>
                      </a:lnTo>
                      <a:lnTo>
                        <a:pt x="113" y="24"/>
                      </a:lnTo>
                      <a:lnTo>
                        <a:pt x="111" y="26"/>
                      </a:lnTo>
                      <a:lnTo>
                        <a:pt x="105" y="29"/>
                      </a:lnTo>
                      <a:lnTo>
                        <a:pt x="101" y="29"/>
                      </a:lnTo>
                      <a:lnTo>
                        <a:pt x="99" y="29"/>
                      </a:lnTo>
                      <a:lnTo>
                        <a:pt x="92" y="26"/>
                      </a:lnTo>
                      <a:lnTo>
                        <a:pt x="90" y="24"/>
                      </a:lnTo>
                      <a:lnTo>
                        <a:pt x="92" y="22"/>
                      </a:lnTo>
                      <a:lnTo>
                        <a:pt x="86" y="20"/>
                      </a:lnTo>
                      <a:lnTo>
                        <a:pt x="80" y="22"/>
                      </a:lnTo>
                      <a:lnTo>
                        <a:pt x="74" y="22"/>
                      </a:lnTo>
                      <a:lnTo>
                        <a:pt x="70" y="24"/>
                      </a:lnTo>
                      <a:lnTo>
                        <a:pt x="66" y="22"/>
                      </a:lnTo>
                      <a:lnTo>
                        <a:pt x="66" y="20"/>
                      </a:lnTo>
                      <a:lnTo>
                        <a:pt x="66" y="18"/>
                      </a:lnTo>
                      <a:lnTo>
                        <a:pt x="66" y="16"/>
                      </a:lnTo>
                      <a:lnTo>
                        <a:pt x="64" y="12"/>
                      </a:lnTo>
                      <a:lnTo>
                        <a:pt x="59" y="10"/>
                      </a:lnTo>
                      <a:lnTo>
                        <a:pt x="55" y="8"/>
                      </a:lnTo>
                      <a:lnTo>
                        <a:pt x="53" y="10"/>
                      </a:lnTo>
                      <a:lnTo>
                        <a:pt x="49" y="10"/>
                      </a:lnTo>
                      <a:lnTo>
                        <a:pt x="49" y="6"/>
                      </a:lnTo>
                      <a:lnTo>
                        <a:pt x="47" y="2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5" y="6"/>
                      </a:lnTo>
                      <a:lnTo>
                        <a:pt x="47" y="6"/>
                      </a:lnTo>
                      <a:lnTo>
                        <a:pt x="47" y="10"/>
                      </a:lnTo>
                      <a:lnTo>
                        <a:pt x="43" y="10"/>
                      </a:lnTo>
                      <a:lnTo>
                        <a:pt x="39" y="12"/>
                      </a:lnTo>
                      <a:lnTo>
                        <a:pt x="37" y="12"/>
                      </a:lnTo>
                      <a:lnTo>
                        <a:pt x="35" y="14"/>
                      </a:lnTo>
                      <a:lnTo>
                        <a:pt x="31" y="14"/>
                      </a:lnTo>
                      <a:lnTo>
                        <a:pt x="28" y="16"/>
                      </a:lnTo>
                      <a:lnTo>
                        <a:pt x="26" y="16"/>
                      </a:lnTo>
                      <a:lnTo>
                        <a:pt x="26" y="18"/>
                      </a:lnTo>
                      <a:lnTo>
                        <a:pt x="26" y="20"/>
                      </a:lnTo>
                      <a:lnTo>
                        <a:pt x="26" y="24"/>
                      </a:lnTo>
                      <a:lnTo>
                        <a:pt x="26" y="31"/>
                      </a:lnTo>
                      <a:lnTo>
                        <a:pt x="28" y="33"/>
                      </a:lnTo>
                      <a:lnTo>
                        <a:pt x="28" y="39"/>
                      </a:lnTo>
                      <a:lnTo>
                        <a:pt x="24" y="43"/>
                      </a:lnTo>
                      <a:lnTo>
                        <a:pt x="22" y="43"/>
                      </a:lnTo>
                      <a:lnTo>
                        <a:pt x="20" y="41"/>
                      </a:lnTo>
                      <a:lnTo>
                        <a:pt x="18" y="37"/>
                      </a:lnTo>
                      <a:lnTo>
                        <a:pt x="16" y="33"/>
                      </a:lnTo>
                      <a:lnTo>
                        <a:pt x="20" y="26"/>
                      </a:lnTo>
                      <a:lnTo>
                        <a:pt x="22" y="22"/>
                      </a:lnTo>
                      <a:lnTo>
                        <a:pt x="24" y="20"/>
                      </a:lnTo>
                      <a:lnTo>
                        <a:pt x="24" y="18"/>
                      </a:lnTo>
                      <a:lnTo>
                        <a:pt x="24" y="16"/>
                      </a:lnTo>
                      <a:lnTo>
                        <a:pt x="24" y="14"/>
                      </a:lnTo>
                      <a:lnTo>
                        <a:pt x="20" y="12"/>
                      </a:lnTo>
                      <a:lnTo>
                        <a:pt x="20" y="8"/>
                      </a:lnTo>
                      <a:lnTo>
                        <a:pt x="24" y="6"/>
                      </a:lnTo>
                      <a:lnTo>
                        <a:pt x="26" y="6"/>
                      </a:lnTo>
                      <a:lnTo>
                        <a:pt x="28" y="2"/>
                      </a:lnTo>
                      <a:lnTo>
                        <a:pt x="18" y="6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63" name="Freeform 312"/>
                <p:cNvSpPr>
                  <a:spLocks noChangeAspect="1"/>
                </p:cNvSpPr>
                <p:nvPr/>
              </p:nvSpPr>
              <p:spPr bwMode="gray">
                <a:xfrm>
                  <a:off x="2170" y="873"/>
                  <a:ext cx="6" cy="3"/>
                </a:xfrm>
                <a:custGeom>
                  <a:avLst/>
                  <a:gdLst>
                    <a:gd name="T0" fmla="*/ 4 w 6"/>
                    <a:gd name="T1" fmla="*/ 0 h 4"/>
                    <a:gd name="T2" fmla="*/ 6 w 6"/>
                    <a:gd name="T3" fmla="*/ 2 h 4"/>
                    <a:gd name="T4" fmla="*/ 6 w 6"/>
                    <a:gd name="T5" fmla="*/ 2 h 4"/>
                    <a:gd name="T6" fmla="*/ 4 w 6"/>
                    <a:gd name="T7" fmla="*/ 2 h 4"/>
                    <a:gd name="T8" fmla="*/ 0 w 6"/>
                    <a:gd name="T9" fmla="*/ 4 h 4"/>
                    <a:gd name="T10" fmla="*/ 0 w 6"/>
                    <a:gd name="T11" fmla="*/ 2 h 4"/>
                    <a:gd name="T12" fmla="*/ 0 w 6"/>
                    <a:gd name="T13" fmla="*/ 0 h 4"/>
                    <a:gd name="T14" fmla="*/ 4 w 6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4"/>
                    <a:gd name="T26" fmla="*/ 6 w 6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4">
                      <a:moveTo>
                        <a:pt x="4" y="0"/>
                      </a:move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64" name="Freeform 313"/>
                <p:cNvSpPr>
                  <a:spLocks noChangeAspect="1"/>
                </p:cNvSpPr>
                <p:nvPr/>
              </p:nvSpPr>
              <p:spPr bwMode="gray">
                <a:xfrm>
                  <a:off x="2201" y="849"/>
                  <a:ext cx="1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2 w 2"/>
                    <a:gd name="T5" fmla="*/ 2 h 2"/>
                    <a:gd name="T6" fmla="*/ 2 w 2"/>
                    <a:gd name="T7" fmla="*/ 2 h 2"/>
                    <a:gd name="T8" fmla="*/ 0 w 2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"/>
                    <a:gd name="T17" fmla="*/ 2 w 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65" name="Freeform 314"/>
                <p:cNvSpPr>
                  <a:spLocks noChangeAspect="1"/>
                </p:cNvSpPr>
                <p:nvPr/>
              </p:nvSpPr>
              <p:spPr bwMode="gray">
                <a:xfrm>
                  <a:off x="2224" y="801"/>
                  <a:ext cx="13" cy="7"/>
                </a:xfrm>
                <a:custGeom>
                  <a:avLst/>
                  <a:gdLst>
                    <a:gd name="T0" fmla="*/ 6 w 14"/>
                    <a:gd name="T1" fmla="*/ 2 h 8"/>
                    <a:gd name="T2" fmla="*/ 12 w 14"/>
                    <a:gd name="T3" fmla="*/ 2 h 8"/>
                    <a:gd name="T4" fmla="*/ 14 w 14"/>
                    <a:gd name="T5" fmla="*/ 0 h 8"/>
                    <a:gd name="T6" fmla="*/ 14 w 14"/>
                    <a:gd name="T7" fmla="*/ 2 h 8"/>
                    <a:gd name="T8" fmla="*/ 12 w 14"/>
                    <a:gd name="T9" fmla="*/ 4 h 8"/>
                    <a:gd name="T10" fmla="*/ 8 w 14"/>
                    <a:gd name="T11" fmla="*/ 4 h 8"/>
                    <a:gd name="T12" fmla="*/ 8 w 14"/>
                    <a:gd name="T13" fmla="*/ 6 h 8"/>
                    <a:gd name="T14" fmla="*/ 0 w 14"/>
                    <a:gd name="T15" fmla="*/ 8 h 8"/>
                    <a:gd name="T16" fmla="*/ 0 w 14"/>
                    <a:gd name="T17" fmla="*/ 6 h 8"/>
                    <a:gd name="T18" fmla="*/ 2 w 14"/>
                    <a:gd name="T19" fmla="*/ 4 h 8"/>
                    <a:gd name="T20" fmla="*/ 4 w 14"/>
                    <a:gd name="T21" fmla="*/ 0 h 8"/>
                    <a:gd name="T22" fmla="*/ 8 w 14"/>
                    <a:gd name="T23" fmla="*/ 0 h 8"/>
                    <a:gd name="T24" fmla="*/ 6 w 14"/>
                    <a:gd name="T25" fmla="*/ 2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"/>
                    <a:gd name="T40" fmla="*/ 0 h 8"/>
                    <a:gd name="T41" fmla="*/ 14 w 14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" h="8">
                      <a:moveTo>
                        <a:pt x="6" y="2"/>
                      </a:move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66" name="Freeform 315"/>
                <p:cNvSpPr>
                  <a:spLocks noChangeAspect="1"/>
                </p:cNvSpPr>
                <p:nvPr/>
              </p:nvSpPr>
              <p:spPr bwMode="gray">
                <a:xfrm>
                  <a:off x="2239" y="791"/>
                  <a:ext cx="8" cy="8"/>
                </a:xfrm>
                <a:custGeom>
                  <a:avLst/>
                  <a:gdLst>
                    <a:gd name="T0" fmla="*/ 2 w 8"/>
                    <a:gd name="T1" fmla="*/ 6 h 6"/>
                    <a:gd name="T2" fmla="*/ 6 w 8"/>
                    <a:gd name="T3" fmla="*/ 6 h 6"/>
                    <a:gd name="T4" fmla="*/ 8 w 8"/>
                    <a:gd name="T5" fmla="*/ 2 h 6"/>
                    <a:gd name="T6" fmla="*/ 6 w 8"/>
                    <a:gd name="T7" fmla="*/ 0 h 6"/>
                    <a:gd name="T8" fmla="*/ 4 w 8"/>
                    <a:gd name="T9" fmla="*/ 0 h 6"/>
                    <a:gd name="T10" fmla="*/ 4 w 8"/>
                    <a:gd name="T11" fmla="*/ 2 h 6"/>
                    <a:gd name="T12" fmla="*/ 0 w 8"/>
                    <a:gd name="T13" fmla="*/ 2 h 6"/>
                    <a:gd name="T14" fmla="*/ 0 w 8"/>
                    <a:gd name="T15" fmla="*/ 6 h 6"/>
                    <a:gd name="T16" fmla="*/ 2 w 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6"/>
                    <a:gd name="T29" fmla="*/ 8 w 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6">
                      <a:moveTo>
                        <a:pt x="2" y="6"/>
                      </a:moveTo>
                      <a:lnTo>
                        <a:pt x="6" y="6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67" name="Freeform 316"/>
                <p:cNvSpPr>
                  <a:spLocks noChangeAspect="1"/>
                </p:cNvSpPr>
                <p:nvPr/>
              </p:nvSpPr>
              <p:spPr bwMode="gray">
                <a:xfrm>
                  <a:off x="2216" y="806"/>
                  <a:ext cx="6" cy="2"/>
                </a:xfrm>
                <a:custGeom>
                  <a:avLst/>
                  <a:gdLst>
                    <a:gd name="T0" fmla="*/ 6 w 6"/>
                    <a:gd name="T1" fmla="*/ 0 h 2"/>
                    <a:gd name="T2" fmla="*/ 6 w 6"/>
                    <a:gd name="T3" fmla="*/ 2 h 2"/>
                    <a:gd name="T4" fmla="*/ 2 w 6"/>
                    <a:gd name="T5" fmla="*/ 2 h 2"/>
                    <a:gd name="T6" fmla="*/ 0 w 6"/>
                    <a:gd name="T7" fmla="*/ 2 h 2"/>
                    <a:gd name="T8" fmla="*/ 6 w 6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2"/>
                    <a:gd name="T17" fmla="*/ 6 w 6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2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68" name="Freeform 317"/>
                <p:cNvSpPr>
                  <a:spLocks noChangeAspect="1"/>
                </p:cNvSpPr>
                <p:nvPr/>
              </p:nvSpPr>
              <p:spPr bwMode="gray">
                <a:xfrm>
                  <a:off x="2220" y="799"/>
                  <a:ext cx="4" cy="6"/>
                </a:xfrm>
                <a:custGeom>
                  <a:avLst/>
                  <a:gdLst>
                    <a:gd name="T0" fmla="*/ 0 w 5"/>
                    <a:gd name="T1" fmla="*/ 6 h 6"/>
                    <a:gd name="T2" fmla="*/ 5 w 5"/>
                    <a:gd name="T3" fmla="*/ 4 h 6"/>
                    <a:gd name="T4" fmla="*/ 5 w 5"/>
                    <a:gd name="T5" fmla="*/ 4 h 6"/>
                    <a:gd name="T6" fmla="*/ 5 w 5"/>
                    <a:gd name="T7" fmla="*/ 2 h 6"/>
                    <a:gd name="T8" fmla="*/ 5 w 5"/>
                    <a:gd name="T9" fmla="*/ 0 h 6"/>
                    <a:gd name="T10" fmla="*/ 2 w 5"/>
                    <a:gd name="T11" fmla="*/ 2 h 6"/>
                    <a:gd name="T12" fmla="*/ 0 w 5"/>
                    <a:gd name="T13" fmla="*/ 4 h 6"/>
                    <a:gd name="T14" fmla="*/ 0 w 5"/>
                    <a:gd name="T15" fmla="*/ 6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"/>
                    <a:gd name="T25" fmla="*/ 0 h 6"/>
                    <a:gd name="T26" fmla="*/ 5 w 5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" h="6">
                      <a:moveTo>
                        <a:pt x="0" y="6"/>
                      </a:move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69" name="Freeform 318"/>
                <p:cNvSpPr>
                  <a:spLocks noChangeAspect="1"/>
                </p:cNvSpPr>
                <p:nvPr/>
              </p:nvSpPr>
              <p:spPr bwMode="gray">
                <a:xfrm>
                  <a:off x="2226" y="793"/>
                  <a:ext cx="8" cy="8"/>
                </a:xfrm>
                <a:custGeom>
                  <a:avLst/>
                  <a:gdLst>
                    <a:gd name="T0" fmla="*/ 0 w 8"/>
                    <a:gd name="T1" fmla="*/ 6 h 6"/>
                    <a:gd name="T2" fmla="*/ 0 w 8"/>
                    <a:gd name="T3" fmla="*/ 4 h 6"/>
                    <a:gd name="T4" fmla="*/ 6 w 8"/>
                    <a:gd name="T5" fmla="*/ 0 h 6"/>
                    <a:gd name="T6" fmla="*/ 8 w 8"/>
                    <a:gd name="T7" fmla="*/ 2 h 6"/>
                    <a:gd name="T8" fmla="*/ 6 w 8"/>
                    <a:gd name="T9" fmla="*/ 4 h 6"/>
                    <a:gd name="T10" fmla="*/ 0 w 8"/>
                    <a:gd name="T11" fmla="*/ 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6"/>
                    <a:gd name="T20" fmla="*/ 8 w 8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6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70" name="Freeform 319"/>
                <p:cNvSpPr>
                  <a:spLocks noChangeAspect="1"/>
                </p:cNvSpPr>
                <p:nvPr/>
              </p:nvSpPr>
              <p:spPr bwMode="gray">
                <a:xfrm>
                  <a:off x="2222" y="816"/>
                  <a:ext cx="4" cy="4"/>
                </a:xfrm>
                <a:custGeom>
                  <a:avLst/>
                  <a:gdLst>
                    <a:gd name="T0" fmla="*/ 0 w 5"/>
                    <a:gd name="T1" fmla="*/ 0 h 4"/>
                    <a:gd name="T2" fmla="*/ 5 w 5"/>
                    <a:gd name="T3" fmla="*/ 0 h 4"/>
                    <a:gd name="T4" fmla="*/ 5 w 5"/>
                    <a:gd name="T5" fmla="*/ 0 h 4"/>
                    <a:gd name="T6" fmla="*/ 0 w 5"/>
                    <a:gd name="T7" fmla="*/ 4 h 4"/>
                    <a:gd name="T8" fmla="*/ 3 w 5"/>
                    <a:gd name="T9" fmla="*/ 2 h 4"/>
                    <a:gd name="T10" fmla="*/ 0 w 5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4"/>
                    <a:gd name="T20" fmla="*/ 5 w 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71" name="Freeform 320"/>
                <p:cNvSpPr>
                  <a:spLocks noChangeAspect="1"/>
                </p:cNvSpPr>
                <p:nvPr/>
              </p:nvSpPr>
              <p:spPr bwMode="gray">
                <a:xfrm>
                  <a:off x="2249" y="783"/>
                  <a:ext cx="8" cy="8"/>
                </a:xfrm>
                <a:custGeom>
                  <a:avLst/>
                  <a:gdLst>
                    <a:gd name="T0" fmla="*/ 0 w 7"/>
                    <a:gd name="T1" fmla="*/ 2 h 7"/>
                    <a:gd name="T2" fmla="*/ 0 w 7"/>
                    <a:gd name="T3" fmla="*/ 7 h 7"/>
                    <a:gd name="T4" fmla="*/ 4 w 7"/>
                    <a:gd name="T5" fmla="*/ 5 h 7"/>
                    <a:gd name="T6" fmla="*/ 7 w 7"/>
                    <a:gd name="T7" fmla="*/ 0 h 7"/>
                    <a:gd name="T8" fmla="*/ 0 w 7"/>
                    <a:gd name="T9" fmla="*/ 2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2"/>
                      </a:moveTo>
                      <a:lnTo>
                        <a:pt x="0" y="7"/>
                      </a:lnTo>
                      <a:lnTo>
                        <a:pt x="4" y="5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72" name="Freeform 321"/>
                <p:cNvSpPr>
                  <a:spLocks noChangeAspect="1"/>
                </p:cNvSpPr>
                <p:nvPr/>
              </p:nvSpPr>
              <p:spPr bwMode="gray">
                <a:xfrm>
                  <a:off x="2257" y="779"/>
                  <a:ext cx="3" cy="4"/>
                </a:xfrm>
                <a:custGeom>
                  <a:avLst/>
                  <a:gdLst>
                    <a:gd name="T0" fmla="*/ 2 w 4"/>
                    <a:gd name="T1" fmla="*/ 0 h 4"/>
                    <a:gd name="T2" fmla="*/ 0 w 4"/>
                    <a:gd name="T3" fmla="*/ 2 h 4"/>
                    <a:gd name="T4" fmla="*/ 2 w 4"/>
                    <a:gd name="T5" fmla="*/ 4 h 4"/>
                    <a:gd name="T6" fmla="*/ 4 w 4"/>
                    <a:gd name="T7" fmla="*/ 4 h 4"/>
                    <a:gd name="T8" fmla="*/ 2 w 4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73" name="Rectangle 322"/>
                <p:cNvSpPr>
                  <a:spLocks noChangeAspect="1" noChangeArrowheads="1"/>
                </p:cNvSpPr>
                <p:nvPr/>
              </p:nvSpPr>
              <p:spPr bwMode="gray">
                <a:xfrm>
                  <a:off x="2260" y="776"/>
                  <a:ext cx="3" cy="3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74" name="Freeform 323"/>
                <p:cNvSpPr>
                  <a:spLocks noChangeAspect="1"/>
                </p:cNvSpPr>
                <p:nvPr/>
              </p:nvSpPr>
              <p:spPr bwMode="gray">
                <a:xfrm>
                  <a:off x="2264" y="779"/>
                  <a:ext cx="6" cy="2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4 w 4"/>
                    <a:gd name="T7" fmla="*/ 4 h 4"/>
                    <a:gd name="T8" fmla="*/ 0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75" name="Freeform 324"/>
                <p:cNvSpPr>
                  <a:spLocks noChangeAspect="1"/>
                </p:cNvSpPr>
                <p:nvPr/>
              </p:nvSpPr>
              <p:spPr bwMode="gray">
                <a:xfrm>
                  <a:off x="2430" y="1306"/>
                  <a:ext cx="23" cy="10"/>
                </a:xfrm>
                <a:custGeom>
                  <a:avLst/>
                  <a:gdLst>
                    <a:gd name="T0" fmla="*/ 17 w 25"/>
                    <a:gd name="T1" fmla="*/ 7 h 9"/>
                    <a:gd name="T2" fmla="*/ 19 w 25"/>
                    <a:gd name="T3" fmla="*/ 5 h 9"/>
                    <a:gd name="T4" fmla="*/ 25 w 25"/>
                    <a:gd name="T5" fmla="*/ 0 h 9"/>
                    <a:gd name="T6" fmla="*/ 25 w 25"/>
                    <a:gd name="T7" fmla="*/ 0 h 9"/>
                    <a:gd name="T8" fmla="*/ 23 w 25"/>
                    <a:gd name="T9" fmla="*/ 0 h 9"/>
                    <a:gd name="T10" fmla="*/ 19 w 25"/>
                    <a:gd name="T11" fmla="*/ 3 h 9"/>
                    <a:gd name="T12" fmla="*/ 15 w 25"/>
                    <a:gd name="T13" fmla="*/ 3 h 9"/>
                    <a:gd name="T14" fmla="*/ 11 w 25"/>
                    <a:gd name="T15" fmla="*/ 5 h 9"/>
                    <a:gd name="T16" fmla="*/ 4 w 25"/>
                    <a:gd name="T17" fmla="*/ 5 h 9"/>
                    <a:gd name="T18" fmla="*/ 0 w 25"/>
                    <a:gd name="T19" fmla="*/ 7 h 9"/>
                    <a:gd name="T20" fmla="*/ 4 w 25"/>
                    <a:gd name="T21" fmla="*/ 9 h 9"/>
                    <a:gd name="T22" fmla="*/ 17 w 25"/>
                    <a:gd name="T23" fmla="*/ 7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"/>
                    <a:gd name="T37" fmla="*/ 0 h 9"/>
                    <a:gd name="T38" fmla="*/ 25 w 25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" h="9">
                      <a:moveTo>
                        <a:pt x="17" y="7"/>
                      </a:moveTo>
                      <a:lnTo>
                        <a:pt x="19" y="5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19" y="3"/>
                      </a:lnTo>
                      <a:lnTo>
                        <a:pt x="15" y="3"/>
                      </a:lnTo>
                      <a:lnTo>
                        <a:pt x="11" y="5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4" y="9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76" name="Freeform 325"/>
                <p:cNvSpPr>
                  <a:spLocks noChangeAspect="1"/>
                </p:cNvSpPr>
                <p:nvPr/>
              </p:nvSpPr>
              <p:spPr bwMode="gray">
                <a:xfrm>
                  <a:off x="3185" y="1552"/>
                  <a:ext cx="98" cy="237"/>
                </a:xfrm>
                <a:custGeom>
                  <a:avLst/>
                  <a:gdLst>
                    <a:gd name="T0" fmla="*/ 68 w 105"/>
                    <a:gd name="T1" fmla="*/ 97 h 210"/>
                    <a:gd name="T2" fmla="*/ 87 w 105"/>
                    <a:gd name="T3" fmla="*/ 87 h 210"/>
                    <a:gd name="T4" fmla="*/ 105 w 105"/>
                    <a:gd name="T5" fmla="*/ 85 h 210"/>
                    <a:gd name="T6" fmla="*/ 103 w 105"/>
                    <a:gd name="T7" fmla="*/ 62 h 210"/>
                    <a:gd name="T8" fmla="*/ 91 w 105"/>
                    <a:gd name="T9" fmla="*/ 41 h 210"/>
                    <a:gd name="T10" fmla="*/ 70 w 105"/>
                    <a:gd name="T11" fmla="*/ 29 h 210"/>
                    <a:gd name="T12" fmla="*/ 60 w 105"/>
                    <a:gd name="T13" fmla="*/ 37 h 210"/>
                    <a:gd name="T14" fmla="*/ 51 w 105"/>
                    <a:gd name="T15" fmla="*/ 35 h 210"/>
                    <a:gd name="T16" fmla="*/ 41 w 105"/>
                    <a:gd name="T17" fmla="*/ 37 h 210"/>
                    <a:gd name="T18" fmla="*/ 43 w 105"/>
                    <a:gd name="T19" fmla="*/ 21 h 210"/>
                    <a:gd name="T20" fmla="*/ 33 w 105"/>
                    <a:gd name="T21" fmla="*/ 6 h 210"/>
                    <a:gd name="T22" fmla="*/ 23 w 105"/>
                    <a:gd name="T23" fmla="*/ 2 h 210"/>
                    <a:gd name="T24" fmla="*/ 2 w 105"/>
                    <a:gd name="T25" fmla="*/ 10 h 210"/>
                    <a:gd name="T26" fmla="*/ 0 w 105"/>
                    <a:gd name="T27" fmla="*/ 27 h 210"/>
                    <a:gd name="T28" fmla="*/ 6 w 105"/>
                    <a:gd name="T29" fmla="*/ 37 h 210"/>
                    <a:gd name="T30" fmla="*/ 18 w 105"/>
                    <a:gd name="T31" fmla="*/ 58 h 210"/>
                    <a:gd name="T32" fmla="*/ 14 w 105"/>
                    <a:gd name="T33" fmla="*/ 68 h 210"/>
                    <a:gd name="T34" fmla="*/ 14 w 105"/>
                    <a:gd name="T35" fmla="*/ 80 h 210"/>
                    <a:gd name="T36" fmla="*/ 27 w 105"/>
                    <a:gd name="T37" fmla="*/ 97 h 210"/>
                    <a:gd name="T38" fmla="*/ 33 w 105"/>
                    <a:gd name="T39" fmla="*/ 118 h 210"/>
                    <a:gd name="T40" fmla="*/ 25 w 105"/>
                    <a:gd name="T41" fmla="*/ 144 h 210"/>
                    <a:gd name="T42" fmla="*/ 25 w 105"/>
                    <a:gd name="T43" fmla="*/ 155 h 210"/>
                    <a:gd name="T44" fmla="*/ 21 w 105"/>
                    <a:gd name="T45" fmla="*/ 169 h 210"/>
                    <a:gd name="T46" fmla="*/ 23 w 105"/>
                    <a:gd name="T47" fmla="*/ 175 h 210"/>
                    <a:gd name="T48" fmla="*/ 29 w 105"/>
                    <a:gd name="T49" fmla="*/ 175 h 210"/>
                    <a:gd name="T50" fmla="*/ 39 w 105"/>
                    <a:gd name="T51" fmla="*/ 188 h 210"/>
                    <a:gd name="T52" fmla="*/ 41 w 105"/>
                    <a:gd name="T53" fmla="*/ 194 h 210"/>
                    <a:gd name="T54" fmla="*/ 49 w 105"/>
                    <a:gd name="T55" fmla="*/ 196 h 210"/>
                    <a:gd name="T56" fmla="*/ 58 w 105"/>
                    <a:gd name="T57" fmla="*/ 208 h 210"/>
                    <a:gd name="T58" fmla="*/ 68 w 105"/>
                    <a:gd name="T59" fmla="*/ 208 h 210"/>
                    <a:gd name="T60" fmla="*/ 62 w 105"/>
                    <a:gd name="T61" fmla="*/ 194 h 210"/>
                    <a:gd name="T62" fmla="*/ 47 w 105"/>
                    <a:gd name="T63" fmla="*/ 186 h 210"/>
                    <a:gd name="T64" fmla="*/ 47 w 105"/>
                    <a:gd name="T65" fmla="*/ 186 h 210"/>
                    <a:gd name="T66" fmla="*/ 43 w 105"/>
                    <a:gd name="T67" fmla="*/ 165 h 210"/>
                    <a:gd name="T68" fmla="*/ 35 w 105"/>
                    <a:gd name="T69" fmla="*/ 161 h 210"/>
                    <a:gd name="T70" fmla="*/ 31 w 105"/>
                    <a:gd name="T71" fmla="*/ 151 h 210"/>
                    <a:gd name="T72" fmla="*/ 35 w 105"/>
                    <a:gd name="T73" fmla="*/ 130 h 210"/>
                    <a:gd name="T74" fmla="*/ 39 w 105"/>
                    <a:gd name="T75" fmla="*/ 109 h 210"/>
                    <a:gd name="T76" fmla="*/ 43 w 105"/>
                    <a:gd name="T77" fmla="*/ 95 h 210"/>
                    <a:gd name="T78" fmla="*/ 49 w 105"/>
                    <a:gd name="T79" fmla="*/ 103 h 210"/>
                    <a:gd name="T80" fmla="*/ 58 w 105"/>
                    <a:gd name="T81" fmla="*/ 111 h 210"/>
                    <a:gd name="T82" fmla="*/ 68 w 105"/>
                    <a:gd name="T83" fmla="*/ 116 h 210"/>
                    <a:gd name="T84" fmla="*/ 74 w 105"/>
                    <a:gd name="T85" fmla="*/ 120 h 210"/>
                    <a:gd name="T86" fmla="*/ 76 w 105"/>
                    <a:gd name="T87" fmla="*/ 122 h 21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5"/>
                    <a:gd name="T133" fmla="*/ 0 h 210"/>
                    <a:gd name="T134" fmla="*/ 105 w 105"/>
                    <a:gd name="T135" fmla="*/ 210 h 21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5" h="210">
                      <a:moveTo>
                        <a:pt x="72" y="113"/>
                      </a:moveTo>
                      <a:lnTo>
                        <a:pt x="68" y="107"/>
                      </a:lnTo>
                      <a:lnTo>
                        <a:pt x="68" y="97"/>
                      </a:lnTo>
                      <a:lnTo>
                        <a:pt x="70" y="95"/>
                      </a:lnTo>
                      <a:lnTo>
                        <a:pt x="80" y="85"/>
                      </a:lnTo>
                      <a:lnTo>
                        <a:pt x="87" y="87"/>
                      </a:lnTo>
                      <a:lnTo>
                        <a:pt x="97" y="85"/>
                      </a:lnTo>
                      <a:lnTo>
                        <a:pt x="101" y="87"/>
                      </a:lnTo>
                      <a:lnTo>
                        <a:pt x="105" y="85"/>
                      </a:lnTo>
                      <a:lnTo>
                        <a:pt x="103" y="74"/>
                      </a:lnTo>
                      <a:lnTo>
                        <a:pt x="105" y="70"/>
                      </a:lnTo>
                      <a:lnTo>
                        <a:pt x="103" y="62"/>
                      </a:lnTo>
                      <a:lnTo>
                        <a:pt x="99" y="62"/>
                      </a:lnTo>
                      <a:lnTo>
                        <a:pt x="91" y="52"/>
                      </a:lnTo>
                      <a:lnTo>
                        <a:pt x="91" y="41"/>
                      </a:lnTo>
                      <a:lnTo>
                        <a:pt x="84" y="35"/>
                      </a:lnTo>
                      <a:lnTo>
                        <a:pt x="80" y="31"/>
                      </a:lnTo>
                      <a:lnTo>
                        <a:pt x="70" y="29"/>
                      </a:lnTo>
                      <a:lnTo>
                        <a:pt x="68" y="35"/>
                      </a:lnTo>
                      <a:lnTo>
                        <a:pt x="64" y="37"/>
                      </a:lnTo>
                      <a:lnTo>
                        <a:pt x="60" y="37"/>
                      </a:lnTo>
                      <a:lnTo>
                        <a:pt x="58" y="35"/>
                      </a:lnTo>
                      <a:lnTo>
                        <a:pt x="56" y="33"/>
                      </a:lnTo>
                      <a:lnTo>
                        <a:pt x="51" y="35"/>
                      </a:lnTo>
                      <a:lnTo>
                        <a:pt x="45" y="41"/>
                      </a:lnTo>
                      <a:lnTo>
                        <a:pt x="41" y="41"/>
                      </a:lnTo>
                      <a:lnTo>
                        <a:pt x="41" y="37"/>
                      </a:lnTo>
                      <a:lnTo>
                        <a:pt x="45" y="31"/>
                      </a:lnTo>
                      <a:lnTo>
                        <a:pt x="43" y="23"/>
                      </a:lnTo>
                      <a:lnTo>
                        <a:pt x="43" y="21"/>
                      </a:lnTo>
                      <a:lnTo>
                        <a:pt x="43" y="12"/>
                      </a:lnTo>
                      <a:lnTo>
                        <a:pt x="33" y="10"/>
                      </a:lnTo>
                      <a:lnTo>
                        <a:pt x="33" y="6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3" y="2"/>
                      </a:lnTo>
                      <a:lnTo>
                        <a:pt x="21" y="8"/>
                      </a:lnTo>
                      <a:lnTo>
                        <a:pt x="10" y="12"/>
                      </a:lnTo>
                      <a:lnTo>
                        <a:pt x="2" y="10"/>
                      </a:lnTo>
                      <a:lnTo>
                        <a:pt x="0" y="17"/>
                      </a:lnTo>
                      <a:lnTo>
                        <a:pt x="2" y="25"/>
                      </a:lnTo>
                      <a:lnTo>
                        <a:pt x="0" y="27"/>
                      </a:lnTo>
                      <a:lnTo>
                        <a:pt x="4" y="29"/>
                      </a:lnTo>
                      <a:lnTo>
                        <a:pt x="4" y="33"/>
                      </a:lnTo>
                      <a:lnTo>
                        <a:pt x="6" y="37"/>
                      </a:lnTo>
                      <a:lnTo>
                        <a:pt x="14" y="52"/>
                      </a:lnTo>
                      <a:lnTo>
                        <a:pt x="14" y="58"/>
                      </a:lnTo>
                      <a:lnTo>
                        <a:pt x="18" y="58"/>
                      </a:lnTo>
                      <a:lnTo>
                        <a:pt x="18" y="62"/>
                      </a:lnTo>
                      <a:lnTo>
                        <a:pt x="16" y="64"/>
                      </a:lnTo>
                      <a:lnTo>
                        <a:pt x="14" y="68"/>
                      </a:lnTo>
                      <a:lnTo>
                        <a:pt x="16" y="72"/>
                      </a:lnTo>
                      <a:lnTo>
                        <a:pt x="12" y="74"/>
                      </a:lnTo>
                      <a:lnTo>
                        <a:pt x="14" y="80"/>
                      </a:lnTo>
                      <a:lnTo>
                        <a:pt x="18" y="85"/>
                      </a:lnTo>
                      <a:lnTo>
                        <a:pt x="25" y="91"/>
                      </a:lnTo>
                      <a:lnTo>
                        <a:pt x="27" y="97"/>
                      </a:lnTo>
                      <a:lnTo>
                        <a:pt x="27" y="103"/>
                      </a:lnTo>
                      <a:lnTo>
                        <a:pt x="27" y="109"/>
                      </a:lnTo>
                      <a:lnTo>
                        <a:pt x="33" y="118"/>
                      </a:lnTo>
                      <a:lnTo>
                        <a:pt x="31" y="134"/>
                      </a:lnTo>
                      <a:lnTo>
                        <a:pt x="27" y="136"/>
                      </a:lnTo>
                      <a:lnTo>
                        <a:pt x="25" y="144"/>
                      </a:lnTo>
                      <a:lnTo>
                        <a:pt x="25" y="147"/>
                      </a:lnTo>
                      <a:lnTo>
                        <a:pt x="25" y="151"/>
                      </a:lnTo>
                      <a:lnTo>
                        <a:pt x="25" y="155"/>
                      </a:lnTo>
                      <a:lnTo>
                        <a:pt x="23" y="157"/>
                      </a:lnTo>
                      <a:lnTo>
                        <a:pt x="23" y="163"/>
                      </a:lnTo>
                      <a:lnTo>
                        <a:pt x="21" y="169"/>
                      </a:lnTo>
                      <a:lnTo>
                        <a:pt x="21" y="173"/>
                      </a:lnTo>
                      <a:lnTo>
                        <a:pt x="21" y="175"/>
                      </a:lnTo>
                      <a:lnTo>
                        <a:pt x="23" y="175"/>
                      </a:lnTo>
                      <a:lnTo>
                        <a:pt x="23" y="171"/>
                      </a:lnTo>
                      <a:lnTo>
                        <a:pt x="27" y="171"/>
                      </a:lnTo>
                      <a:lnTo>
                        <a:pt x="29" y="175"/>
                      </a:lnTo>
                      <a:lnTo>
                        <a:pt x="33" y="184"/>
                      </a:lnTo>
                      <a:lnTo>
                        <a:pt x="33" y="182"/>
                      </a:lnTo>
                      <a:lnTo>
                        <a:pt x="39" y="188"/>
                      </a:lnTo>
                      <a:lnTo>
                        <a:pt x="43" y="190"/>
                      </a:lnTo>
                      <a:lnTo>
                        <a:pt x="41" y="194"/>
                      </a:lnTo>
                      <a:lnTo>
                        <a:pt x="47" y="198"/>
                      </a:lnTo>
                      <a:lnTo>
                        <a:pt x="49" y="196"/>
                      </a:lnTo>
                      <a:lnTo>
                        <a:pt x="54" y="200"/>
                      </a:lnTo>
                      <a:lnTo>
                        <a:pt x="60" y="202"/>
                      </a:lnTo>
                      <a:lnTo>
                        <a:pt x="58" y="208"/>
                      </a:lnTo>
                      <a:lnTo>
                        <a:pt x="62" y="210"/>
                      </a:lnTo>
                      <a:lnTo>
                        <a:pt x="64" y="208"/>
                      </a:lnTo>
                      <a:lnTo>
                        <a:pt x="68" y="208"/>
                      </a:lnTo>
                      <a:lnTo>
                        <a:pt x="70" y="204"/>
                      </a:lnTo>
                      <a:lnTo>
                        <a:pt x="68" y="200"/>
                      </a:lnTo>
                      <a:lnTo>
                        <a:pt x="62" y="194"/>
                      </a:lnTo>
                      <a:lnTo>
                        <a:pt x="56" y="194"/>
                      </a:lnTo>
                      <a:lnTo>
                        <a:pt x="49" y="188"/>
                      </a:lnTo>
                      <a:lnTo>
                        <a:pt x="47" y="186"/>
                      </a:lnTo>
                      <a:lnTo>
                        <a:pt x="45" y="182"/>
                      </a:lnTo>
                      <a:lnTo>
                        <a:pt x="45" y="180"/>
                      </a:lnTo>
                      <a:lnTo>
                        <a:pt x="47" y="186"/>
                      </a:lnTo>
                      <a:lnTo>
                        <a:pt x="47" y="175"/>
                      </a:lnTo>
                      <a:lnTo>
                        <a:pt x="45" y="173"/>
                      </a:lnTo>
                      <a:lnTo>
                        <a:pt x="43" y="165"/>
                      </a:lnTo>
                      <a:lnTo>
                        <a:pt x="41" y="159"/>
                      </a:lnTo>
                      <a:lnTo>
                        <a:pt x="37" y="159"/>
                      </a:lnTo>
                      <a:lnTo>
                        <a:pt x="35" y="161"/>
                      </a:lnTo>
                      <a:lnTo>
                        <a:pt x="33" y="161"/>
                      </a:lnTo>
                      <a:lnTo>
                        <a:pt x="33" y="157"/>
                      </a:lnTo>
                      <a:lnTo>
                        <a:pt x="31" y="151"/>
                      </a:lnTo>
                      <a:lnTo>
                        <a:pt x="31" y="144"/>
                      </a:lnTo>
                      <a:lnTo>
                        <a:pt x="35" y="136"/>
                      </a:lnTo>
                      <a:lnTo>
                        <a:pt x="35" y="130"/>
                      </a:lnTo>
                      <a:lnTo>
                        <a:pt x="41" y="120"/>
                      </a:lnTo>
                      <a:lnTo>
                        <a:pt x="41" y="113"/>
                      </a:lnTo>
                      <a:lnTo>
                        <a:pt x="39" y="109"/>
                      </a:lnTo>
                      <a:lnTo>
                        <a:pt x="41" y="103"/>
                      </a:lnTo>
                      <a:lnTo>
                        <a:pt x="39" y="99"/>
                      </a:lnTo>
                      <a:lnTo>
                        <a:pt x="43" y="95"/>
                      </a:lnTo>
                      <a:lnTo>
                        <a:pt x="49" y="97"/>
                      </a:lnTo>
                      <a:lnTo>
                        <a:pt x="49" y="99"/>
                      </a:lnTo>
                      <a:lnTo>
                        <a:pt x="49" y="103"/>
                      </a:lnTo>
                      <a:lnTo>
                        <a:pt x="49" y="109"/>
                      </a:lnTo>
                      <a:lnTo>
                        <a:pt x="51" y="111"/>
                      </a:lnTo>
                      <a:lnTo>
                        <a:pt x="58" y="111"/>
                      </a:lnTo>
                      <a:lnTo>
                        <a:pt x="62" y="111"/>
                      </a:lnTo>
                      <a:lnTo>
                        <a:pt x="64" y="113"/>
                      </a:lnTo>
                      <a:lnTo>
                        <a:pt x="68" y="116"/>
                      </a:lnTo>
                      <a:lnTo>
                        <a:pt x="68" y="118"/>
                      </a:lnTo>
                      <a:lnTo>
                        <a:pt x="72" y="120"/>
                      </a:lnTo>
                      <a:lnTo>
                        <a:pt x="74" y="120"/>
                      </a:lnTo>
                      <a:lnTo>
                        <a:pt x="76" y="124"/>
                      </a:lnTo>
                      <a:lnTo>
                        <a:pt x="78" y="128"/>
                      </a:lnTo>
                      <a:lnTo>
                        <a:pt x="76" y="122"/>
                      </a:lnTo>
                      <a:lnTo>
                        <a:pt x="72" y="1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77" name="Freeform 326"/>
                <p:cNvSpPr>
                  <a:spLocks noChangeAspect="1"/>
                </p:cNvSpPr>
                <p:nvPr/>
              </p:nvSpPr>
              <p:spPr bwMode="gray">
                <a:xfrm>
                  <a:off x="3120" y="1425"/>
                  <a:ext cx="100" cy="293"/>
                </a:xfrm>
                <a:custGeom>
                  <a:avLst/>
                  <a:gdLst>
                    <a:gd name="T0" fmla="*/ 97 w 107"/>
                    <a:gd name="T1" fmla="*/ 222 h 260"/>
                    <a:gd name="T2" fmla="*/ 95 w 107"/>
                    <a:gd name="T3" fmla="*/ 204 h 260"/>
                    <a:gd name="T4" fmla="*/ 82 w 107"/>
                    <a:gd name="T5" fmla="*/ 187 h 260"/>
                    <a:gd name="T6" fmla="*/ 86 w 107"/>
                    <a:gd name="T7" fmla="*/ 177 h 260"/>
                    <a:gd name="T8" fmla="*/ 84 w 107"/>
                    <a:gd name="T9" fmla="*/ 171 h 260"/>
                    <a:gd name="T10" fmla="*/ 74 w 107"/>
                    <a:gd name="T11" fmla="*/ 146 h 260"/>
                    <a:gd name="T12" fmla="*/ 72 w 107"/>
                    <a:gd name="T13" fmla="*/ 138 h 260"/>
                    <a:gd name="T14" fmla="*/ 80 w 107"/>
                    <a:gd name="T15" fmla="*/ 125 h 260"/>
                    <a:gd name="T16" fmla="*/ 97 w 107"/>
                    <a:gd name="T17" fmla="*/ 113 h 260"/>
                    <a:gd name="T18" fmla="*/ 103 w 107"/>
                    <a:gd name="T19" fmla="*/ 99 h 260"/>
                    <a:gd name="T20" fmla="*/ 95 w 107"/>
                    <a:gd name="T21" fmla="*/ 94 h 260"/>
                    <a:gd name="T22" fmla="*/ 82 w 107"/>
                    <a:gd name="T23" fmla="*/ 84 h 260"/>
                    <a:gd name="T24" fmla="*/ 76 w 107"/>
                    <a:gd name="T25" fmla="*/ 74 h 260"/>
                    <a:gd name="T26" fmla="*/ 66 w 107"/>
                    <a:gd name="T27" fmla="*/ 61 h 260"/>
                    <a:gd name="T28" fmla="*/ 60 w 107"/>
                    <a:gd name="T29" fmla="*/ 59 h 260"/>
                    <a:gd name="T30" fmla="*/ 60 w 107"/>
                    <a:gd name="T31" fmla="*/ 45 h 260"/>
                    <a:gd name="T32" fmla="*/ 68 w 107"/>
                    <a:gd name="T33" fmla="*/ 31 h 260"/>
                    <a:gd name="T34" fmla="*/ 64 w 107"/>
                    <a:gd name="T35" fmla="*/ 14 h 260"/>
                    <a:gd name="T36" fmla="*/ 49 w 107"/>
                    <a:gd name="T37" fmla="*/ 0 h 260"/>
                    <a:gd name="T38" fmla="*/ 43 w 107"/>
                    <a:gd name="T39" fmla="*/ 16 h 260"/>
                    <a:gd name="T40" fmla="*/ 22 w 107"/>
                    <a:gd name="T41" fmla="*/ 28 h 260"/>
                    <a:gd name="T42" fmla="*/ 22 w 107"/>
                    <a:gd name="T43" fmla="*/ 49 h 260"/>
                    <a:gd name="T44" fmla="*/ 8 w 107"/>
                    <a:gd name="T45" fmla="*/ 61 h 260"/>
                    <a:gd name="T46" fmla="*/ 8 w 107"/>
                    <a:gd name="T47" fmla="*/ 78 h 260"/>
                    <a:gd name="T48" fmla="*/ 4 w 107"/>
                    <a:gd name="T49" fmla="*/ 101 h 260"/>
                    <a:gd name="T50" fmla="*/ 2 w 107"/>
                    <a:gd name="T51" fmla="*/ 105 h 260"/>
                    <a:gd name="T52" fmla="*/ 8 w 107"/>
                    <a:gd name="T53" fmla="*/ 115 h 260"/>
                    <a:gd name="T54" fmla="*/ 16 w 107"/>
                    <a:gd name="T55" fmla="*/ 121 h 260"/>
                    <a:gd name="T56" fmla="*/ 22 w 107"/>
                    <a:gd name="T57" fmla="*/ 125 h 260"/>
                    <a:gd name="T58" fmla="*/ 22 w 107"/>
                    <a:gd name="T59" fmla="*/ 127 h 260"/>
                    <a:gd name="T60" fmla="*/ 25 w 107"/>
                    <a:gd name="T61" fmla="*/ 134 h 260"/>
                    <a:gd name="T62" fmla="*/ 25 w 107"/>
                    <a:gd name="T63" fmla="*/ 127 h 260"/>
                    <a:gd name="T64" fmla="*/ 31 w 107"/>
                    <a:gd name="T65" fmla="*/ 144 h 260"/>
                    <a:gd name="T66" fmla="*/ 33 w 107"/>
                    <a:gd name="T67" fmla="*/ 158 h 260"/>
                    <a:gd name="T68" fmla="*/ 33 w 107"/>
                    <a:gd name="T69" fmla="*/ 177 h 260"/>
                    <a:gd name="T70" fmla="*/ 37 w 107"/>
                    <a:gd name="T71" fmla="*/ 177 h 260"/>
                    <a:gd name="T72" fmla="*/ 45 w 107"/>
                    <a:gd name="T73" fmla="*/ 179 h 260"/>
                    <a:gd name="T74" fmla="*/ 53 w 107"/>
                    <a:gd name="T75" fmla="*/ 171 h 260"/>
                    <a:gd name="T76" fmla="*/ 60 w 107"/>
                    <a:gd name="T77" fmla="*/ 167 h 260"/>
                    <a:gd name="T78" fmla="*/ 62 w 107"/>
                    <a:gd name="T79" fmla="*/ 156 h 260"/>
                    <a:gd name="T80" fmla="*/ 68 w 107"/>
                    <a:gd name="T81" fmla="*/ 160 h 260"/>
                    <a:gd name="T82" fmla="*/ 76 w 107"/>
                    <a:gd name="T83" fmla="*/ 175 h 260"/>
                    <a:gd name="T84" fmla="*/ 80 w 107"/>
                    <a:gd name="T85" fmla="*/ 200 h 260"/>
                    <a:gd name="T86" fmla="*/ 84 w 107"/>
                    <a:gd name="T87" fmla="*/ 206 h 260"/>
                    <a:gd name="T88" fmla="*/ 93 w 107"/>
                    <a:gd name="T89" fmla="*/ 224 h 260"/>
                    <a:gd name="T90" fmla="*/ 95 w 107"/>
                    <a:gd name="T91" fmla="*/ 237 h 260"/>
                    <a:gd name="T92" fmla="*/ 93 w 107"/>
                    <a:gd name="T93" fmla="*/ 247 h 260"/>
                    <a:gd name="T94" fmla="*/ 95 w 107"/>
                    <a:gd name="T95" fmla="*/ 257 h 2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07"/>
                    <a:gd name="T145" fmla="*/ 0 h 260"/>
                    <a:gd name="T146" fmla="*/ 107 w 107"/>
                    <a:gd name="T147" fmla="*/ 260 h 2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07" h="260">
                      <a:moveTo>
                        <a:pt x="101" y="247"/>
                      </a:moveTo>
                      <a:lnTo>
                        <a:pt x="103" y="231"/>
                      </a:lnTo>
                      <a:lnTo>
                        <a:pt x="97" y="222"/>
                      </a:lnTo>
                      <a:lnTo>
                        <a:pt x="97" y="216"/>
                      </a:lnTo>
                      <a:lnTo>
                        <a:pt x="97" y="210"/>
                      </a:lnTo>
                      <a:lnTo>
                        <a:pt x="95" y="204"/>
                      </a:lnTo>
                      <a:lnTo>
                        <a:pt x="88" y="198"/>
                      </a:lnTo>
                      <a:lnTo>
                        <a:pt x="84" y="193"/>
                      </a:lnTo>
                      <a:lnTo>
                        <a:pt x="82" y="187"/>
                      </a:lnTo>
                      <a:lnTo>
                        <a:pt x="86" y="185"/>
                      </a:lnTo>
                      <a:lnTo>
                        <a:pt x="84" y="181"/>
                      </a:lnTo>
                      <a:lnTo>
                        <a:pt x="86" y="177"/>
                      </a:lnTo>
                      <a:lnTo>
                        <a:pt x="88" y="175"/>
                      </a:lnTo>
                      <a:lnTo>
                        <a:pt x="88" y="171"/>
                      </a:lnTo>
                      <a:lnTo>
                        <a:pt x="84" y="171"/>
                      </a:lnTo>
                      <a:lnTo>
                        <a:pt x="84" y="165"/>
                      </a:lnTo>
                      <a:lnTo>
                        <a:pt x="76" y="150"/>
                      </a:lnTo>
                      <a:lnTo>
                        <a:pt x="74" y="146"/>
                      </a:lnTo>
                      <a:lnTo>
                        <a:pt x="74" y="142"/>
                      </a:lnTo>
                      <a:lnTo>
                        <a:pt x="70" y="140"/>
                      </a:lnTo>
                      <a:lnTo>
                        <a:pt x="72" y="138"/>
                      </a:lnTo>
                      <a:lnTo>
                        <a:pt x="70" y="130"/>
                      </a:lnTo>
                      <a:lnTo>
                        <a:pt x="72" y="123"/>
                      </a:lnTo>
                      <a:lnTo>
                        <a:pt x="80" y="125"/>
                      </a:lnTo>
                      <a:lnTo>
                        <a:pt x="91" y="121"/>
                      </a:lnTo>
                      <a:lnTo>
                        <a:pt x="93" y="115"/>
                      </a:lnTo>
                      <a:lnTo>
                        <a:pt x="97" y="113"/>
                      </a:lnTo>
                      <a:lnTo>
                        <a:pt x="99" y="109"/>
                      </a:lnTo>
                      <a:lnTo>
                        <a:pt x="103" y="105"/>
                      </a:lnTo>
                      <a:lnTo>
                        <a:pt x="103" y="99"/>
                      </a:lnTo>
                      <a:lnTo>
                        <a:pt x="107" y="97"/>
                      </a:lnTo>
                      <a:lnTo>
                        <a:pt x="97" y="94"/>
                      </a:lnTo>
                      <a:lnTo>
                        <a:pt x="95" y="94"/>
                      </a:lnTo>
                      <a:lnTo>
                        <a:pt x="91" y="90"/>
                      </a:lnTo>
                      <a:lnTo>
                        <a:pt x="82" y="88"/>
                      </a:lnTo>
                      <a:lnTo>
                        <a:pt x="82" y="84"/>
                      </a:lnTo>
                      <a:lnTo>
                        <a:pt x="82" y="80"/>
                      </a:lnTo>
                      <a:lnTo>
                        <a:pt x="82" y="76"/>
                      </a:lnTo>
                      <a:lnTo>
                        <a:pt x="76" y="74"/>
                      </a:lnTo>
                      <a:lnTo>
                        <a:pt x="74" y="66"/>
                      </a:lnTo>
                      <a:lnTo>
                        <a:pt x="76" y="61"/>
                      </a:lnTo>
                      <a:lnTo>
                        <a:pt x="66" y="61"/>
                      </a:lnTo>
                      <a:lnTo>
                        <a:pt x="62" y="64"/>
                      </a:lnTo>
                      <a:lnTo>
                        <a:pt x="60" y="64"/>
                      </a:lnTo>
                      <a:lnTo>
                        <a:pt x="60" y="59"/>
                      </a:lnTo>
                      <a:lnTo>
                        <a:pt x="55" y="55"/>
                      </a:lnTo>
                      <a:lnTo>
                        <a:pt x="55" y="53"/>
                      </a:lnTo>
                      <a:lnTo>
                        <a:pt x="60" y="45"/>
                      </a:lnTo>
                      <a:lnTo>
                        <a:pt x="68" y="37"/>
                      </a:lnTo>
                      <a:lnTo>
                        <a:pt x="66" y="33"/>
                      </a:lnTo>
                      <a:lnTo>
                        <a:pt x="68" y="31"/>
                      </a:lnTo>
                      <a:lnTo>
                        <a:pt x="66" y="22"/>
                      </a:lnTo>
                      <a:lnTo>
                        <a:pt x="66" y="20"/>
                      </a:lnTo>
                      <a:lnTo>
                        <a:pt x="64" y="14"/>
                      </a:lnTo>
                      <a:lnTo>
                        <a:pt x="60" y="12"/>
                      </a:lnTo>
                      <a:lnTo>
                        <a:pt x="55" y="4"/>
                      </a:lnTo>
                      <a:lnTo>
                        <a:pt x="49" y="0"/>
                      </a:lnTo>
                      <a:lnTo>
                        <a:pt x="47" y="2"/>
                      </a:lnTo>
                      <a:lnTo>
                        <a:pt x="43" y="12"/>
                      </a:lnTo>
                      <a:lnTo>
                        <a:pt x="43" y="16"/>
                      </a:lnTo>
                      <a:lnTo>
                        <a:pt x="37" y="16"/>
                      </a:lnTo>
                      <a:lnTo>
                        <a:pt x="29" y="22"/>
                      </a:lnTo>
                      <a:lnTo>
                        <a:pt x="22" y="28"/>
                      </a:lnTo>
                      <a:lnTo>
                        <a:pt x="25" y="35"/>
                      </a:lnTo>
                      <a:lnTo>
                        <a:pt x="20" y="43"/>
                      </a:lnTo>
                      <a:lnTo>
                        <a:pt x="22" y="49"/>
                      </a:lnTo>
                      <a:lnTo>
                        <a:pt x="16" y="64"/>
                      </a:lnTo>
                      <a:lnTo>
                        <a:pt x="12" y="64"/>
                      </a:lnTo>
                      <a:lnTo>
                        <a:pt x="8" y="61"/>
                      </a:lnTo>
                      <a:lnTo>
                        <a:pt x="10" y="70"/>
                      </a:lnTo>
                      <a:lnTo>
                        <a:pt x="10" y="76"/>
                      </a:lnTo>
                      <a:lnTo>
                        <a:pt x="8" y="78"/>
                      </a:lnTo>
                      <a:lnTo>
                        <a:pt x="8" y="92"/>
                      </a:lnTo>
                      <a:lnTo>
                        <a:pt x="2" y="92"/>
                      </a:lnTo>
                      <a:lnTo>
                        <a:pt x="4" y="101"/>
                      </a:lnTo>
                      <a:lnTo>
                        <a:pt x="2" y="101"/>
                      </a:lnTo>
                      <a:lnTo>
                        <a:pt x="0" y="103"/>
                      </a:lnTo>
                      <a:lnTo>
                        <a:pt x="2" y="105"/>
                      </a:lnTo>
                      <a:lnTo>
                        <a:pt x="2" y="107"/>
                      </a:lnTo>
                      <a:lnTo>
                        <a:pt x="4" y="111"/>
                      </a:lnTo>
                      <a:lnTo>
                        <a:pt x="8" y="115"/>
                      </a:lnTo>
                      <a:lnTo>
                        <a:pt x="10" y="115"/>
                      </a:lnTo>
                      <a:lnTo>
                        <a:pt x="14" y="119"/>
                      </a:lnTo>
                      <a:lnTo>
                        <a:pt x="16" y="121"/>
                      </a:lnTo>
                      <a:lnTo>
                        <a:pt x="18" y="121"/>
                      </a:lnTo>
                      <a:lnTo>
                        <a:pt x="22" y="121"/>
                      </a:lnTo>
                      <a:lnTo>
                        <a:pt x="22" y="125"/>
                      </a:lnTo>
                      <a:lnTo>
                        <a:pt x="20" y="125"/>
                      </a:lnTo>
                      <a:lnTo>
                        <a:pt x="22" y="127"/>
                      </a:lnTo>
                      <a:lnTo>
                        <a:pt x="18" y="127"/>
                      </a:lnTo>
                      <a:lnTo>
                        <a:pt x="18" y="130"/>
                      </a:lnTo>
                      <a:lnTo>
                        <a:pt x="25" y="134"/>
                      </a:lnTo>
                      <a:lnTo>
                        <a:pt x="25" y="132"/>
                      </a:lnTo>
                      <a:lnTo>
                        <a:pt x="25" y="130"/>
                      </a:lnTo>
                      <a:lnTo>
                        <a:pt x="25" y="127"/>
                      </a:lnTo>
                      <a:lnTo>
                        <a:pt x="27" y="130"/>
                      </a:lnTo>
                      <a:lnTo>
                        <a:pt x="27" y="136"/>
                      </a:lnTo>
                      <a:lnTo>
                        <a:pt x="31" y="144"/>
                      </a:lnTo>
                      <a:lnTo>
                        <a:pt x="31" y="146"/>
                      </a:lnTo>
                      <a:lnTo>
                        <a:pt x="33" y="152"/>
                      </a:lnTo>
                      <a:lnTo>
                        <a:pt x="33" y="158"/>
                      </a:lnTo>
                      <a:lnTo>
                        <a:pt x="33" y="167"/>
                      </a:lnTo>
                      <a:lnTo>
                        <a:pt x="33" y="169"/>
                      </a:lnTo>
                      <a:lnTo>
                        <a:pt x="33" y="177"/>
                      </a:lnTo>
                      <a:lnTo>
                        <a:pt x="37" y="171"/>
                      </a:lnTo>
                      <a:lnTo>
                        <a:pt x="35" y="177"/>
                      </a:lnTo>
                      <a:lnTo>
                        <a:pt x="37" y="177"/>
                      </a:lnTo>
                      <a:lnTo>
                        <a:pt x="41" y="179"/>
                      </a:lnTo>
                      <a:lnTo>
                        <a:pt x="43" y="177"/>
                      </a:lnTo>
                      <a:lnTo>
                        <a:pt x="45" y="179"/>
                      </a:lnTo>
                      <a:lnTo>
                        <a:pt x="49" y="177"/>
                      </a:lnTo>
                      <a:lnTo>
                        <a:pt x="51" y="173"/>
                      </a:lnTo>
                      <a:lnTo>
                        <a:pt x="53" y="171"/>
                      </a:lnTo>
                      <a:lnTo>
                        <a:pt x="55" y="169"/>
                      </a:lnTo>
                      <a:lnTo>
                        <a:pt x="55" y="167"/>
                      </a:lnTo>
                      <a:lnTo>
                        <a:pt x="60" y="167"/>
                      </a:lnTo>
                      <a:lnTo>
                        <a:pt x="62" y="165"/>
                      </a:lnTo>
                      <a:lnTo>
                        <a:pt x="62" y="158"/>
                      </a:lnTo>
                      <a:lnTo>
                        <a:pt x="62" y="156"/>
                      </a:lnTo>
                      <a:lnTo>
                        <a:pt x="64" y="154"/>
                      </a:lnTo>
                      <a:lnTo>
                        <a:pt x="64" y="158"/>
                      </a:lnTo>
                      <a:lnTo>
                        <a:pt x="68" y="160"/>
                      </a:lnTo>
                      <a:lnTo>
                        <a:pt x="70" y="169"/>
                      </a:lnTo>
                      <a:lnTo>
                        <a:pt x="74" y="173"/>
                      </a:lnTo>
                      <a:lnTo>
                        <a:pt x="76" y="175"/>
                      </a:lnTo>
                      <a:lnTo>
                        <a:pt x="76" y="185"/>
                      </a:lnTo>
                      <a:lnTo>
                        <a:pt x="80" y="193"/>
                      </a:lnTo>
                      <a:lnTo>
                        <a:pt x="80" y="200"/>
                      </a:lnTo>
                      <a:lnTo>
                        <a:pt x="82" y="204"/>
                      </a:lnTo>
                      <a:lnTo>
                        <a:pt x="84" y="212"/>
                      </a:lnTo>
                      <a:lnTo>
                        <a:pt x="84" y="206"/>
                      </a:lnTo>
                      <a:lnTo>
                        <a:pt x="88" y="214"/>
                      </a:lnTo>
                      <a:lnTo>
                        <a:pt x="93" y="218"/>
                      </a:lnTo>
                      <a:lnTo>
                        <a:pt x="93" y="224"/>
                      </a:lnTo>
                      <a:lnTo>
                        <a:pt x="91" y="226"/>
                      </a:lnTo>
                      <a:lnTo>
                        <a:pt x="91" y="235"/>
                      </a:lnTo>
                      <a:lnTo>
                        <a:pt x="95" y="237"/>
                      </a:lnTo>
                      <a:lnTo>
                        <a:pt x="95" y="239"/>
                      </a:lnTo>
                      <a:lnTo>
                        <a:pt x="93" y="241"/>
                      </a:lnTo>
                      <a:lnTo>
                        <a:pt x="93" y="247"/>
                      </a:lnTo>
                      <a:lnTo>
                        <a:pt x="91" y="251"/>
                      </a:lnTo>
                      <a:lnTo>
                        <a:pt x="93" y="260"/>
                      </a:lnTo>
                      <a:lnTo>
                        <a:pt x="95" y="257"/>
                      </a:lnTo>
                      <a:lnTo>
                        <a:pt x="97" y="249"/>
                      </a:lnTo>
                      <a:lnTo>
                        <a:pt x="101" y="24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78" name="Freeform 327"/>
                <p:cNvSpPr>
                  <a:spLocks noChangeAspect="1"/>
                </p:cNvSpPr>
                <p:nvPr/>
              </p:nvSpPr>
              <p:spPr bwMode="gray">
                <a:xfrm>
                  <a:off x="1261" y="2038"/>
                  <a:ext cx="146" cy="210"/>
                </a:xfrm>
                <a:custGeom>
                  <a:avLst/>
                  <a:gdLst>
                    <a:gd name="T0" fmla="*/ 14 w 159"/>
                    <a:gd name="T1" fmla="*/ 52 h 186"/>
                    <a:gd name="T2" fmla="*/ 14 w 159"/>
                    <a:gd name="T3" fmla="*/ 60 h 186"/>
                    <a:gd name="T4" fmla="*/ 10 w 159"/>
                    <a:gd name="T5" fmla="*/ 76 h 186"/>
                    <a:gd name="T6" fmla="*/ 17 w 159"/>
                    <a:gd name="T7" fmla="*/ 91 h 186"/>
                    <a:gd name="T8" fmla="*/ 14 w 159"/>
                    <a:gd name="T9" fmla="*/ 116 h 186"/>
                    <a:gd name="T10" fmla="*/ 25 w 159"/>
                    <a:gd name="T11" fmla="*/ 136 h 186"/>
                    <a:gd name="T12" fmla="*/ 25 w 159"/>
                    <a:gd name="T13" fmla="*/ 145 h 186"/>
                    <a:gd name="T14" fmla="*/ 27 w 159"/>
                    <a:gd name="T15" fmla="*/ 157 h 186"/>
                    <a:gd name="T16" fmla="*/ 37 w 159"/>
                    <a:gd name="T17" fmla="*/ 178 h 186"/>
                    <a:gd name="T18" fmla="*/ 47 w 159"/>
                    <a:gd name="T19" fmla="*/ 186 h 186"/>
                    <a:gd name="T20" fmla="*/ 52 w 159"/>
                    <a:gd name="T21" fmla="*/ 178 h 186"/>
                    <a:gd name="T22" fmla="*/ 56 w 159"/>
                    <a:gd name="T23" fmla="*/ 171 h 186"/>
                    <a:gd name="T24" fmla="*/ 64 w 159"/>
                    <a:gd name="T25" fmla="*/ 175 h 186"/>
                    <a:gd name="T26" fmla="*/ 76 w 159"/>
                    <a:gd name="T27" fmla="*/ 175 h 186"/>
                    <a:gd name="T28" fmla="*/ 83 w 159"/>
                    <a:gd name="T29" fmla="*/ 184 h 186"/>
                    <a:gd name="T30" fmla="*/ 93 w 159"/>
                    <a:gd name="T31" fmla="*/ 173 h 186"/>
                    <a:gd name="T32" fmla="*/ 101 w 159"/>
                    <a:gd name="T33" fmla="*/ 178 h 186"/>
                    <a:gd name="T34" fmla="*/ 103 w 159"/>
                    <a:gd name="T35" fmla="*/ 153 h 186"/>
                    <a:gd name="T36" fmla="*/ 130 w 159"/>
                    <a:gd name="T37" fmla="*/ 134 h 186"/>
                    <a:gd name="T38" fmla="*/ 153 w 159"/>
                    <a:gd name="T39" fmla="*/ 142 h 186"/>
                    <a:gd name="T40" fmla="*/ 155 w 159"/>
                    <a:gd name="T41" fmla="*/ 142 h 186"/>
                    <a:gd name="T42" fmla="*/ 159 w 159"/>
                    <a:gd name="T43" fmla="*/ 114 h 186"/>
                    <a:gd name="T44" fmla="*/ 146 w 159"/>
                    <a:gd name="T45" fmla="*/ 103 h 186"/>
                    <a:gd name="T46" fmla="*/ 149 w 159"/>
                    <a:gd name="T47" fmla="*/ 93 h 186"/>
                    <a:gd name="T48" fmla="*/ 136 w 159"/>
                    <a:gd name="T49" fmla="*/ 93 h 186"/>
                    <a:gd name="T50" fmla="*/ 122 w 159"/>
                    <a:gd name="T51" fmla="*/ 91 h 186"/>
                    <a:gd name="T52" fmla="*/ 120 w 159"/>
                    <a:gd name="T53" fmla="*/ 74 h 186"/>
                    <a:gd name="T54" fmla="*/ 116 w 159"/>
                    <a:gd name="T55" fmla="*/ 54 h 186"/>
                    <a:gd name="T56" fmla="*/ 109 w 159"/>
                    <a:gd name="T57" fmla="*/ 52 h 186"/>
                    <a:gd name="T58" fmla="*/ 101 w 159"/>
                    <a:gd name="T59" fmla="*/ 52 h 186"/>
                    <a:gd name="T60" fmla="*/ 85 w 159"/>
                    <a:gd name="T61" fmla="*/ 41 h 186"/>
                    <a:gd name="T62" fmla="*/ 76 w 159"/>
                    <a:gd name="T63" fmla="*/ 37 h 186"/>
                    <a:gd name="T64" fmla="*/ 62 w 159"/>
                    <a:gd name="T65" fmla="*/ 33 h 186"/>
                    <a:gd name="T66" fmla="*/ 56 w 159"/>
                    <a:gd name="T67" fmla="*/ 25 h 186"/>
                    <a:gd name="T68" fmla="*/ 54 w 159"/>
                    <a:gd name="T69" fmla="*/ 15 h 186"/>
                    <a:gd name="T70" fmla="*/ 52 w 159"/>
                    <a:gd name="T71" fmla="*/ 0 h 186"/>
                    <a:gd name="T72" fmla="*/ 35 w 159"/>
                    <a:gd name="T73" fmla="*/ 6 h 186"/>
                    <a:gd name="T74" fmla="*/ 17 w 159"/>
                    <a:gd name="T75" fmla="*/ 15 h 186"/>
                    <a:gd name="T76" fmla="*/ 12 w 159"/>
                    <a:gd name="T77" fmla="*/ 17 h 186"/>
                    <a:gd name="T78" fmla="*/ 0 w 159"/>
                    <a:gd name="T79" fmla="*/ 15 h 186"/>
                    <a:gd name="T80" fmla="*/ 14 w 159"/>
                    <a:gd name="T81" fmla="*/ 46 h 18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9"/>
                    <a:gd name="T124" fmla="*/ 0 h 186"/>
                    <a:gd name="T125" fmla="*/ 159 w 159"/>
                    <a:gd name="T126" fmla="*/ 186 h 18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9" h="186">
                      <a:moveTo>
                        <a:pt x="14" y="46"/>
                      </a:moveTo>
                      <a:lnTo>
                        <a:pt x="14" y="52"/>
                      </a:lnTo>
                      <a:lnTo>
                        <a:pt x="10" y="56"/>
                      </a:lnTo>
                      <a:lnTo>
                        <a:pt x="14" y="60"/>
                      </a:lnTo>
                      <a:lnTo>
                        <a:pt x="8" y="72"/>
                      </a:lnTo>
                      <a:lnTo>
                        <a:pt x="10" y="76"/>
                      </a:lnTo>
                      <a:lnTo>
                        <a:pt x="10" y="83"/>
                      </a:lnTo>
                      <a:lnTo>
                        <a:pt x="17" y="91"/>
                      </a:lnTo>
                      <a:lnTo>
                        <a:pt x="10" y="109"/>
                      </a:lnTo>
                      <a:lnTo>
                        <a:pt x="14" y="116"/>
                      </a:lnTo>
                      <a:lnTo>
                        <a:pt x="19" y="130"/>
                      </a:lnTo>
                      <a:lnTo>
                        <a:pt x="25" y="136"/>
                      </a:lnTo>
                      <a:lnTo>
                        <a:pt x="23" y="140"/>
                      </a:lnTo>
                      <a:lnTo>
                        <a:pt x="25" y="145"/>
                      </a:lnTo>
                      <a:lnTo>
                        <a:pt x="23" y="147"/>
                      </a:lnTo>
                      <a:lnTo>
                        <a:pt x="27" y="157"/>
                      </a:lnTo>
                      <a:lnTo>
                        <a:pt x="31" y="159"/>
                      </a:lnTo>
                      <a:lnTo>
                        <a:pt x="37" y="178"/>
                      </a:lnTo>
                      <a:lnTo>
                        <a:pt x="39" y="186"/>
                      </a:lnTo>
                      <a:lnTo>
                        <a:pt x="47" y="186"/>
                      </a:lnTo>
                      <a:lnTo>
                        <a:pt x="47" y="182"/>
                      </a:lnTo>
                      <a:lnTo>
                        <a:pt x="52" y="178"/>
                      </a:lnTo>
                      <a:lnTo>
                        <a:pt x="54" y="175"/>
                      </a:lnTo>
                      <a:lnTo>
                        <a:pt x="56" y="171"/>
                      </a:lnTo>
                      <a:lnTo>
                        <a:pt x="60" y="171"/>
                      </a:lnTo>
                      <a:lnTo>
                        <a:pt x="64" y="175"/>
                      </a:lnTo>
                      <a:lnTo>
                        <a:pt x="70" y="173"/>
                      </a:lnTo>
                      <a:lnTo>
                        <a:pt x="76" y="175"/>
                      </a:lnTo>
                      <a:lnTo>
                        <a:pt x="78" y="184"/>
                      </a:lnTo>
                      <a:lnTo>
                        <a:pt x="83" y="184"/>
                      </a:lnTo>
                      <a:lnTo>
                        <a:pt x="85" y="173"/>
                      </a:lnTo>
                      <a:lnTo>
                        <a:pt x="93" y="173"/>
                      </a:lnTo>
                      <a:lnTo>
                        <a:pt x="97" y="173"/>
                      </a:lnTo>
                      <a:lnTo>
                        <a:pt x="101" y="178"/>
                      </a:lnTo>
                      <a:lnTo>
                        <a:pt x="105" y="159"/>
                      </a:lnTo>
                      <a:lnTo>
                        <a:pt x="103" y="153"/>
                      </a:lnTo>
                      <a:lnTo>
                        <a:pt x="109" y="138"/>
                      </a:lnTo>
                      <a:lnTo>
                        <a:pt x="130" y="134"/>
                      </a:lnTo>
                      <a:lnTo>
                        <a:pt x="140" y="134"/>
                      </a:lnTo>
                      <a:lnTo>
                        <a:pt x="153" y="142"/>
                      </a:lnTo>
                      <a:lnTo>
                        <a:pt x="153" y="147"/>
                      </a:lnTo>
                      <a:lnTo>
                        <a:pt x="155" y="142"/>
                      </a:lnTo>
                      <a:lnTo>
                        <a:pt x="153" y="138"/>
                      </a:lnTo>
                      <a:lnTo>
                        <a:pt x="159" y="114"/>
                      </a:lnTo>
                      <a:lnTo>
                        <a:pt x="153" y="103"/>
                      </a:lnTo>
                      <a:lnTo>
                        <a:pt x="146" y="103"/>
                      </a:lnTo>
                      <a:lnTo>
                        <a:pt x="146" y="97"/>
                      </a:lnTo>
                      <a:lnTo>
                        <a:pt x="149" y="93"/>
                      </a:lnTo>
                      <a:lnTo>
                        <a:pt x="142" y="91"/>
                      </a:lnTo>
                      <a:lnTo>
                        <a:pt x="136" y="93"/>
                      </a:lnTo>
                      <a:lnTo>
                        <a:pt x="126" y="93"/>
                      </a:lnTo>
                      <a:lnTo>
                        <a:pt x="122" y="91"/>
                      </a:lnTo>
                      <a:lnTo>
                        <a:pt x="118" y="79"/>
                      </a:lnTo>
                      <a:lnTo>
                        <a:pt x="120" y="74"/>
                      </a:lnTo>
                      <a:lnTo>
                        <a:pt x="120" y="64"/>
                      </a:lnTo>
                      <a:lnTo>
                        <a:pt x="116" y="54"/>
                      </a:lnTo>
                      <a:lnTo>
                        <a:pt x="111" y="54"/>
                      </a:lnTo>
                      <a:lnTo>
                        <a:pt x="109" y="52"/>
                      </a:lnTo>
                      <a:lnTo>
                        <a:pt x="107" y="52"/>
                      </a:lnTo>
                      <a:lnTo>
                        <a:pt x="101" y="52"/>
                      </a:lnTo>
                      <a:lnTo>
                        <a:pt x="95" y="48"/>
                      </a:lnTo>
                      <a:lnTo>
                        <a:pt x="85" y="41"/>
                      </a:lnTo>
                      <a:lnTo>
                        <a:pt x="83" y="41"/>
                      </a:lnTo>
                      <a:lnTo>
                        <a:pt x="76" y="37"/>
                      </a:lnTo>
                      <a:lnTo>
                        <a:pt x="68" y="37"/>
                      </a:lnTo>
                      <a:lnTo>
                        <a:pt x="62" y="33"/>
                      </a:lnTo>
                      <a:lnTo>
                        <a:pt x="60" y="31"/>
                      </a:lnTo>
                      <a:lnTo>
                        <a:pt x="56" y="25"/>
                      </a:lnTo>
                      <a:lnTo>
                        <a:pt x="54" y="21"/>
                      </a:lnTo>
                      <a:lnTo>
                        <a:pt x="54" y="15"/>
                      </a:lnTo>
                      <a:lnTo>
                        <a:pt x="52" y="10"/>
                      </a:lnTo>
                      <a:lnTo>
                        <a:pt x="52" y="0"/>
                      </a:lnTo>
                      <a:lnTo>
                        <a:pt x="39" y="0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7" y="15"/>
                      </a:lnTo>
                      <a:lnTo>
                        <a:pt x="14" y="17"/>
                      </a:lnTo>
                      <a:lnTo>
                        <a:pt x="12" y="17"/>
                      </a:lnTo>
                      <a:lnTo>
                        <a:pt x="8" y="15"/>
                      </a:lnTo>
                      <a:lnTo>
                        <a:pt x="0" y="15"/>
                      </a:lnTo>
                      <a:lnTo>
                        <a:pt x="17" y="35"/>
                      </a:lnTo>
                      <a:lnTo>
                        <a:pt x="14" y="4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79" name="Freeform 328"/>
                <p:cNvSpPr>
                  <a:spLocks noChangeAspect="1"/>
                </p:cNvSpPr>
                <p:nvPr/>
              </p:nvSpPr>
              <p:spPr bwMode="gray">
                <a:xfrm>
                  <a:off x="1286" y="2231"/>
                  <a:ext cx="177" cy="481"/>
                </a:xfrm>
                <a:custGeom>
                  <a:avLst/>
                  <a:gdLst>
                    <a:gd name="T0" fmla="*/ 179 w 192"/>
                    <a:gd name="T1" fmla="*/ 81 h 427"/>
                    <a:gd name="T2" fmla="*/ 183 w 192"/>
                    <a:gd name="T3" fmla="*/ 54 h 427"/>
                    <a:gd name="T4" fmla="*/ 173 w 192"/>
                    <a:gd name="T5" fmla="*/ 70 h 427"/>
                    <a:gd name="T6" fmla="*/ 140 w 192"/>
                    <a:gd name="T7" fmla="*/ 77 h 427"/>
                    <a:gd name="T8" fmla="*/ 136 w 192"/>
                    <a:gd name="T9" fmla="*/ 44 h 427"/>
                    <a:gd name="T10" fmla="*/ 103 w 192"/>
                    <a:gd name="T11" fmla="*/ 31 h 427"/>
                    <a:gd name="T12" fmla="*/ 74 w 192"/>
                    <a:gd name="T13" fmla="*/ 7 h 427"/>
                    <a:gd name="T14" fmla="*/ 56 w 192"/>
                    <a:gd name="T15" fmla="*/ 13 h 427"/>
                    <a:gd name="T16" fmla="*/ 37 w 192"/>
                    <a:gd name="T17" fmla="*/ 4 h 427"/>
                    <a:gd name="T18" fmla="*/ 25 w 192"/>
                    <a:gd name="T19" fmla="*/ 7 h 427"/>
                    <a:gd name="T20" fmla="*/ 20 w 192"/>
                    <a:gd name="T21" fmla="*/ 31 h 427"/>
                    <a:gd name="T22" fmla="*/ 8 w 192"/>
                    <a:gd name="T23" fmla="*/ 50 h 427"/>
                    <a:gd name="T24" fmla="*/ 12 w 192"/>
                    <a:gd name="T25" fmla="*/ 68 h 427"/>
                    <a:gd name="T26" fmla="*/ 8 w 192"/>
                    <a:gd name="T27" fmla="*/ 89 h 427"/>
                    <a:gd name="T28" fmla="*/ 4 w 192"/>
                    <a:gd name="T29" fmla="*/ 116 h 427"/>
                    <a:gd name="T30" fmla="*/ 10 w 192"/>
                    <a:gd name="T31" fmla="*/ 153 h 427"/>
                    <a:gd name="T32" fmla="*/ 16 w 192"/>
                    <a:gd name="T33" fmla="*/ 176 h 427"/>
                    <a:gd name="T34" fmla="*/ 18 w 192"/>
                    <a:gd name="T35" fmla="*/ 205 h 427"/>
                    <a:gd name="T36" fmla="*/ 16 w 192"/>
                    <a:gd name="T37" fmla="*/ 223 h 427"/>
                    <a:gd name="T38" fmla="*/ 20 w 192"/>
                    <a:gd name="T39" fmla="*/ 246 h 427"/>
                    <a:gd name="T40" fmla="*/ 25 w 192"/>
                    <a:gd name="T41" fmla="*/ 275 h 427"/>
                    <a:gd name="T42" fmla="*/ 35 w 192"/>
                    <a:gd name="T43" fmla="*/ 301 h 427"/>
                    <a:gd name="T44" fmla="*/ 51 w 192"/>
                    <a:gd name="T45" fmla="*/ 322 h 427"/>
                    <a:gd name="T46" fmla="*/ 53 w 192"/>
                    <a:gd name="T47" fmla="*/ 349 h 427"/>
                    <a:gd name="T48" fmla="*/ 60 w 192"/>
                    <a:gd name="T49" fmla="*/ 382 h 427"/>
                    <a:gd name="T50" fmla="*/ 78 w 192"/>
                    <a:gd name="T51" fmla="*/ 413 h 427"/>
                    <a:gd name="T52" fmla="*/ 86 w 192"/>
                    <a:gd name="T53" fmla="*/ 425 h 427"/>
                    <a:gd name="T54" fmla="*/ 126 w 192"/>
                    <a:gd name="T55" fmla="*/ 425 h 427"/>
                    <a:gd name="T56" fmla="*/ 115 w 192"/>
                    <a:gd name="T57" fmla="*/ 417 h 427"/>
                    <a:gd name="T58" fmla="*/ 109 w 192"/>
                    <a:gd name="T59" fmla="*/ 403 h 427"/>
                    <a:gd name="T60" fmla="*/ 117 w 192"/>
                    <a:gd name="T61" fmla="*/ 392 h 427"/>
                    <a:gd name="T62" fmla="*/ 115 w 192"/>
                    <a:gd name="T63" fmla="*/ 384 h 427"/>
                    <a:gd name="T64" fmla="*/ 126 w 192"/>
                    <a:gd name="T65" fmla="*/ 370 h 427"/>
                    <a:gd name="T66" fmla="*/ 124 w 192"/>
                    <a:gd name="T67" fmla="*/ 359 h 427"/>
                    <a:gd name="T68" fmla="*/ 107 w 192"/>
                    <a:gd name="T69" fmla="*/ 351 h 427"/>
                    <a:gd name="T70" fmla="*/ 105 w 192"/>
                    <a:gd name="T71" fmla="*/ 332 h 427"/>
                    <a:gd name="T72" fmla="*/ 115 w 192"/>
                    <a:gd name="T73" fmla="*/ 330 h 427"/>
                    <a:gd name="T74" fmla="*/ 115 w 192"/>
                    <a:gd name="T75" fmla="*/ 322 h 427"/>
                    <a:gd name="T76" fmla="*/ 113 w 192"/>
                    <a:gd name="T77" fmla="*/ 308 h 427"/>
                    <a:gd name="T78" fmla="*/ 117 w 192"/>
                    <a:gd name="T79" fmla="*/ 299 h 427"/>
                    <a:gd name="T80" fmla="*/ 113 w 192"/>
                    <a:gd name="T81" fmla="*/ 293 h 427"/>
                    <a:gd name="T82" fmla="*/ 126 w 192"/>
                    <a:gd name="T83" fmla="*/ 297 h 427"/>
                    <a:gd name="T84" fmla="*/ 119 w 192"/>
                    <a:gd name="T85" fmla="*/ 287 h 427"/>
                    <a:gd name="T86" fmla="*/ 119 w 192"/>
                    <a:gd name="T87" fmla="*/ 291 h 427"/>
                    <a:gd name="T88" fmla="*/ 105 w 192"/>
                    <a:gd name="T89" fmla="*/ 285 h 427"/>
                    <a:gd name="T90" fmla="*/ 103 w 192"/>
                    <a:gd name="T91" fmla="*/ 268 h 427"/>
                    <a:gd name="T92" fmla="*/ 117 w 192"/>
                    <a:gd name="T93" fmla="*/ 273 h 427"/>
                    <a:gd name="T94" fmla="*/ 132 w 192"/>
                    <a:gd name="T95" fmla="*/ 268 h 427"/>
                    <a:gd name="T96" fmla="*/ 130 w 192"/>
                    <a:gd name="T97" fmla="*/ 252 h 427"/>
                    <a:gd name="T98" fmla="*/ 126 w 192"/>
                    <a:gd name="T99" fmla="*/ 244 h 427"/>
                    <a:gd name="T100" fmla="*/ 132 w 192"/>
                    <a:gd name="T101" fmla="*/ 244 h 427"/>
                    <a:gd name="T102" fmla="*/ 161 w 192"/>
                    <a:gd name="T103" fmla="*/ 242 h 427"/>
                    <a:gd name="T104" fmla="*/ 179 w 192"/>
                    <a:gd name="T105" fmla="*/ 223 h 427"/>
                    <a:gd name="T106" fmla="*/ 181 w 192"/>
                    <a:gd name="T107" fmla="*/ 209 h 427"/>
                    <a:gd name="T108" fmla="*/ 173 w 192"/>
                    <a:gd name="T109" fmla="*/ 200 h 427"/>
                    <a:gd name="T110" fmla="*/ 167 w 192"/>
                    <a:gd name="T111" fmla="*/ 188 h 427"/>
                    <a:gd name="T112" fmla="*/ 152 w 192"/>
                    <a:gd name="T113" fmla="*/ 176 h 427"/>
                    <a:gd name="T114" fmla="*/ 152 w 192"/>
                    <a:gd name="T115" fmla="*/ 157 h 427"/>
                    <a:gd name="T116" fmla="*/ 152 w 192"/>
                    <a:gd name="T117" fmla="*/ 132 h 42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92"/>
                    <a:gd name="T178" fmla="*/ 0 h 427"/>
                    <a:gd name="T179" fmla="*/ 192 w 192"/>
                    <a:gd name="T180" fmla="*/ 427 h 42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92" h="427">
                      <a:moveTo>
                        <a:pt x="155" y="116"/>
                      </a:moveTo>
                      <a:lnTo>
                        <a:pt x="163" y="108"/>
                      </a:lnTo>
                      <a:lnTo>
                        <a:pt x="167" y="95"/>
                      </a:lnTo>
                      <a:lnTo>
                        <a:pt x="179" y="81"/>
                      </a:lnTo>
                      <a:lnTo>
                        <a:pt x="192" y="77"/>
                      </a:lnTo>
                      <a:lnTo>
                        <a:pt x="190" y="66"/>
                      </a:lnTo>
                      <a:lnTo>
                        <a:pt x="192" y="60"/>
                      </a:lnTo>
                      <a:lnTo>
                        <a:pt x="183" y="54"/>
                      </a:lnTo>
                      <a:lnTo>
                        <a:pt x="179" y="54"/>
                      </a:lnTo>
                      <a:lnTo>
                        <a:pt x="179" y="58"/>
                      </a:lnTo>
                      <a:lnTo>
                        <a:pt x="179" y="64"/>
                      </a:lnTo>
                      <a:lnTo>
                        <a:pt x="173" y="70"/>
                      </a:lnTo>
                      <a:lnTo>
                        <a:pt x="169" y="79"/>
                      </a:lnTo>
                      <a:lnTo>
                        <a:pt x="163" y="77"/>
                      </a:lnTo>
                      <a:lnTo>
                        <a:pt x="155" y="79"/>
                      </a:lnTo>
                      <a:lnTo>
                        <a:pt x="140" y="77"/>
                      </a:lnTo>
                      <a:lnTo>
                        <a:pt x="132" y="79"/>
                      </a:lnTo>
                      <a:lnTo>
                        <a:pt x="134" y="73"/>
                      </a:lnTo>
                      <a:lnTo>
                        <a:pt x="144" y="50"/>
                      </a:lnTo>
                      <a:lnTo>
                        <a:pt x="136" y="44"/>
                      </a:lnTo>
                      <a:lnTo>
                        <a:pt x="128" y="42"/>
                      </a:lnTo>
                      <a:lnTo>
                        <a:pt x="119" y="37"/>
                      </a:lnTo>
                      <a:lnTo>
                        <a:pt x="111" y="33"/>
                      </a:lnTo>
                      <a:lnTo>
                        <a:pt x="103" y="31"/>
                      </a:lnTo>
                      <a:lnTo>
                        <a:pt x="93" y="25"/>
                      </a:lnTo>
                      <a:lnTo>
                        <a:pt x="86" y="19"/>
                      </a:lnTo>
                      <a:lnTo>
                        <a:pt x="80" y="15"/>
                      </a:lnTo>
                      <a:lnTo>
                        <a:pt x="74" y="7"/>
                      </a:lnTo>
                      <a:lnTo>
                        <a:pt x="70" y="2"/>
                      </a:lnTo>
                      <a:lnTo>
                        <a:pt x="66" y="2"/>
                      </a:lnTo>
                      <a:lnTo>
                        <a:pt x="58" y="2"/>
                      </a:lnTo>
                      <a:lnTo>
                        <a:pt x="56" y="13"/>
                      </a:lnTo>
                      <a:lnTo>
                        <a:pt x="51" y="13"/>
                      </a:lnTo>
                      <a:lnTo>
                        <a:pt x="49" y="4"/>
                      </a:lnTo>
                      <a:lnTo>
                        <a:pt x="43" y="2"/>
                      </a:lnTo>
                      <a:lnTo>
                        <a:pt x="37" y="4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7" y="4"/>
                      </a:lnTo>
                      <a:lnTo>
                        <a:pt x="25" y="7"/>
                      </a:lnTo>
                      <a:lnTo>
                        <a:pt x="20" y="11"/>
                      </a:lnTo>
                      <a:lnTo>
                        <a:pt x="20" y="15"/>
                      </a:lnTo>
                      <a:lnTo>
                        <a:pt x="23" y="17"/>
                      </a:lnTo>
                      <a:lnTo>
                        <a:pt x="20" y="31"/>
                      </a:lnTo>
                      <a:lnTo>
                        <a:pt x="10" y="37"/>
                      </a:lnTo>
                      <a:lnTo>
                        <a:pt x="6" y="42"/>
                      </a:lnTo>
                      <a:lnTo>
                        <a:pt x="10" y="46"/>
                      </a:lnTo>
                      <a:lnTo>
                        <a:pt x="8" y="50"/>
                      </a:lnTo>
                      <a:lnTo>
                        <a:pt x="8" y="54"/>
                      </a:lnTo>
                      <a:lnTo>
                        <a:pt x="12" y="62"/>
                      </a:lnTo>
                      <a:lnTo>
                        <a:pt x="10" y="64"/>
                      </a:lnTo>
                      <a:lnTo>
                        <a:pt x="12" y="68"/>
                      </a:lnTo>
                      <a:lnTo>
                        <a:pt x="14" y="73"/>
                      </a:lnTo>
                      <a:lnTo>
                        <a:pt x="14" y="75"/>
                      </a:lnTo>
                      <a:lnTo>
                        <a:pt x="8" y="77"/>
                      </a:lnTo>
                      <a:lnTo>
                        <a:pt x="8" y="89"/>
                      </a:lnTo>
                      <a:lnTo>
                        <a:pt x="2" y="93"/>
                      </a:lnTo>
                      <a:lnTo>
                        <a:pt x="2" y="101"/>
                      </a:lnTo>
                      <a:lnTo>
                        <a:pt x="0" y="106"/>
                      </a:lnTo>
                      <a:lnTo>
                        <a:pt x="4" y="116"/>
                      </a:lnTo>
                      <a:lnTo>
                        <a:pt x="2" y="124"/>
                      </a:lnTo>
                      <a:lnTo>
                        <a:pt x="2" y="139"/>
                      </a:lnTo>
                      <a:lnTo>
                        <a:pt x="4" y="147"/>
                      </a:lnTo>
                      <a:lnTo>
                        <a:pt x="10" y="153"/>
                      </a:lnTo>
                      <a:lnTo>
                        <a:pt x="12" y="161"/>
                      </a:lnTo>
                      <a:lnTo>
                        <a:pt x="14" y="161"/>
                      </a:lnTo>
                      <a:lnTo>
                        <a:pt x="14" y="167"/>
                      </a:lnTo>
                      <a:lnTo>
                        <a:pt x="16" y="176"/>
                      </a:lnTo>
                      <a:lnTo>
                        <a:pt x="14" y="178"/>
                      </a:lnTo>
                      <a:lnTo>
                        <a:pt x="14" y="190"/>
                      </a:lnTo>
                      <a:lnTo>
                        <a:pt x="16" y="198"/>
                      </a:lnTo>
                      <a:lnTo>
                        <a:pt x="18" y="205"/>
                      </a:lnTo>
                      <a:lnTo>
                        <a:pt x="14" y="209"/>
                      </a:lnTo>
                      <a:lnTo>
                        <a:pt x="12" y="213"/>
                      </a:lnTo>
                      <a:lnTo>
                        <a:pt x="16" y="221"/>
                      </a:lnTo>
                      <a:lnTo>
                        <a:pt x="16" y="223"/>
                      </a:lnTo>
                      <a:lnTo>
                        <a:pt x="20" y="233"/>
                      </a:lnTo>
                      <a:lnTo>
                        <a:pt x="25" y="238"/>
                      </a:lnTo>
                      <a:lnTo>
                        <a:pt x="18" y="242"/>
                      </a:lnTo>
                      <a:lnTo>
                        <a:pt x="20" y="246"/>
                      </a:lnTo>
                      <a:lnTo>
                        <a:pt x="18" y="252"/>
                      </a:lnTo>
                      <a:lnTo>
                        <a:pt x="20" y="256"/>
                      </a:lnTo>
                      <a:lnTo>
                        <a:pt x="20" y="262"/>
                      </a:lnTo>
                      <a:lnTo>
                        <a:pt x="25" y="275"/>
                      </a:lnTo>
                      <a:lnTo>
                        <a:pt x="29" y="283"/>
                      </a:lnTo>
                      <a:lnTo>
                        <a:pt x="29" y="289"/>
                      </a:lnTo>
                      <a:lnTo>
                        <a:pt x="31" y="301"/>
                      </a:lnTo>
                      <a:lnTo>
                        <a:pt x="35" y="301"/>
                      </a:lnTo>
                      <a:lnTo>
                        <a:pt x="35" y="304"/>
                      </a:lnTo>
                      <a:lnTo>
                        <a:pt x="39" y="310"/>
                      </a:lnTo>
                      <a:lnTo>
                        <a:pt x="41" y="318"/>
                      </a:lnTo>
                      <a:lnTo>
                        <a:pt x="51" y="322"/>
                      </a:lnTo>
                      <a:lnTo>
                        <a:pt x="51" y="334"/>
                      </a:lnTo>
                      <a:lnTo>
                        <a:pt x="49" y="337"/>
                      </a:lnTo>
                      <a:lnTo>
                        <a:pt x="51" y="341"/>
                      </a:lnTo>
                      <a:lnTo>
                        <a:pt x="53" y="349"/>
                      </a:lnTo>
                      <a:lnTo>
                        <a:pt x="56" y="359"/>
                      </a:lnTo>
                      <a:lnTo>
                        <a:pt x="53" y="365"/>
                      </a:lnTo>
                      <a:lnTo>
                        <a:pt x="58" y="370"/>
                      </a:lnTo>
                      <a:lnTo>
                        <a:pt x="60" y="382"/>
                      </a:lnTo>
                      <a:lnTo>
                        <a:pt x="53" y="390"/>
                      </a:lnTo>
                      <a:lnTo>
                        <a:pt x="66" y="409"/>
                      </a:lnTo>
                      <a:lnTo>
                        <a:pt x="72" y="407"/>
                      </a:lnTo>
                      <a:lnTo>
                        <a:pt x="78" y="413"/>
                      </a:lnTo>
                      <a:lnTo>
                        <a:pt x="78" y="417"/>
                      </a:lnTo>
                      <a:lnTo>
                        <a:pt x="78" y="419"/>
                      </a:lnTo>
                      <a:lnTo>
                        <a:pt x="84" y="421"/>
                      </a:lnTo>
                      <a:lnTo>
                        <a:pt x="86" y="425"/>
                      </a:lnTo>
                      <a:lnTo>
                        <a:pt x="109" y="425"/>
                      </a:lnTo>
                      <a:lnTo>
                        <a:pt x="115" y="425"/>
                      </a:lnTo>
                      <a:lnTo>
                        <a:pt x="126" y="427"/>
                      </a:lnTo>
                      <a:lnTo>
                        <a:pt x="126" y="425"/>
                      </a:lnTo>
                      <a:lnTo>
                        <a:pt x="119" y="423"/>
                      </a:lnTo>
                      <a:lnTo>
                        <a:pt x="115" y="419"/>
                      </a:lnTo>
                      <a:lnTo>
                        <a:pt x="111" y="419"/>
                      </a:lnTo>
                      <a:lnTo>
                        <a:pt x="115" y="417"/>
                      </a:lnTo>
                      <a:lnTo>
                        <a:pt x="109" y="411"/>
                      </a:lnTo>
                      <a:lnTo>
                        <a:pt x="107" y="411"/>
                      </a:lnTo>
                      <a:lnTo>
                        <a:pt x="109" y="409"/>
                      </a:lnTo>
                      <a:lnTo>
                        <a:pt x="109" y="403"/>
                      </a:lnTo>
                      <a:lnTo>
                        <a:pt x="111" y="398"/>
                      </a:lnTo>
                      <a:lnTo>
                        <a:pt x="115" y="398"/>
                      </a:lnTo>
                      <a:lnTo>
                        <a:pt x="117" y="394"/>
                      </a:lnTo>
                      <a:lnTo>
                        <a:pt x="117" y="392"/>
                      </a:lnTo>
                      <a:lnTo>
                        <a:pt x="117" y="390"/>
                      </a:lnTo>
                      <a:lnTo>
                        <a:pt x="115" y="388"/>
                      </a:lnTo>
                      <a:lnTo>
                        <a:pt x="115" y="390"/>
                      </a:lnTo>
                      <a:lnTo>
                        <a:pt x="115" y="384"/>
                      </a:lnTo>
                      <a:lnTo>
                        <a:pt x="117" y="378"/>
                      </a:lnTo>
                      <a:lnTo>
                        <a:pt x="122" y="376"/>
                      </a:lnTo>
                      <a:lnTo>
                        <a:pt x="126" y="372"/>
                      </a:lnTo>
                      <a:lnTo>
                        <a:pt x="126" y="370"/>
                      </a:lnTo>
                      <a:lnTo>
                        <a:pt x="128" y="367"/>
                      </a:lnTo>
                      <a:lnTo>
                        <a:pt x="124" y="365"/>
                      </a:lnTo>
                      <a:lnTo>
                        <a:pt x="126" y="363"/>
                      </a:lnTo>
                      <a:lnTo>
                        <a:pt x="124" y="359"/>
                      </a:lnTo>
                      <a:lnTo>
                        <a:pt x="124" y="357"/>
                      </a:lnTo>
                      <a:lnTo>
                        <a:pt x="117" y="357"/>
                      </a:lnTo>
                      <a:lnTo>
                        <a:pt x="113" y="357"/>
                      </a:lnTo>
                      <a:lnTo>
                        <a:pt x="107" y="351"/>
                      </a:lnTo>
                      <a:lnTo>
                        <a:pt x="103" y="351"/>
                      </a:lnTo>
                      <a:lnTo>
                        <a:pt x="97" y="345"/>
                      </a:lnTo>
                      <a:lnTo>
                        <a:pt x="99" y="339"/>
                      </a:lnTo>
                      <a:lnTo>
                        <a:pt x="105" y="332"/>
                      </a:lnTo>
                      <a:lnTo>
                        <a:pt x="107" y="332"/>
                      </a:lnTo>
                      <a:lnTo>
                        <a:pt x="107" y="330"/>
                      </a:lnTo>
                      <a:lnTo>
                        <a:pt x="111" y="328"/>
                      </a:lnTo>
                      <a:lnTo>
                        <a:pt x="115" y="330"/>
                      </a:lnTo>
                      <a:lnTo>
                        <a:pt x="115" y="328"/>
                      </a:lnTo>
                      <a:lnTo>
                        <a:pt x="113" y="326"/>
                      </a:lnTo>
                      <a:lnTo>
                        <a:pt x="113" y="324"/>
                      </a:lnTo>
                      <a:lnTo>
                        <a:pt x="115" y="322"/>
                      </a:lnTo>
                      <a:lnTo>
                        <a:pt x="115" y="320"/>
                      </a:lnTo>
                      <a:lnTo>
                        <a:pt x="113" y="314"/>
                      </a:lnTo>
                      <a:lnTo>
                        <a:pt x="111" y="310"/>
                      </a:lnTo>
                      <a:lnTo>
                        <a:pt x="113" y="308"/>
                      </a:lnTo>
                      <a:lnTo>
                        <a:pt x="113" y="306"/>
                      </a:lnTo>
                      <a:lnTo>
                        <a:pt x="115" y="304"/>
                      </a:lnTo>
                      <a:lnTo>
                        <a:pt x="119" y="297"/>
                      </a:lnTo>
                      <a:lnTo>
                        <a:pt x="117" y="299"/>
                      </a:lnTo>
                      <a:lnTo>
                        <a:pt x="111" y="297"/>
                      </a:lnTo>
                      <a:lnTo>
                        <a:pt x="113" y="295"/>
                      </a:lnTo>
                      <a:lnTo>
                        <a:pt x="113" y="293"/>
                      </a:lnTo>
                      <a:lnTo>
                        <a:pt x="119" y="293"/>
                      </a:lnTo>
                      <a:lnTo>
                        <a:pt x="122" y="297"/>
                      </a:lnTo>
                      <a:lnTo>
                        <a:pt x="126" y="297"/>
                      </a:lnTo>
                      <a:lnTo>
                        <a:pt x="126" y="295"/>
                      </a:lnTo>
                      <a:lnTo>
                        <a:pt x="126" y="291"/>
                      </a:lnTo>
                      <a:lnTo>
                        <a:pt x="122" y="287"/>
                      </a:lnTo>
                      <a:lnTo>
                        <a:pt x="119" y="287"/>
                      </a:lnTo>
                      <a:lnTo>
                        <a:pt x="119" y="289"/>
                      </a:lnTo>
                      <a:lnTo>
                        <a:pt x="115" y="289"/>
                      </a:lnTo>
                      <a:lnTo>
                        <a:pt x="119" y="289"/>
                      </a:lnTo>
                      <a:lnTo>
                        <a:pt x="119" y="291"/>
                      </a:lnTo>
                      <a:lnTo>
                        <a:pt x="113" y="291"/>
                      </a:lnTo>
                      <a:lnTo>
                        <a:pt x="113" y="289"/>
                      </a:lnTo>
                      <a:lnTo>
                        <a:pt x="109" y="287"/>
                      </a:lnTo>
                      <a:lnTo>
                        <a:pt x="105" y="285"/>
                      </a:lnTo>
                      <a:lnTo>
                        <a:pt x="105" y="279"/>
                      </a:lnTo>
                      <a:lnTo>
                        <a:pt x="101" y="275"/>
                      </a:lnTo>
                      <a:lnTo>
                        <a:pt x="101" y="268"/>
                      </a:lnTo>
                      <a:lnTo>
                        <a:pt x="103" y="268"/>
                      </a:lnTo>
                      <a:lnTo>
                        <a:pt x="105" y="268"/>
                      </a:lnTo>
                      <a:lnTo>
                        <a:pt x="105" y="271"/>
                      </a:lnTo>
                      <a:lnTo>
                        <a:pt x="113" y="271"/>
                      </a:lnTo>
                      <a:lnTo>
                        <a:pt x="117" y="273"/>
                      </a:lnTo>
                      <a:lnTo>
                        <a:pt x="122" y="273"/>
                      </a:lnTo>
                      <a:lnTo>
                        <a:pt x="126" y="275"/>
                      </a:lnTo>
                      <a:lnTo>
                        <a:pt x="128" y="273"/>
                      </a:lnTo>
                      <a:lnTo>
                        <a:pt x="132" y="268"/>
                      </a:lnTo>
                      <a:lnTo>
                        <a:pt x="132" y="264"/>
                      </a:lnTo>
                      <a:lnTo>
                        <a:pt x="130" y="262"/>
                      </a:lnTo>
                      <a:lnTo>
                        <a:pt x="130" y="254"/>
                      </a:lnTo>
                      <a:lnTo>
                        <a:pt x="130" y="252"/>
                      </a:lnTo>
                      <a:lnTo>
                        <a:pt x="130" y="250"/>
                      </a:lnTo>
                      <a:lnTo>
                        <a:pt x="128" y="250"/>
                      </a:lnTo>
                      <a:lnTo>
                        <a:pt x="126" y="248"/>
                      </a:lnTo>
                      <a:lnTo>
                        <a:pt x="126" y="244"/>
                      </a:lnTo>
                      <a:lnTo>
                        <a:pt x="124" y="240"/>
                      </a:lnTo>
                      <a:lnTo>
                        <a:pt x="126" y="240"/>
                      </a:lnTo>
                      <a:lnTo>
                        <a:pt x="130" y="242"/>
                      </a:lnTo>
                      <a:lnTo>
                        <a:pt x="132" y="244"/>
                      </a:lnTo>
                      <a:lnTo>
                        <a:pt x="138" y="244"/>
                      </a:lnTo>
                      <a:lnTo>
                        <a:pt x="144" y="244"/>
                      </a:lnTo>
                      <a:lnTo>
                        <a:pt x="152" y="242"/>
                      </a:lnTo>
                      <a:lnTo>
                        <a:pt x="161" y="242"/>
                      </a:lnTo>
                      <a:lnTo>
                        <a:pt x="165" y="238"/>
                      </a:lnTo>
                      <a:lnTo>
                        <a:pt x="173" y="235"/>
                      </a:lnTo>
                      <a:lnTo>
                        <a:pt x="175" y="231"/>
                      </a:lnTo>
                      <a:lnTo>
                        <a:pt x="179" y="223"/>
                      </a:lnTo>
                      <a:lnTo>
                        <a:pt x="181" y="221"/>
                      </a:lnTo>
                      <a:lnTo>
                        <a:pt x="183" y="215"/>
                      </a:lnTo>
                      <a:lnTo>
                        <a:pt x="183" y="213"/>
                      </a:lnTo>
                      <a:lnTo>
                        <a:pt x="181" y="209"/>
                      </a:lnTo>
                      <a:lnTo>
                        <a:pt x="181" y="207"/>
                      </a:lnTo>
                      <a:lnTo>
                        <a:pt x="179" y="207"/>
                      </a:lnTo>
                      <a:lnTo>
                        <a:pt x="173" y="205"/>
                      </a:lnTo>
                      <a:lnTo>
                        <a:pt x="173" y="200"/>
                      </a:lnTo>
                      <a:lnTo>
                        <a:pt x="173" y="194"/>
                      </a:lnTo>
                      <a:lnTo>
                        <a:pt x="173" y="192"/>
                      </a:lnTo>
                      <a:lnTo>
                        <a:pt x="169" y="190"/>
                      </a:lnTo>
                      <a:lnTo>
                        <a:pt x="167" y="188"/>
                      </a:lnTo>
                      <a:lnTo>
                        <a:pt x="159" y="182"/>
                      </a:lnTo>
                      <a:lnTo>
                        <a:pt x="157" y="182"/>
                      </a:lnTo>
                      <a:lnTo>
                        <a:pt x="152" y="180"/>
                      </a:lnTo>
                      <a:lnTo>
                        <a:pt x="152" y="176"/>
                      </a:lnTo>
                      <a:lnTo>
                        <a:pt x="152" y="174"/>
                      </a:lnTo>
                      <a:lnTo>
                        <a:pt x="148" y="167"/>
                      </a:lnTo>
                      <a:lnTo>
                        <a:pt x="150" y="161"/>
                      </a:lnTo>
                      <a:lnTo>
                        <a:pt x="152" y="157"/>
                      </a:lnTo>
                      <a:lnTo>
                        <a:pt x="152" y="153"/>
                      </a:lnTo>
                      <a:lnTo>
                        <a:pt x="152" y="145"/>
                      </a:lnTo>
                      <a:lnTo>
                        <a:pt x="150" y="143"/>
                      </a:lnTo>
                      <a:lnTo>
                        <a:pt x="152" y="132"/>
                      </a:lnTo>
                      <a:lnTo>
                        <a:pt x="150" y="122"/>
                      </a:lnTo>
                      <a:lnTo>
                        <a:pt x="152" y="120"/>
                      </a:lnTo>
                      <a:lnTo>
                        <a:pt x="155" y="11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80" name="Freeform 329"/>
                <p:cNvSpPr>
                  <a:spLocks noChangeAspect="1"/>
                </p:cNvSpPr>
                <p:nvPr/>
              </p:nvSpPr>
              <p:spPr bwMode="gray">
                <a:xfrm>
                  <a:off x="1148" y="1677"/>
                  <a:ext cx="140" cy="267"/>
                </a:xfrm>
                <a:custGeom>
                  <a:avLst/>
                  <a:gdLst>
                    <a:gd name="T0" fmla="*/ 141 w 151"/>
                    <a:gd name="T1" fmla="*/ 141 h 236"/>
                    <a:gd name="T2" fmla="*/ 143 w 151"/>
                    <a:gd name="T3" fmla="*/ 126 h 236"/>
                    <a:gd name="T4" fmla="*/ 141 w 151"/>
                    <a:gd name="T5" fmla="*/ 118 h 236"/>
                    <a:gd name="T6" fmla="*/ 147 w 151"/>
                    <a:gd name="T7" fmla="*/ 95 h 236"/>
                    <a:gd name="T8" fmla="*/ 122 w 151"/>
                    <a:gd name="T9" fmla="*/ 91 h 236"/>
                    <a:gd name="T10" fmla="*/ 108 w 151"/>
                    <a:gd name="T11" fmla="*/ 79 h 236"/>
                    <a:gd name="T12" fmla="*/ 89 w 151"/>
                    <a:gd name="T13" fmla="*/ 79 h 236"/>
                    <a:gd name="T14" fmla="*/ 83 w 151"/>
                    <a:gd name="T15" fmla="*/ 50 h 236"/>
                    <a:gd name="T16" fmla="*/ 81 w 151"/>
                    <a:gd name="T17" fmla="*/ 42 h 236"/>
                    <a:gd name="T18" fmla="*/ 93 w 151"/>
                    <a:gd name="T19" fmla="*/ 13 h 236"/>
                    <a:gd name="T20" fmla="*/ 106 w 151"/>
                    <a:gd name="T21" fmla="*/ 2 h 236"/>
                    <a:gd name="T22" fmla="*/ 97 w 151"/>
                    <a:gd name="T23" fmla="*/ 2 h 236"/>
                    <a:gd name="T24" fmla="*/ 91 w 151"/>
                    <a:gd name="T25" fmla="*/ 13 h 236"/>
                    <a:gd name="T26" fmla="*/ 77 w 151"/>
                    <a:gd name="T27" fmla="*/ 19 h 236"/>
                    <a:gd name="T28" fmla="*/ 66 w 151"/>
                    <a:gd name="T29" fmla="*/ 23 h 236"/>
                    <a:gd name="T30" fmla="*/ 62 w 151"/>
                    <a:gd name="T31" fmla="*/ 21 h 236"/>
                    <a:gd name="T32" fmla="*/ 54 w 151"/>
                    <a:gd name="T33" fmla="*/ 25 h 236"/>
                    <a:gd name="T34" fmla="*/ 46 w 151"/>
                    <a:gd name="T35" fmla="*/ 42 h 236"/>
                    <a:gd name="T36" fmla="*/ 44 w 151"/>
                    <a:gd name="T37" fmla="*/ 46 h 236"/>
                    <a:gd name="T38" fmla="*/ 35 w 151"/>
                    <a:gd name="T39" fmla="*/ 54 h 236"/>
                    <a:gd name="T40" fmla="*/ 31 w 151"/>
                    <a:gd name="T41" fmla="*/ 62 h 236"/>
                    <a:gd name="T42" fmla="*/ 29 w 151"/>
                    <a:gd name="T43" fmla="*/ 66 h 236"/>
                    <a:gd name="T44" fmla="*/ 29 w 151"/>
                    <a:gd name="T45" fmla="*/ 62 h 236"/>
                    <a:gd name="T46" fmla="*/ 23 w 151"/>
                    <a:gd name="T47" fmla="*/ 60 h 236"/>
                    <a:gd name="T48" fmla="*/ 21 w 151"/>
                    <a:gd name="T49" fmla="*/ 71 h 236"/>
                    <a:gd name="T50" fmla="*/ 21 w 151"/>
                    <a:gd name="T51" fmla="*/ 83 h 236"/>
                    <a:gd name="T52" fmla="*/ 25 w 151"/>
                    <a:gd name="T53" fmla="*/ 97 h 236"/>
                    <a:gd name="T54" fmla="*/ 21 w 151"/>
                    <a:gd name="T55" fmla="*/ 104 h 236"/>
                    <a:gd name="T56" fmla="*/ 21 w 151"/>
                    <a:gd name="T57" fmla="*/ 112 h 236"/>
                    <a:gd name="T58" fmla="*/ 19 w 151"/>
                    <a:gd name="T59" fmla="*/ 122 h 236"/>
                    <a:gd name="T60" fmla="*/ 25 w 151"/>
                    <a:gd name="T61" fmla="*/ 122 h 236"/>
                    <a:gd name="T62" fmla="*/ 21 w 151"/>
                    <a:gd name="T63" fmla="*/ 132 h 236"/>
                    <a:gd name="T64" fmla="*/ 11 w 151"/>
                    <a:gd name="T65" fmla="*/ 145 h 236"/>
                    <a:gd name="T66" fmla="*/ 4 w 151"/>
                    <a:gd name="T67" fmla="*/ 147 h 236"/>
                    <a:gd name="T68" fmla="*/ 2 w 151"/>
                    <a:gd name="T69" fmla="*/ 155 h 236"/>
                    <a:gd name="T70" fmla="*/ 0 w 151"/>
                    <a:gd name="T71" fmla="*/ 161 h 236"/>
                    <a:gd name="T72" fmla="*/ 11 w 151"/>
                    <a:gd name="T73" fmla="*/ 168 h 236"/>
                    <a:gd name="T74" fmla="*/ 23 w 151"/>
                    <a:gd name="T75" fmla="*/ 174 h 236"/>
                    <a:gd name="T76" fmla="*/ 33 w 151"/>
                    <a:gd name="T77" fmla="*/ 174 h 236"/>
                    <a:gd name="T78" fmla="*/ 48 w 151"/>
                    <a:gd name="T79" fmla="*/ 182 h 236"/>
                    <a:gd name="T80" fmla="*/ 56 w 151"/>
                    <a:gd name="T81" fmla="*/ 190 h 236"/>
                    <a:gd name="T82" fmla="*/ 68 w 151"/>
                    <a:gd name="T83" fmla="*/ 198 h 236"/>
                    <a:gd name="T84" fmla="*/ 75 w 151"/>
                    <a:gd name="T85" fmla="*/ 209 h 236"/>
                    <a:gd name="T86" fmla="*/ 83 w 151"/>
                    <a:gd name="T87" fmla="*/ 213 h 236"/>
                    <a:gd name="T88" fmla="*/ 95 w 151"/>
                    <a:gd name="T89" fmla="*/ 213 h 236"/>
                    <a:gd name="T90" fmla="*/ 114 w 151"/>
                    <a:gd name="T91" fmla="*/ 217 h 236"/>
                    <a:gd name="T92" fmla="*/ 120 w 151"/>
                    <a:gd name="T93" fmla="*/ 194 h 236"/>
                    <a:gd name="T94" fmla="*/ 112 w 151"/>
                    <a:gd name="T95" fmla="*/ 186 h 236"/>
                    <a:gd name="T96" fmla="*/ 122 w 151"/>
                    <a:gd name="T97" fmla="*/ 170 h 236"/>
                    <a:gd name="T98" fmla="*/ 116 w 151"/>
                    <a:gd name="T99" fmla="*/ 165 h 236"/>
                    <a:gd name="T100" fmla="*/ 134 w 151"/>
                    <a:gd name="T101" fmla="*/ 153 h 236"/>
                    <a:gd name="T102" fmla="*/ 139 w 151"/>
                    <a:gd name="T103" fmla="*/ 155 h 236"/>
                    <a:gd name="T104" fmla="*/ 147 w 151"/>
                    <a:gd name="T105" fmla="*/ 155 h 236"/>
                    <a:gd name="T106" fmla="*/ 149 w 151"/>
                    <a:gd name="T107" fmla="*/ 151 h 2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51"/>
                    <a:gd name="T163" fmla="*/ 0 h 236"/>
                    <a:gd name="T164" fmla="*/ 151 w 151"/>
                    <a:gd name="T165" fmla="*/ 236 h 2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51" h="236">
                      <a:moveTo>
                        <a:pt x="149" y="151"/>
                      </a:moveTo>
                      <a:lnTo>
                        <a:pt x="147" y="147"/>
                      </a:lnTo>
                      <a:lnTo>
                        <a:pt x="141" y="141"/>
                      </a:lnTo>
                      <a:lnTo>
                        <a:pt x="147" y="132"/>
                      </a:lnTo>
                      <a:lnTo>
                        <a:pt x="145" y="126"/>
                      </a:lnTo>
                      <a:lnTo>
                        <a:pt x="143" y="126"/>
                      </a:lnTo>
                      <a:lnTo>
                        <a:pt x="143" y="124"/>
                      </a:lnTo>
                      <a:lnTo>
                        <a:pt x="143" y="122"/>
                      </a:lnTo>
                      <a:lnTo>
                        <a:pt x="141" y="118"/>
                      </a:lnTo>
                      <a:lnTo>
                        <a:pt x="143" y="108"/>
                      </a:lnTo>
                      <a:lnTo>
                        <a:pt x="143" y="104"/>
                      </a:lnTo>
                      <a:lnTo>
                        <a:pt x="147" y="95"/>
                      </a:lnTo>
                      <a:lnTo>
                        <a:pt x="147" y="91"/>
                      </a:lnTo>
                      <a:lnTo>
                        <a:pt x="143" y="91"/>
                      </a:lnTo>
                      <a:lnTo>
                        <a:pt x="122" y="91"/>
                      </a:lnTo>
                      <a:lnTo>
                        <a:pt x="114" y="81"/>
                      </a:lnTo>
                      <a:lnTo>
                        <a:pt x="112" y="81"/>
                      </a:lnTo>
                      <a:lnTo>
                        <a:pt x="108" y="79"/>
                      </a:lnTo>
                      <a:lnTo>
                        <a:pt x="101" y="79"/>
                      </a:lnTo>
                      <a:lnTo>
                        <a:pt x="97" y="79"/>
                      </a:lnTo>
                      <a:lnTo>
                        <a:pt x="89" y="79"/>
                      </a:lnTo>
                      <a:lnTo>
                        <a:pt x="87" y="73"/>
                      </a:lnTo>
                      <a:lnTo>
                        <a:pt x="87" y="60"/>
                      </a:lnTo>
                      <a:lnTo>
                        <a:pt x="83" y="50"/>
                      </a:lnTo>
                      <a:lnTo>
                        <a:pt x="77" y="50"/>
                      </a:lnTo>
                      <a:lnTo>
                        <a:pt x="75" y="46"/>
                      </a:lnTo>
                      <a:lnTo>
                        <a:pt x="81" y="42"/>
                      </a:lnTo>
                      <a:lnTo>
                        <a:pt x="83" y="31"/>
                      </a:lnTo>
                      <a:lnTo>
                        <a:pt x="89" y="21"/>
                      </a:lnTo>
                      <a:lnTo>
                        <a:pt x="93" y="13"/>
                      </a:lnTo>
                      <a:lnTo>
                        <a:pt x="103" y="9"/>
                      </a:lnTo>
                      <a:lnTo>
                        <a:pt x="106" y="9"/>
                      </a:lnTo>
                      <a:lnTo>
                        <a:pt x="106" y="2"/>
                      </a:lnTo>
                      <a:lnTo>
                        <a:pt x="101" y="0"/>
                      </a:lnTo>
                      <a:lnTo>
                        <a:pt x="99" y="0"/>
                      </a:lnTo>
                      <a:lnTo>
                        <a:pt x="97" y="2"/>
                      </a:lnTo>
                      <a:lnTo>
                        <a:pt x="93" y="5"/>
                      </a:lnTo>
                      <a:lnTo>
                        <a:pt x="93" y="9"/>
                      </a:lnTo>
                      <a:lnTo>
                        <a:pt x="91" y="13"/>
                      </a:lnTo>
                      <a:lnTo>
                        <a:pt x="85" y="13"/>
                      </a:lnTo>
                      <a:lnTo>
                        <a:pt x="81" y="17"/>
                      </a:lnTo>
                      <a:lnTo>
                        <a:pt x="77" y="19"/>
                      </a:lnTo>
                      <a:lnTo>
                        <a:pt x="68" y="17"/>
                      </a:lnTo>
                      <a:lnTo>
                        <a:pt x="66" y="19"/>
                      </a:lnTo>
                      <a:lnTo>
                        <a:pt x="66" y="23"/>
                      </a:lnTo>
                      <a:lnTo>
                        <a:pt x="64" y="25"/>
                      </a:lnTo>
                      <a:lnTo>
                        <a:pt x="64" y="23"/>
                      </a:lnTo>
                      <a:lnTo>
                        <a:pt x="62" y="21"/>
                      </a:lnTo>
                      <a:lnTo>
                        <a:pt x="58" y="21"/>
                      </a:lnTo>
                      <a:lnTo>
                        <a:pt x="56" y="25"/>
                      </a:lnTo>
                      <a:lnTo>
                        <a:pt x="54" y="25"/>
                      </a:lnTo>
                      <a:lnTo>
                        <a:pt x="50" y="27"/>
                      </a:lnTo>
                      <a:lnTo>
                        <a:pt x="48" y="31"/>
                      </a:lnTo>
                      <a:lnTo>
                        <a:pt x="46" y="42"/>
                      </a:lnTo>
                      <a:lnTo>
                        <a:pt x="48" y="44"/>
                      </a:lnTo>
                      <a:lnTo>
                        <a:pt x="46" y="46"/>
                      </a:lnTo>
                      <a:lnTo>
                        <a:pt x="44" y="46"/>
                      </a:lnTo>
                      <a:lnTo>
                        <a:pt x="40" y="48"/>
                      </a:lnTo>
                      <a:lnTo>
                        <a:pt x="40" y="52"/>
                      </a:lnTo>
                      <a:lnTo>
                        <a:pt x="35" y="54"/>
                      </a:lnTo>
                      <a:lnTo>
                        <a:pt x="31" y="58"/>
                      </a:lnTo>
                      <a:lnTo>
                        <a:pt x="31" y="60"/>
                      </a:lnTo>
                      <a:lnTo>
                        <a:pt x="31" y="62"/>
                      </a:lnTo>
                      <a:lnTo>
                        <a:pt x="31" y="64"/>
                      </a:lnTo>
                      <a:lnTo>
                        <a:pt x="31" y="66"/>
                      </a:lnTo>
                      <a:lnTo>
                        <a:pt x="29" y="66"/>
                      </a:lnTo>
                      <a:lnTo>
                        <a:pt x="31" y="64"/>
                      </a:lnTo>
                      <a:lnTo>
                        <a:pt x="29" y="62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23" y="60"/>
                      </a:lnTo>
                      <a:lnTo>
                        <a:pt x="25" y="64"/>
                      </a:lnTo>
                      <a:lnTo>
                        <a:pt x="23" y="71"/>
                      </a:lnTo>
                      <a:lnTo>
                        <a:pt x="21" y="71"/>
                      </a:lnTo>
                      <a:lnTo>
                        <a:pt x="17" y="75"/>
                      </a:lnTo>
                      <a:lnTo>
                        <a:pt x="21" y="79"/>
                      </a:lnTo>
                      <a:lnTo>
                        <a:pt x="21" y="83"/>
                      </a:lnTo>
                      <a:lnTo>
                        <a:pt x="23" y="85"/>
                      </a:lnTo>
                      <a:lnTo>
                        <a:pt x="23" y="91"/>
                      </a:lnTo>
                      <a:lnTo>
                        <a:pt x="25" y="97"/>
                      </a:lnTo>
                      <a:lnTo>
                        <a:pt x="25" y="99"/>
                      </a:lnTo>
                      <a:lnTo>
                        <a:pt x="21" y="102"/>
                      </a:lnTo>
                      <a:lnTo>
                        <a:pt x="21" y="104"/>
                      </a:lnTo>
                      <a:lnTo>
                        <a:pt x="21" y="106"/>
                      </a:lnTo>
                      <a:lnTo>
                        <a:pt x="21" y="110"/>
                      </a:lnTo>
                      <a:lnTo>
                        <a:pt x="21" y="112"/>
                      </a:lnTo>
                      <a:lnTo>
                        <a:pt x="23" y="116"/>
                      </a:lnTo>
                      <a:lnTo>
                        <a:pt x="19" y="120"/>
                      </a:lnTo>
                      <a:lnTo>
                        <a:pt x="19" y="122"/>
                      </a:lnTo>
                      <a:lnTo>
                        <a:pt x="21" y="124"/>
                      </a:lnTo>
                      <a:lnTo>
                        <a:pt x="23" y="122"/>
                      </a:lnTo>
                      <a:lnTo>
                        <a:pt x="25" y="122"/>
                      </a:lnTo>
                      <a:lnTo>
                        <a:pt x="25" y="126"/>
                      </a:lnTo>
                      <a:lnTo>
                        <a:pt x="23" y="128"/>
                      </a:lnTo>
                      <a:lnTo>
                        <a:pt x="21" y="132"/>
                      </a:lnTo>
                      <a:lnTo>
                        <a:pt x="17" y="139"/>
                      </a:lnTo>
                      <a:lnTo>
                        <a:pt x="15" y="143"/>
                      </a:lnTo>
                      <a:lnTo>
                        <a:pt x="11" y="145"/>
                      </a:lnTo>
                      <a:lnTo>
                        <a:pt x="9" y="143"/>
                      </a:lnTo>
                      <a:lnTo>
                        <a:pt x="7" y="143"/>
                      </a:lnTo>
                      <a:lnTo>
                        <a:pt x="4" y="147"/>
                      </a:lnTo>
                      <a:lnTo>
                        <a:pt x="4" y="151"/>
                      </a:lnTo>
                      <a:lnTo>
                        <a:pt x="4" y="155"/>
                      </a:lnTo>
                      <a:lnTo>
                        <a:pt x="2" y="155"/>
                      </a:lnTo>
                      <a:lnTo>
                        <a:pt x="0" y="157"/>
                      </a:lnTo>
                      <a:lnTo>
                        <a:pt x="0" y="159"/>
                      </a:lnTo>
                      <a:lnTo>
                        <a:pt x="0" y="161"/>
                      </a:lnTo>
                      <a:lnTo>
                        <a:pt x="4" y="161"/>
                      </a:lnTo>
                      <a:lnTo>
                        <a:pt x="7" y="163"/>
                      </a:lnTo>
                      <a:lnTo>
                        <a:pt x="11" y="168"/>
                      </a:lnTo>
                      <a:lnTo>
                        <a:pt x="17" y="168"/>
                      </a:lnTo>
                      <a:lnTo>
                        <a:pt x="19" y="174"/>
                      </a:lnTo>
                      <a:lnTo>
                        <a:pt x="23" y="174"/>
                      </a:lnTo>
                      <a:lnTo>
                        <a:pt x="23" y="176"/>
                      </a:lnTo>
                      <a:lnTo>
                        <a:pt x="29" y="176"/>
                      </a:lnTo>
                      <a:lnTo>
                        <a:pt x="33" y="174"/>
                      </a:lnTo>
                      <a:lnTo>
                        <a:pt x="35" y="176"/>
                      </a:lnTo>
                      <a:lnTo>
                        <a:pt x="44" y="180"/>
                      </a:lnTo>
                      <a:lnTo>
                        <a:pt x="48" y="182"/>
                      </a:lnTo>
                      <a:lnTo>
                        <a:pt x="50" y="182"/>
                      </a:lnTo>
                      <a:lnTo>
                        <a:pt x="54" y="186"/>
                      </a:lnTo>
                      <a:lnTo>
                        <a:pt x="56" y="190"/>
                      </a:lnTo>
                      <a:lnTo>
                        <a:pt x="58" y="194"/>
                      </a:lnTo>
                      <a:lnTo>
                        <a:pt x="62" y="194"/>
                      </a:lnTo>
                      <a:lnTo>
                        <a:pt x="68" y="198"/>
                      </a:lnTo>
                      <a:lnTo>
                        <a:pt x="68" y="203"/>
                      </a:lnTo>
                      <a:lnTo>
                        <a:pt x="73" y="205"/>
                      </a:lnTo>
                      <a:lnTo>
                        <a:pt x="75" y="209"/>
                      </a:lnTo>
                      <a:lnTo>
                        <a:pt x="73" y="211"/>
                      </a:lnTo>
                      <a:lnTo>
                        <a:pt x="83" y="213"/>
                      </a:lnTo>
                      <a:lnTo>
                        <a:pt x="87" y="213"/>
                      </a:lnTo>
                      <a:lnTo>
                        <a:pt x="91" y="211"/>
                      </a:lnTo>
                      <a:lnTo>
                        <a:pt x="95" y="213"/>
                      </a:lnTo>
                      <a:lnTo>
                        <a:pt x="99" y="211"/>
                      </a:lnTo>
                      <a:lnTo>
                        <a:pt x="108" y="211"/>
                      </a:lnTo>
                      <a:lnTo>
                        <a:pt x="114" y="217"/>
                      </a:lnTo>
                      <a:lnTo>
                        <a:pt x="108" y="234"/>
                      </a:lnTo>
                      <a:lnTo>
                        <a:pt x="116" y="236"/>
                      </a:lnTo>
                      <a:lnTo>
                        <a:pt x="120" y="194"/>
                      </a:lnTo>
                      <a:lnTo>
                        <a:pt x="118" y="192"/>
                      </a:lnTo>
                      <a:lnTo>
                        <a:pt x="116" y="188"/>
                      </a:lnTo>
                      <a:lnTo>
                        <a:pt x="112" y="186"/>
                      </a:lnTo>
                      <a:lnTo>
                        <a:pt x="112" y="172"/>
                      </a:lnTo>
                      <a:lnTo>
                        <a:pt x="116" y="170"/>
                      </a:lnTo>
                      <a:lnTo>
                        <a:pt x="122" y="170"/>
                      </a:lnTo>
                      <a:lnTo>
                        <a:pt x="122" y="165"/>
                      </a:lnTo>
                      <a:lnTo>
                        <a:pt x="120" y="165"/>
                      </a:lnTo>
                      <a:lnTo>
                        <a:pt x="116" y="165"/>
                      </a:lnTo>
                      <a:lnTo>
                        <a:pt x="116" y="155"/>
                      </a:lnTo>
                      <a:lnTo>
                        <a:pt x="134" y="155"/>
                      </a:lnTo>
                      <a:lnTo>
                        <a:pt x="134" y="153"/>
                      </a:lnTo>
                      <a:lnTo>
                        <a:pt x="136" y="153"/>
                      </a:lnTo>
                      <a:lnTo>
                        <a:pt x="139" y="155"/>
                      </a:lnTo>
                      <a:lnTo>
                        <a:pt x="141" y="151"/>
                      </a:lnTo>
                      <a:lnTo>
                        <a:pt x="145" y="151"/>
                      </a:lnTo>
                      <a:lnTo>
                        <a:pt x="147" y="155"/>
                      </a:lnTo>
                      <a:lnTo>
                        <a:pt x="149" y="163"/>
                      </a:lnTo>
                      <a:lnTo>
                        <a:pt x="151" y="161"/>
                      </a:lnTo>
                      <a:lnTo>
                        <a:pt x="149" y="15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81" name="Freeform 330"/>
                <p:cNvSpPr>
                  <a:spLocks noChangeAspect="1"/>
                </p:cNvSpPr>
                <p:nvPr/>
              </p:nvSpPr>
              <p:spPr bwMode="gray">
                <a:xfrm>
                  <a:off x="3506" y="944"/>
                  <a:ext cx="20" cy="3"/>
                </a:xfrm>
                <a:custGeom>
                  <a:avLst/>
                  <a:gdLst>
                    <a:gd name="T0" fmla="*/ 0 w 21"/>
                    <a:gd name="T1" fmla="*/ 0 h 4"/>
                    <a:gd name="T2" fmla="*/ 0 w 21"/>
                    <a:gd name="T3" fmla="*/ 0 h 4"/>
                    <a:gd name="T4" fmla="*/ 5 w 21"/>
                    <a:gd name="T5" fmla="*/ 4 h 4"/>
                    <a:gd name="T6" fmla="*/ 15 w 21"/>
                    <a:gd name="T7" fmla="*/ 4 h 4"/>
                    <a:gd name="T8" fmla="*/ 13 w 21"/>
                    <a:gd name="T9" fmla="*/ 2 h 4"/>
                    <a:gd name="T10" fmla="*/ 15 w 21"/>
                    <a:gd name="T11" fmla="*/ 2 h 4"/>
                    <a:gd name="T12" fmla="*/ 21 w 21"/>
                    <a:gd name="T13" fmla="*/ 2 h 4"/>
                    <a:gd name="T14" fmla="*/ 21 w 21"/>
                    <a:gd name="T15" fmla="*/ 0 h 4"/>
                    <a:gd name="T16" fmla="*/ 21 w 21"/>
                    <a:gd name="T17" fmla="*/ 0 h 4"/>
                    <a:gd name="T18" fmla="*/ 21 w 21"/>
                    <a:gd name="T19" fmla="*/ 0 h 4"/>
                    <a:gd name="T20" fmla="*/ 0 w 21"/>
                    <a:gd name="T21" fmla="*/ 0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4"/>
                    <a:gd name="T35" fmla="*/ 21 w 21"/>
                    <a:gd name="T36" fmla="*/ 4 h 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15" y="4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82" name="Freeform 331"/>
                <p:cNvSpPr>
                  <a:spLocks noChangeAspect="1"/>
                </p:cNvSpPr>
                <p:nvPr/>
              </p:nvSpPr>
              <p:spPr bwMode="gray">
                <a:xfrm>
                  <a:off x="3534" y="94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0 w 2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1"/>
                    <a:gd name="T20" fmla="*/ 2 w 2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83" name="Rectangle 332"/>
                <p:cNvSpPr>
                  <a:spLocks noChangeAspect="1" noChangeArrowheads="1"/>
                </p:cNvSpPr>
                <p:nvPr/>
              </p:nvSpPr>
              <p:spPr bwMode="gray">
                <a:xfrm>
                  <a:off x="2524" y="1629"/>
                  <a:ext cx="8" cy="2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84" name="Freeform 333"/>
                <p:cNvSpPr>
                  <a:spLocks noChangeAspect="1"/>
                </p:cNvSpPr>
                <p:nvPr/>
              </p:nvSpPr>
              <p:spPr bwMode="gray">
                <a:xfrm>
                  <a:off x="2545" y="1611"/>
                  <a:ext cx="5" cy="5"/>
                </a:xfrm>
                <a:custGeom>
                  <a:avLst/>
                  <a:gdLst>
                    <a:gd name="T0" fmla="*/ 0 w 4"/>
                    <a:gd name="T1" fmla="*/ 4 h 4"/>
                    <a:gd name="T2" fmla="*/ 0 w 4"/>
                    <a:gd name="T3" fmla="*/ 2 h 4"/>
                    <a:gd name="T4" fmla="*/ 2 w 4"/>
                    <a:gd name="T5" fmla="*/ 0 h 4"/>
                    <a:gd name="T6" fmla="*/ 4 w 4"/>
                    <a:gd name="T7" fmla="*/ 2 h 4"/>
                    <a:gd name="T8" fmla="*/ 0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85" name="Freeform 334"/>
                <p:cNvSpPr>
                  <a:spLocks noChangeAspect="1"/>
                </p:cNvSpPr>
                <p:nvPr/>
              </p:nvSpPr>
              <p:spPr bwMode="gray">
                <a:xfrm>
                  <a:off x="2543" y="1613"/>
                  <a:ext cx="9" cy="6"/>
                </a:xfrm>
                <a:custGeom>
                  <a:avLst/>
                  <a:gdLst>
                    <a:gd name="T0" fmla="*/ 0 w 8"/>
                    <a:gd name="T1" fmla="*/ 0 h 6"/>
                    <a:gd name="T2" fmla="*/ 4 w 8"/>
                    <a:gd name="T3" fmla="*/ 4 h 6"/>
                    <a:gd name="T4" fmla="*/ 8 w 8"/>
                    <a:gd name="T5" fmla="*/ 2 h 6"/>
                    <a:gd name="T6" fmla="*/ 8 w 8"/>
                    <a:gd name="T7" fmla="*/ 4 h 6"/>
                    <a:gd name="T8" fmla="*/ 4 w 8"/>
                    <a:gd name="T9" fmla="*/ 6 h 6"/>
                    <a:gd name="T10" fmla="*/ 0 w 8"/>
                    <a:gd name="T11" fmla="*/ 2 h 6"/>
                    <a:gd name="T12" fmla="*/ 0 w 8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6"/>
                    <a:gd name="T23" fmla="*/ 8 w 8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6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86" name="Freeform 335"/>
                <p:cNvSpPr>
                  <a:spLocks noChangeAspect="1"/>
                </p:cNvSpPr>
                <p:nvPr/>
              </p:nvSpPr>
              <p:spPr bwMode="gray">
                <a:xfrm>
                  <a:off x="2552" y="1635"/>
                  <a:ext cx="1" cy="3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2 w 2"/>
                    <a:gd name="T5" fmla="*/ 0 h 2"/>
                    <a:gd name="T6" fmla="*/ 2 w 2"/>
                    <a:gd name="T7" fmla="*/ 2 h 2"/>
                    <a:gd name="T8" fmla="*/ 0 w 2"/>
                    <a:gd name="T9" fmla="*/ 2 h 2"/>
                    <a:gd name="T10" fmla="*/ 0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87" name="Freeform 336"/>
                <p:cNvSpPr>
                  <a:spLocks noChangeAspect="1"/>
                </p:cNvSpPr>
                <p:nvPr/>
              </p:nvSpPr>
              <p:spPr bwMode="gray">
                <a:xfrm>
                  <a:off x="2558" y="1661"/>
                  <a:ext cx="3" cy="2"/>
                </a:xfrm>
                <a:custGeom>
                  <a:avLst/>
                  <a:gdLst>
                    <a:gd name="T0" fmla="*/ 0 w 3"/>
                    <a:gd name="T1" fmla="*/ 2 h 2"/>
                    <a:gd name="T2" fmla="*/ 0 w 3"/>
                    <a:gd name="T3" fmla="*/ 0 h 2"/>
                    <a:gd name="T4" fmla="*/ 3 w 3"/>
                    <a:gd name="T5" fmla="*/ 0 h 2"/>
                    <a:gd name="T6" fmla="*/ 3 w 3"/>
                    <a:gd name="T7" fmla="*/ 0 h 2"/>
                    <a:gd name="T8" fmla="*/ 0 w 3"/>
                    <a:gd name="T9" fmla="*/ 2 h 2"/>
                    <a:gd name="T10" fmla="*/ 0 w 3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2"/>
                    <a:gd name="T20" fmla="*/ 3 w 3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88" name="Freeform 337"/>
                <p:cNvSpPr>
                  <a:spLocks noChangeAspect="1"/>
                </p:cNvSpPr>
                <p:nvPr/>
              </p:nvSpPr>
              <p:spPr bwMode="gray">
                <a:xfrm>
                  <a:off x="2558" y="1657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3 w 3"/>
                    <a:gd name="T5" fmla="*/ 0 h 1"/>
                    <a:gd name="T6" fmla="*/ 3 w 3"/>
                    <a:gd name="T7" fmla="*/ 0 h 1"/>
                    <a:gd name="T8" fmla="*/ 3 w 3"/>
                    <a:gd name="T9" fmla="*/ 0 h 1"/>
                    <a:gd name="T10" fmla="*/ 0 w 3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1"/>
                    <a:gd name="T20" fmla="*/ 3 w 3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89" name="Freeform 338"/>
                <p:cNvSpPr>
                  <a:spLocks noChangeAspect="1"/>
                </p:cNvSpPr>
                <p:nvPr/>
              </p:nvSpPr>
              <p:spPr bwMode="gray">
                <a:xfrm>
                  <a:off x="2693" y="1447"/>
                  <a:ext cx="11" cy="9"/>
                </a:xfrm>
                <a:custGeom>
                  <a:avLst/>
                  <a:gdLst>
                    <a:gd name="T0" fmla="*/ 0 w 12"/>
                    <a:gd name="T1" fmla="*/ 8 h 8"/>
                    <a:gd name="T2" fmla="*/ 0 w 12"/>
                    <a:gd name="T3" fmla="*/ 6 h 8"/>
                    <a:gd name="T4" fmla="*/ 6 w 12"/>
                    <a:gd name="T5" fmla="*/ 2 h 8"/>
                    <a:gd name="T6" fmla="*/ 12 w 12"/>
                    <a:gd name="T7" fmla="*/ 0 h 8"/>
                    <a:gd name="T8" fmla="*/ 12 w 12"/>
                    <a:gd name="T9" fmla="*/ 2 h 8"/>
                    <a:gd name="T10" fmla="*/ 8 w 12"/>
                    <a:gd name="T11" fmla="*/ 6 h 8"/>
                    <a:gd name="T12" fmla="*/ 4 w 12"/>
                    <a:gd name="T13" fmla="*/ 6 h 8"/>
                    <a:gd name="T14" fmla="*/ 0 w 12"/>
                    <a:gd name="T15" fmla="*/ 8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8"/>
                    <a:gd name="T26" fmla="*/ 12 w 12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6" y="2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90" name="Freeform 339"/>
                <p:cNvSpPr>
                  <a:spLocks noChangeAspect="1"/>
                </p:cNvSpPr>
                <p:nvPr/>
              </p:nvSpPr>
              <p:spPr bwMode="gray">
                <a:xfrm>
                  <a:off x="2984" y="1732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91" name="Freeform 340"/>
                <p:cNvSpPr>
                  <a:spLocks noChangeAspect="1"/>
                </p:cNvSpPr>
                <p:nvPr/>
              </p:nvSpPr>
              <p:spPr bwMode="gray">
                <a:xfrm>
                  <a:off x="3096" y="1513"/>
                  <a:ext cx="3" cy="4"/>
                </a:xfrm>
                <a:custGeom>
                  <a:avLst/>
                  <a:gdLst>
                    <a:gd name="T0" fmla="*/ 2 w 4"/>
                    <a:gd name="T1" fmla="*/ 4 h 4"/>
                    <a:gd name="T2" fmla="*/ 0 w 4"/>
                    <a:gd name="T3" fmla="*/ 2 h 4"/>
                    <a:gd name="T4" fmla="*/ 2 w 4"/>
                    <a:gd name="T5" fmla="*/ 0 h 4"/>
                    <a:gd name="T6" fmla="*/ 4 w 4"/>
                    <a:gd name="T7" fmla="*/ 2 h 4"/>
                    <a:gd name="T8" fmla="*/ 4 w 4"/>
                    <a:gd name="T9" fmla="*/ 4 h 4"/>
                    <a:gd name="T10" fmla="*/ 2 w 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92" name="Freeform 341"/>
                <p:cNvSpPr>
                  <a:spLocks noChangeAspect="1"/>
                </p:cNvSpPr>
                <p:nvPr/>
              </p:nvSpPr>
              <p:spPr bwMode="gray">
                <a:xfrm>
                  <a:off x="3136" y="1575"/>
                  <a:ext cx="5" cy="2"/>
                </a:xfrm>
                <a:custGeom>
                  <a:avLst/>
                  <a:gdLst>
                    <a:gd name="T0" fmla="*/ 4 w 4"/>
                    <a:gd name="T1" fmla="*/ 2 h 2"/>
                    <a:gd name="T2" fmla="*/ 2 w 4"/>
                    <a:gd name="T3" fmla="*/ 0 h 2"/>
                    <a:gd name="T4" fmla="*/ 0 w 4"/>
                    <a:gd name="T5" fmla="*/ 0 h 2"/>
                    <a:gd name="T6" fmla="*/ 0 w 4"/>
                    <a:gd name="T7" fmla="*/ 2 h 2"/>
                    <a:gd name="T8" fmla="*/ 4 w 4"/>
                    <a:gd name="T9" fmla="*/ 2 h 2"/>
                    <a:gd name="T10" fmla="*/ 4 w 4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93" name="Freeform 342"/>
                <p:cNvSpPr>
                  <a:spLocks noChangeAspect="1"/>
                </p:cNvSpPr>
                <p:nvPr/>
              </p:nvSpPr>
              <p:spPr bwMode="gray">
                <a:xfrm>
                  <a:off x="3203" y="1752"/>
                  <a:ext cx="3" cy="5"/>
                </a:xfrm>
                <a:custGeom>
                  <a:avLst/>
                  <a:gdLst>
                    <a:gd name="T0" fmla="*/ 0 w 2"/>
                    <a:gd name="T1" fmla="*/ 3 h 5"/>
                    <a:gd name="T2" fmla="*/ 0 w 2"/>
                    <a:gd name="T3" fmla="*/ 0 h 5"/>
                    <a:gd name="T4" fmla="*/ 2 w 2"/>
                    <a:gd name="T5" fmla="*/ 0 h 5"/>
                    <a:gd name="T6" fmla="*/ 2 w 2"/>
                    <a:gd name="T7" fmla="*/ 5 h 5"/>
                    <a:gd name="T8" fmla="*/ 0 w 2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5"/>
                    <a:gd name="T17" fmla="*/ 2 w 2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94" name="Freeform 343"/>
                <p:cNvSpPr>
                  <a:spLocks noChangeAspect="1"/>
                </p:cNvSpPr>
                <p:nvPr/>
              </p:nvSpPr>
              <p:spPr bwMode="gray">
                <a:xfrm>
                  <a:off x="3651" y="1066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0 w 2"/>
                    <a:gd name="T7" fmla="*/ 0 h 2"/>
                    <a:gd name="T8" fmla="*/ 2 w 2"/>
                    <a:gd name="T9" fmla="*/ 2 h 2"/>
                    <a:gd name="T10" fmla="*/ 2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95" name="Freeform 344"/>
                <p:cNvSpPr>
                  <a:spLocks noChangeAspect="1"/>
                </p:cNvSpPr>
                <p:nvPr/>
              </p:nvSpPr>
              <p:spPr bwMode="gray">
                <a:xfrm>
                  <a:off x="3646" y="1067"/>
                  <a:ext cx="5" cy="12"/>
                </a:xfrm>
                <a:custGeom>
                  <a:avLst/>
                  <a:gdLst>
                    <a:gd name="T0" fmla="*/ 4 w 6"/>
                    <a:gd name="T1" fmla="*/ 10 h 10"/>
                    <a:gd name="T2" fmla="*/ 6 w 6"/>
                    <a:gd name="T3" fmla="*/ 8 h 10"/>
                    <a:gd name="T4" fmla="*/ 6 w 6"/>
                    <a:gd name="T5" fmla="*/ 6 h 10"/>
                    <a:gd name="T6" fmla="*/ 6 w 6"/>
                    <a:gd name="T7" fmla="*/ 4 h 10"/>
                    <a:gd name="T8" fmla="*/ 6 w 6"/>
                    <a:gd name="T9" fmla="*/ 2 h 10"/>
                    <a:gd name="T10" fmla="*/ 4 w 6"/>
                    <a:gd name="T11" fmla="*/ 0 h 10"/>
                    <a:gd name="T12" fmla="*/ 2 w 6"/>
                    <a:gd name="T13" fmla="*/ 4 h 10"/>
                    <a:gd name="T14" fmla="*/ 0 w 6"/>
                    <a:gd name="T15" fmla="*/ 6 h 10"/>
                    <a:gd name="T16" fmla="*/ 2 w 6"/>
                    <a:gd name="T17" fmla="*/ 8 h 10"/>
                    <a:gd name="T18" fmla="*/ 4 w 6"/>
                    <a:gd name="T19" fmla="*/ 10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4" y="10"/>
                      </a:move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96" name="Freeform 345"/>
                <p:cNvSpPr>
                  <a:spLocks noChangeAspect="1"/>
                </p:cNvSpPr>
                <p:nvPr/>
              </p:nvSpPr>
              <p:spPr bwMode="gray">
                <a:xfrm>
                  <a:off x="3633" y="1138"/>
                  <a:ext cx="4" cy="11"/>
                </a:xfrm>
                <a:custGeom>
                  <a:avLst/>
                  <a:gdLst>
                    <a:gd name="T0" fmla="*/ 0 w 6"/>
                    <a:gd name="T1" fmla="*/ 8 h 10"/>
                    <a:gd name="T2" fmla="*/ 2 w 6"/>
                    <a:gd name="T3" fmla="*/ 6 h 10"/>
                    <a:gd name="T4" fmla="*/ 2 w 6"/>
                    <a:gd name="T5" fmla="*/ 4 h 10"/>
                    <a:gd name="T6" fmla="*/ 4 w 6"/>
                    <a:gd name="T7" fmla="*/ 2 h 10"/>
                    <a:gd name="T8" fmla="*/ 6 w 6"/>
                    <a:gd name="T9" fmla="*/ 0 h 10"/>
                    <a:gd name="T10" fmla="*/ 6 w 6"/>
                    <a:gd name="T11" fmla="*/ 2 h 10"/>
                    <a:gd name="T12" fmla="*/ 4 w 6"/>
                    <a:gd name="T13" fmla="*/ 6 h 10"/>
                    <a:gd name="T14" fmla="*/ 0 w 6"/>
                    <a:gd name="T15" fmla="*/ 10 h 10"/>
                    <a:gd name="T16" fmla="*/ 0 w 6"/>
                    <a:gd name="T17" fmla="*/ 8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0"/>
                    <a:gd name="T29" fmla="*/ 6 w 6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0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97" name="Freeform 346"/>
                <p:cNvSpPr>
                  <a:spLocks noChangeAspect="1"/>
                </p:cNvSpPr>
                <p:nvPr/>
              </p:nvSpPr>
              <p:spPr bwMode="gray">
                <a:xfrm>
                  <a:off x="3644" y="1124"/>
                  <a:ext cx="5" cy="10"/>
                </a:xfrm>
                <a:custGeom>
                  <a:avLst/>
                  <a:gdLst>
                    <a:gd name="T0" fmla="*/ 0 w 6"/>
                    <a:gd name="T1" fmla="*/ 8 h 8"/>
                    <a:gd name="T2" fmla="*/ 0 w 6"/>
                    <a:gd name="T3" fmla="*/ 6 h 8"/>
                    <a:gd name="T4" fmla="*/ 2 w 6"/>
                    <a:gd name="T5" fmla="*/ 4 h 8"/>
                    <a:gd name="T6" fmla="*/ 4 w 6"/>
                    <a:gd name="T7" fmla="*/ 0 h 8"/>
                    <a:gd name="T8" fmla="*/ 6 w 6"/>
                    <a:gd name="T9" fmla="*/ 0 h 8"/>
                    <a:gd name="T10" fmla="*/ 4 w 6"/>
                    <a:gd name="T11" fmla="*/ 4 h 8"/>
                    <a:gd name="T12" fmla="*/ 0 w 6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8"/>
                    <a:gd name="T23" fmla="*/ 6 w 6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4" y="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98" name="Freeform 347"/>
                <p:cNvSpPr>
                  <a:spLocks noChangeAspect="1"/>
                </p:cNvSpPr>
                <p:nvPr/>
              </p:nvSpPr>
              <p:spPr bwMode="gray">
                <a:xfrm>
                  <a:off x="3648" y="1112"/>
                  <a:ext cx="1" cy="5"/>
                </a:xfrm>
                <a:custGeom>
                  <a:avLst/>
                  <a:gdLst>
                    <a:gd name="T0" fmla="*/ 2 w 2"/>
                    <a:gd name="T1" fmla="*/ 4 h 6"/>
                    <a:gd name="T2" fmla="*/ 0 w 2"/>
                    <a:gd name="T3" fmla="*/ 2 h 6"/>
                    <a:gd name="T4" fmla="*/ 2 w 2"/>
                    <a:gd name="T5" fmla="*/ 0 h 6"/>
                    <a:gd name="T6" fmla="*/ 2 w 2"/>
                    <a:gd name="T7" fmla="*/ 6 h 6"/>
                    <a:gd name="T8" fmla="*/ 2 w 2"/>
                    <a:gd name="T9" fmla="*/ 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6"/>
                    <a:gd name="T17" fmla="*/ 2 w 2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6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99" name="Rectangle 348"/>
                <p:cNvSpPr>
                  <a:spLocks noChangeAspect="1" noChangeArrowheads="1"/>
                </p:cNvSpPr>
                <p:nvPr/>
              </p:nvSpPr>
              <p:spPr bwMode="gray">
                <a:xfrm>
                  <a:off x="3649" y="1084"/>
                  <a:ext cx="2" cy="8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00" name="Freeform 349"/>
                <p:cNvSpPr>
                  <a:spLocks noChangeAspect="1"/>
                </p:cNvSpPr>
                <p:nvPr/>
              </p:nvSpPr>
              <p:spPr bwMode="gray">
                <a:xfrm>
                  <a:off x="3649" y="109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2 w 2"/>
                    <a:gd name="T5" fmla="*/ 0 h 4"/>
                    <a:gd name="T6" fmla="*/ 0 w 2"/>
                    <a:gd name="T7" fmla="*/ 2 h 4"/>
                    <a:gd name="T8" fmla="*/ 0 w 2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4"/>
                    <a:gd name="T17" fmla="*/ 2 w 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01" name="Freeform 350"/>
                <p:cNvSpPr>
                  <a:spLocks noChangeAspect="1"/>
                </p:cNvSpPr>
                <p:nvPr/>
              </p:nvSpPr>
              <p:spPr bwMode="gray">
                <a:xfrm>
                  <a:off x="1881" y="1694"/>
                  <a:ext cx="1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2 w 2"/>
                    <a:gd name="T5" fmla="*/ 0 h 2"/>
                    <a:gd name="T6" fmla="*/ 2 w 2"/>
                    <a:gd name="T7" fmla="*/ 2 h 2"/>
                    <a:gd name="T8" fmla="*/ 2 w 2"/>
                    <a:gd name="T9" fmla="*/ 2 h 2"/>
                    <a:gd name="T10" fmla="*/ 0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02" name="Freeform 351"/>
                <p:cNvSpPr>
                  <a:spLocks noChangeAspect="1"/>
                </p:cNvSpPr>
                <p:nvPr/>
              </p:nvSpPr>
              <p:spPr bwMode="gray">
                <a:xfrm>
                  <a:off x="1881" y="1699"/>
                  <a:ext cx="1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2 w 2"/>
                    <a:gd name="T5" fmla="*/ 0 h 2"/>
                    <a:gd name="T6" fmla="*/ 2 w 2"/>
                    <a:gd name="T7" fmla="*/ 2 h 2"/>
                    <a:gd name="T8" fmla="*/ 0 w 2"/>
                    <a:gd name="T9" fmla="*/ 2 h 2"/>
                    <a:gd name="T10" fmla="*/ 0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03" name="Freeform 352"/>
                <p:cNvSpPr>
                  <a:spLocks noChangeAspect="1"/>
                </p:cNvSpPr>
                <p:nvPr/>
              </p:nvSpPr>
              <p:spPr bwMode="gray">
                <a:xfrm>
                  <a:off x="1877" y="1689"/>
                  <a:ext cx="1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2 w 2"/>
                    <a:gd name="T5" fmla="*/ 2 h 2"/>
                    <a:gd name="T6" fmla="*/ 2 w 2"/>
                    <a:gd name="T7" fmla="*/ 2 h 2"/>
                    <a:gd name="T8" fmla="*/ 0 w 2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"/>
                    <a:gd name="T17" fmla="*/ 2 w 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04" name="Freeform 353"/>
                <p:cNvSpPr>
                  <a:spLocks noChangeAspect="1"/>
                </p:cNvSpPr>
                <p:nvPr/>
              </p:nvSpPr>
              <p:spPr bwMode="gray">
                <a:xfrm>
                  <a:off x="2564" y="2064"/>
                  <a:ext cx="4" cy="9"/>
                </a:xfrm>
                <a:custGeom>
                  <a:avLst/>
                  <a:gdLst>
                    <a:gd name="T0" fmla="*/ 4 w 4"/>
                    <a:gd name="T1" fmla="*/ 8 h 8"/>
                    <a:gd name="T2" fmla="*/ 0 w 4"/>
                    <a:gd name="T3" fmla="*/ 4 h 8"/>
                    <a:gd name="T4" fmla="*/ 2 w 4"/>
                    <a:gd name="T5" fmla="*/ 0 h 8"/>
                    <a:gd name="T6" fmla="*/ 4 w 4"/>
                    <a:gd name="T7" fmla="*/ 2 h 8"/>
                    <a:gd name="T8" fmla="*/ 4 w 4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4" y="8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05" name="Freeform 354"/>
                <p:cNvSpPr>
                  <a:spLocks noChangeAspect="1"/>
                </p:cNvSpPr>
                <p:nvPr/>
              </p:nvSpPr>
              <p:spPr bwMode="gray">
                <a:xfrm>
                  <a:off x="2568" y="2078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2 w 4"/>
                    <a:gd name="T7" fmla="*/ 2 h 2"/>
                    <a:gd name="T8" fmla="*/ 0 w 4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06" name="Freeform 355"/>
                <p:cNvSpPr>
                  <a:spLocks noChangeAspect="1"/>
                </p:cNvSpPr>
                <p:nvPr/>
              </p:nvSpPr>
              <p:spPr bwMode="gray">
                <a:xfrm>
                  <a:off x="2577" y="2076"/>
                  <a:ext cx="2" cy="4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2 h 4"/>
                    <a:gd name="T4" fmla="*/ 2 w 2"/>
                    <a:gd name="T5" fmla="*/ 0 h 4"/>
                    <a:gd name="T6" fmla="*/ 2 w 2"/>
                    <a:gd name="T7" fmla="*/ 0 h 4"/>
                    <a:gd name="T8" fmla="*/ 2 w 2"/>
                    <a:gd name="T9" fmla="*/ 2 h 4"/>
                    <a:gd name="T10" fmla="*/ 2 w 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4"/>
                    <a:gd name="T20" fmla="*/ 2 w 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07" name="Freeform 356"/>
                <p:cNvSpPr>
                  <a:spLocks noChangeAspect="1"/>
                </p:cNvSpPr>
                <p:nvPr/>
              </p:nvSpPr>
              <p:spPr bwMode="gray">
                <a:xfrm>
                  <a:off x="2585" y="2082"/>
                  <a:ext cx="3" cy="6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2 h 4"/>
                    <a:gd name="T6" fmla="*/ 2 w 4"/>
                    <a:gd name="T7" fmla="*/ 4 h 4"/>
                    <a:gd name="T8" fmla="*/ 0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08" name="Freeform 357"/>
                <p:cNvSpPr>
                  <a:spLocks noChangeAspect="1"/>
                </p:cNvSpPr>
                <p:nvPr/>
              </p:nvSpPr>
              <p:spPr bwMode="gray">
                <a:xfrm>
                  <a:off x="2321" y="1254"/>
                  <a:ext cx="19" cy="19"/>
                </a:xfrm>
                <a:custGeom>
                  <a:avLst/>
                  <a:gdLst>
                    <a:gd name="T0" fmla="*/ 0 w 20"/>
                    <a:gd name="T1" fmla="*/ 2 h 17"/>
                    <a:gd name="T2" fmla="*/ 2 w 20"/>
                    <a:gd name="T3" fmla="*/ 0 h 17"/>
                    <a:gd name="T4" fmla="*/ 6 w 20"/>
                    <a:gd name="T5" fmla="*/ 4 h 17"/>
                    <a:gd name="T6" fmla="*/ 10 w 20"/>
                    <a:gd name="T7" fmla="*/ 4 h 17"/>
                    <a:gd name="T8" fmla="*/ 14 w 20"/>
                    <a:gd name="T9" fmla="*/ 8 h 17"/>
                    <a:gd name="T10" fmla="*/ 14 w 20"/>
                    <a:gd name="T11" fmla="*/ 10 h 17"/>
                    <a:gd name="T12" fmla="*/ 18 w 20"/>
                    <a:gd name="T13" fmla="*/ 12 h 17"/>
                    <a:gd name="T14" fmla="*/ 20 w 20"/>
                    <a:gd name="T15" fmla="*/ 14 h 17"/>
                    <a:gd name="T16" fmla="*/ 18 w 20"/>
                    <a:gd name="T17" fmla="*/ 17 h 17"/>
                    <a:gd name="T18" fmla="*/ 12 w 20"/>
                    <a:gd name="T19" fmla="*/ 12 h 17"/>
                    <a:gd name="T20" fmla="*/ 4 w 20"/>
                    <a:gd name="T21" fmla="*/ 6 h 17"/>
                    <a:gd name="T22" fmla="*/ 0 w 20"/>
                    <a:gd name="T23" fmla="*/ 2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0"/>
                    <a:gd name="T37" fmla="*/ 0 h 17"/>
                    <a:gd name="T38" fmla="*/ 20 w 20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0" h="17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6" y="4"/>
                      </a:lnTo>
                      <a:lnTo>
                        <a:pt x="10" y="4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8" y="12"/>
                      </a:lnTo>
                      <a:lnTo>
                        <a:pt x="20" y="14"/>
                      </a:lnTo>
                      <a:lnTo>
                        <a:pt x="18" y="17"/>
                      </a:lnTo>
                      <a:lnTo>
                        <a:pt x="12" y="12"/>
                      </a:lnTo>
                      <a:lnTo>
                        <a:pt x="4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09" name="Freeform 358"/>
                <p:cNvSpPr>
                  <a:spLocks noChangeAspect="1"/>
                </p:cNvSpPr>
                <p:nvPr/>
              </p:nvSpPr>
              <p:spPr bwMode="gray">
                <a:xfrm>
                  <a:off x="2340" y="1269"/>
                  <a:ext cx="6" cy="9"/>
                </a:xfrm>
                <a:custGeom>
                  <a:avLst/>
                  <a:gdLst>
                    <a:gd name="T0" fmla="*/ 0 w 7"/>
                    <a:gd name="T1" fmla="*/ 3 h 7"/>
                    <a:gd name="T2" fmla="*/ 0 w 7"/>
                    <a:gd name="T3" fmla="*/ 0 h 7"/>
                    <a:gd name="T4" fmla="*/ 4 w 7"/>
                    <a:gd name="T5" fmla="*/ 3 h 7"/>
                    <a:gd name="T6" fmla="*/ 7 w 7"/>
                    <a:gd name="T7" fmla="*/ 7 h 7"/>
                    <a:gd name="T8" fmla="*/ 0 w 7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7" y="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10" name="Freeform 359"/>
                <p:cNvSpPr>
                  <a:spLocks noChangeAspect="1"/>
                </p:cNvSpPr>
                <p:nvPr/>
              </p:nvSpPr>
              <p:spPr bwMode="gray">
                <a:xfrm>
                  <a:off x="2349" y="1282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2 h 4"/>
                    <a:gd name="T6" fmla="*/ 4 w 4"/>
                    <a:gd name="T7" fmla="*/ 4 h 4"/>
                    <a:gd name="T8" fmla="*/ 2 w 4"/>
                    <a:gd name="T9" fmla="*/ 4 h 4"/>
                    <a:gd name="T10" fmla="*/ 0 w 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11" name="Freeform 360"/>
                <p:cNvSpPr>
                  <a:spLocks noChangeAspect="1"/>
                </p:cNvSpPr>
                <p:nvPr/>
              </p:nvSpPr>
              <p:spPr bwMode="gray">
                <a:xfrm>
                  <a:off x="2343" y="1282"/>
                  <a:ext cx="3" cy="4"/>
                </a:xfrm>
                <a:custGeom>
                  <a:avLst/>
                  <a:gdLst>
                    <a:gd name="T0" fmla="*/ 0 w 3"/>
                    <a:gd name="T1" fmla="*/ 4 h 4"/>
                    <a:gd name="T2" fmla="*/ 3 w 3"/>
                    <a:gd name="T3" fmla="*/ 0 h 4"/>
                    <a:gd name="T4" fmla="*/ 3 w 3"/>
                    <a:gd name="T5" fmla="*/ 2 h 4"/>
                    <a:gd name="T6" fmla="*/ 3 w 3"/>
                    <a:gd name="T7" fmla="*/ 4 h 4"/>
                    <a:gd name="T8" fmla="*/ 3 w 3"/>
                    <a:gd name="T9" fmla="*/ 4 h 4"/>
                    <a:gd name="T10" fmla="*/ 0 w 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4"/>
                    <a:gd name="T20" fmla="*/ 3 w 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4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12" name="Freeform 361"/>
                <p:cNvSpPr>
                  <a:spLocks noChangeAspect="1"/>
                </p:cNvSpPr>
                <p:nvPr/>
              </p:nvSpPr>
              <p:spPr bwMode="gray">
                <a:xfrm>
                  <a:off x="2339" y="1282"/>
                  <a:ext cx="1" cy="4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0 h 4"/>
                    <a:gd name="T4" fmla="*/ 2 w 2"/>
                    <a:gd name="T5" fmla="*/ 2 h 4"/>
                    <a:gd name="T6" fmla="*/ 2 w 2"/>
                    <a:gd name="T7" fmla="*/ 4 h 4"/>
                    <a:gd name="T8" fmla="*/ 0 w 2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4"/>
                    <a:gd name="T17" fmla="*/ 2 w 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13" name="Freeform 362"/>
                <p:cNvSpPr>
                  <a:spLocks noChangeAspect="1"/>
                </p:cNvSpPr>
                <p:nvPr/>
              </p:nvSpPr>
              <p:spPr bwMode="gray">
                <a:xfrm>
                  <a:off x="2336" y="1289"/>
                  <a:ext cx="4" cy="5"/>
                </a:xfrm>
                <a:custGeom>
                  <a:avLst/>
                  <a:gdLst>
                    <a:gd name="T0" fmla="*/ 0 w 4"/>
                    <a:gd name="T1" fmla="*/ 2 h 4"/>
                    <a:gd name="T2" fmla="*/ 2 w 4"/>
                    <a:gd name="T3" fmla="*/ 0 h 4"/>
                    <a:gd name="T4" fmla="*/ 4 w 4"/>
                    <a:gd name="T5" fmla="*/ 2 h 4"/>
                    <a:gd name="T6" fmla="*/ 2 w 4"/>
                    <a:gd name="T7" fmla="*/ 4 h 4"/>
                    <a:gd name="T8" fmla="*/ 0 w 4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14" name="Freeform 363"/>
                <p:cNvSpPr>
                  <a:spLocks noChangeAspect="1"/>
                </p:cNvSpPr>
                <p:nvPr/>
              </p:nvSpPr>
              <p:spPr bwMode="gray">
                <a:xfrm>
                  <a:off x="2375" y="1296"/>
                  <a:ext cx="4" cy="7"/>
                </a:xfrm>
                <a:custGeom>
                  <a:avLst/>
                  <a:gdLst>
                    <a:gd name="T0" fmla="*/ 5 w 5"/>
                    <a:gd name="T1" fmla="*/ 0 h 6"/>
                    <a:gd name="T2" fmla="*/ 3 w 5"/>
                    <a:gd name="T3" fmla="*/ 0 h 6"/>
                    <a:gd name="T4" fmla="*/ 0 w 5"/>
                    <a:gd name="T5" fmla="*/ 2 h 6"/>
                    <a:gd name="T6" fmla="*/ 0 w 5"/>
                    <a:gd name="T7" fmla="*/ 6 h 6"/>
                    <a:gd name="T8" fmla="*/ 3 w 5"/>
                    <a:gd name="T9" fmla="*/ 4 h 6"/>
                    <a:gd name="T10" fmla="*/ 5 w 5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6"/>
                    <a:gd name="T20" fmla="*/ 5 w 5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6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3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15" name="Freeform 364"/>
                <p:cNvSpPr>
                  <a:spLocks noChangeAspect="1"/>
                </p:cNvSpPr>
                <p:nvPr/>
              </p:nvSpPr>
              <p:spPr bwMode="gray">
                <a:xfrm>
                  <a:off x="2365" y="1286"/>
                  <a:ext cx="4" cy="3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2 h 2"/>
                    <a:gd name="T4" fmla="*/ 4 w 4"/>
                    <a:gd name="T5" fmla="*/ 0 h 2"/>
                    <a:gd name="T6" fmla="*/ 2 w 4"/>
                    <a:gd name="T7" fmla="*/ 0 h 2"/>
                    <a:gd name="T8" fmla="*/ 0 w 4"/>
                    <a:gd name="T9" fmla="*/ 2 h 2"/>
                    <a:gd name="T10" fmla="*/ 0 w 4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16" name="Freeform 365"/>
                <p:cNvSpPr>
                  <a:spLocks noChangeAspect="1"/>
                </p:cNvSpPr>
                <p:nvPr/>
              </p:nvSpPr>
              <p:spPr bwMode="gray">
                <a:xfrm>
                  <a:off x="2360" y="1280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4 w 4"/>
                    <a:gd name="T7" fmla="*/ 2 h 2"/>
                    <a:gd name="T8" fmla="*/ 0 w 4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17" name="Freeform 366"/>
                <p:cNvSpPr>
                  <a:spLocks noChangeAspect="1"/>
                </p:cNvSpPr>
                <p:nvPr/>
              </p:nvSpPr>
              <p:spPr bwMode="gray">
                <a:xfrm>
                  <a:off x="2353" y="1286"/>
                  <a:ext cx="2" cy="6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2 h 4"/>
                    <a:gd name="T4" fmla="*/ 4 w 4"/>
                    <a:gd name="T5" fmla="*/ 0 h 4"/>
                    <a:gd name="T6" fmla="*/ 2 w 4"/>
                    <a:gd name="T7" fmla="*/ 0 h 4"/>
                    <a:gd name="T8" fmla="*/ 2 w 4"/>
                    <a:gd name="T9" fmla="*/ 2 h 4"/>
                    <a:gd name="T10" fmla="*/ 0 w 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18" name="Freeform 367"/>
                <p:cNvSpPr>
                  <a:spLocks noChangeAspect="1"/>
                </p:cNvSpPr>
                <p:nvPr/>
              </p:nvSpPr>
              <p:spPr bwMode="gray">
                <a:xfrm>
                  <a:off x="2351" y="1247"/>
                  <a:ext cx="6" cy="5"/>
                </a:xfrm>
                <a:custGeom>
                  <a:avLst/>
                  <a:gdLst>
                    <a:gd name="T0" fmla="*/ 0 w 8"/>
                    <a:gd name="T1" fmla="*/ 4 h 4"/>
                    <a:gd name="T2" fmla="*/ 0 w 8"/>
                    <a:gd name="T3" fmla="*/ 2 h 4"/>
                    <a:gd name="T4" fmla="*/ 2 w 8"/>
                    <a:gd name="T5" fmla="*/ 2 h 4"/>
                    <a:gd name="T6" fmla="*/ 4 w 8"/>
                    <a:gd name="T7" fmla="*/ 0 h 4"/>
                    <a:gd name="T8" fmla="*/ 6 w 8"/>
                    <a:gd name="T9" fmla="*/ 2 h 4"/>
                    <a:gd name="T10" fmla="*/ 8 w 8"/>
                    <a:gd name="T11" fmla="*/ 2 h 4"/>
                    <a:gd name="T12" fmla="*/ 8 w 8"/>
                    <a:gd name="T13" fmla="*/ 4 h 4"/>
                    <a:gd name="T14" fmla="*/ 4 w 8"/>
                    <a:gd name="T15" fmla="*/ 4 h 4"/>
                    <a:gd name="T16" fmla="*/ 4 w 8"/>
                    <a:gd name="T17" fmla="*/ 2 h 4"/>
                    <a:gd name="T18" fmla="*/ 2 w 8"/>
                    <a:gd name="T19" fmla="*/ 4 h 4"/>
                    <a:gd name="T20" fmla="*/ 0 w 8"/>
                    <a:gd name="T21" fmla="*/ 4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4"/>
                    <a:gd name="T35" fmla="*/ 8 w 8"/>
                    <a:gd name="T36" fmla="*/ 4 h 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19" name="Freeform 368"/>
                <p:cNvSpPr>
                  <a:spLocks noChangeAspect="1"/>
                </p:cNvSpPr>
                <p:nvPr/>
              </p:nvSpPr>
              <p:spPr bwMode="gray">
                <a:xfrm>
                  <a:off x="2351" y="1258"/>
                  <a:ext cx="4" cy="5"/>
                </a:xfrm>
                <a:custGeom>
                  <a:avLst/>
                  <a:gdLst>
                    <a:gd name="T0" fmla="*/ 2 w 4"/>
                    <a:gd name="T1" fmla="*/ 4 h 4"/>
                    <a:gd name="T2" fmla="*/ 4 w 4"/>
                    <a:gd name="T3" fmla="*/ 2 h 4"/>
                    <a:gd name="T4" fmla="*/ 4 w 4"/>
                    <a:gd name="T5" fmla="*/ 0 h 4"/>
                    <a:gd name="T6" fmla="*/ 0 w 4"/>
                    <a:gd name="T7" fmla="*/ 0 h 4"/>
                    <a:gd name="T8" fmla="*/ 0 w 4"/>
                    <a:gd name="T9" fmla="*/ 2 h 4"/>
                    <a:gd name="T10" fmla="*/ 2 w 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2" y="4"/>
                      </a:move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20" name="Freeform 369"/>
                <p:cNvSpPr>
                  <a:spLocks noChangeAspect="1"/>
                </p:cNvSpPr>
                <p:nvPr/>
              </p:nvSpPr>
              <p:spPr bwMode="gray">
                <a:xfrm>
                  <a:off x="2334" y="1254"/>
                  <a:ext cx="5" cy="2"/>
                </a:xfrm>
                <a:custGeom>
                  <a:avLst/>
                  <a:gdLst>
                    <a:gd name="T0" fmla="*/ 2 w 4"/>
                    <a:gd name="T1" fmla="*/ 2 h 2"/>
                    <a:gd name="T2" fmla="*/ 0 w 4"/>
                    <a:gd name="T3" fmla="*/ 0 h 2"/>
                    <a:gd name="T4" fmla="*/ 0 w 4"/>
                    <a:gd name="T5" fmla="*/ 0 h 2"/>
                    <a:gd name="T6" fmla="*/ 4 w 4"/>
                    <a:gd name="T7" fmla="*/ 2 h 2"/>
                    <a:gd name="T8" fmla="*/ 4 w 4"/>
                    <a:gd name="T9" fmla="*/ 2 h 2"/>
                    <a:gd name="T10" fmla="*/ 2 w 4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21" name="Freeform 370"/>
                <p:cNvSpPr>
                  <a:spLocks noChangeAspect="1"/>
                </p:cNvSpPr>
                <p:nvPr/>
              </p:nvSpPr>
              <p:spPr bwMode="gray">
                <a:xfrm>
                  <a:off x="2340" y="1235"/>
                  <a:ext cx="6" cy="5"/>
                </a:xfrm>
                <a:custGeom>
                  <a:avLst/>
                  <a:gdLst>
                    <a:gd name="T0" fmla="*/ 2 w 7"/>
                    <a:gd name="T1" fmla="*/ 4 h 4"/>
                    <a:gd name="T2" fmla="*/ 0 w 7"/>
                    <a:gd name="T3" fmla="*/ 2 h 4"/>
                    <a:gd name="T4" fmla="*/ 4 w 7"/>
                    <a:gd name="T5" fmla="*/ 2 h 4"/>
                    <a:gd name="T6" fmla="*/ 7 w 7"/>
                    <a:gd name="T7" fmla="*/ 0 h 4"/>
                    <a:gd name="T8" fmla="*/ 7 w 7"/>
                    <a:gd name="T9" fmla="*/ 2 h 4"/>
                    <a:gd name="T10" fmla="*/ 4 w 7"/>
                    <a:gd name="T11" fmla="*/ 4 h 4"/>
                    <a:gd name="T12" fmla="*/ 2 w 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4"/>
                    <a:gd name="T23" fmla="*/ 7 w 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22" name="Rectangle 371"/>
                <p:cNvSpPr>
                  <a:spLocks noChangeAspect="1" noChangeArrowheads="1"/>
                </p:cNvSpPr>
                <p:nvPr/>
              </p:nvSpPr>
              <p:spPr bwMode="gray">
                <a:xfrm>
                  <a:off x="2349" y="1233"/>
                  <a:ext cx="4" cy="2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23" name="Freeform 372"/>
                <p:cNvSpPr>
                  <a:spLocks noChangeAspect="1"/>
                </p:cNvSpPr>
                <p:nvPr/>
              </p:nvSpPr>
              <p:spPr bwMode="gray">
                <a:xfrm>
                  <a:off x="2334" y="1225"/>
                  <a:ext cx="5" cy="5"/>
                </a:xfrm>
                <a:custGeom>
                  <a:avLst/>
                  <a:gdLst>
                    <a:gd name="T0" fmla="*/ 2 w 4"/>
                    <a:gd name="T1" fmla="*/ 4 h 4"/>
                    <a:gd name="T2" fmla="*/ 0 w 4"/>
                    <a:gd name="T3" fmla="*/ 2 h 4"/>
                    <a:gd name="T4" fmla="*/ 2 w 4"/>
                    <a:gd name="T5" fmla="*/ 0 h 4"/>
                    <a:gd name="T6" fmla="*/ 4 w 4"/>
                    <a:gd name="T7" fmla="*/ 2 h 4"/>
                    <a:gd name="T8" fmla="*/ 2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24" name="Freeform 373"/>
                <p:cNvSpPr>
                  <a:spLocks noChangeAspect="1"/>
                </p:cNvSpPr>
                <p:nvPr/>
              </p:nvSpPr>
              <p:spPr bwMode="gray">
                <a:xfrm>
                  <a:off x="2321" y="1296"/>
                  <a:ext cx="2" cy="3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2 h 4"/>
                    <a:gd name="T8" fmla="*/ 0 w 2"/>
                    <a:gd name="T9" fmla="*/ 4 h 4"/>
                    <a:gd name="T10" fmla="*/ 0 w 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4"/>
                    <a:gd name="T20" fmla="*/ 2 w 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25" name="Freeform 374"/>
                <p:cNvSpPr>
                  <a:spLocks noChangeAspect="1"/>
                </p:cNvSpPr>
                <p:nvPr/>
              </p:nvSpPr>
              <p:spPr bwMode="gray">
                <a:xfrm>
                  <a:off x="2294" y="1269"/>
                  <a:ext cx="3" cy="7"/>
                </a:xfrm>
                <a:custGeom>
                  <a:avLst/>
                  <a:gdLst>
                    <a:gd name="T0" fmla="*/ 4 w 4"/>
                    <a:gd name="T1" fmla="*/ 5 h 5"/>
                    <a:gd name="T2" fmla="*/ 2 w 4"/>
                    <a:gd name="T3" fmla="*/ 5 h 5"/>
                    <a:gd name="T4" fmla="*/ 0 w 4"/>
                    <a:gd name="T5" fmla="*/ 3 h 5"/>
                    <a:gd name="T6" fmla="*/ 2 w 4"/>
                    <a:gd name="T7" fmla="*/ 0 h 5"/>
                    <a:gd name="T8" fmla="*/ 4 w 4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"/>
                    <a:gd name="T17" fmla="*/ 4 w 4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">
                      <a:moveTo>
                        <a:pt x="4" y="5"/>
                      </a:move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26" name="Freeform 375"/>
                <p:cNvSpPr>
                  <a:spLocks noChangeAspect="1"/>
                </p:cNvSpPr>
                <p:nvPr/>
              </p:nvSpPr>
              <p:spPr bwMode="gray">
                <a:xfrm>
                  <a:off x="2291" y="1263"/>
                  <a:ext cx="6" cy="4"/>
                </a:xfrm>
                <a:custGeom>
                  <a:avLst/>
                  <a:gdLst>
                    <a:gd name="T0" fmla="*/ 6 w 6"/>
                    <a:gd name="T1" fmla="*/ 2 h 4"/>
                    <a:gd name="T2" fmla="*/ 4 w 6"/>
                    <a:gd name="T3" fmla="*/ 4 h 4"/>
                    <a:gd name="T4" fmla="*/ 0 w 6"/>
                    <a:gd name="T5" fmla="*/ 2 h 4"/>
                    <a:gd name="T6" fmla="*/ 0 w 6"/>
                    <a:gd name="T7" fmla="*/ 0 h 4"/>
                    <a:gd name="T8" fmla="*/ 2 w 6"/>
                    <a:gd name="T9" fmla="*/ 0 h 4"/>
                    <a:gd name="T10" fmla="*/ 4 w 6"/>
                    <a:gd name="T11" fmla="*/ 0 h 4"/>
                    <a:gd name="T12" fmla="*/ 6 w 6"/>
                    <a:gd name="T13" fmla="*/ 2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4"/>
                    <a:gd name="T23" fmla="*/ 6 w 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4">
                      <a:moveTo>
                        <a:pt x="6" y="2"/>
                      </a:moveTo>
                      <a:lnTo>
                        <a:pt x="4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27" name="Freeform 376"/>
                <p:cNvSpPr>
                  <a:spLocks noChangeAspect="1"/>
                </p:cNvSpPr>
                <p:nvPr/>
              </p:nvSpPr>
              <p:spPr bwMode="gray">
                <a:xfrm>
                  <a:off x="2294" y="1256"/>
                  <a:ext cx="1" cy="5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2 h 4"/>
                    <a:gd name="T4" fmla="*/ 2 w 2"/>
                    <a:gd name="T5" fmla="*/ 0 h 4"/>
                    <a:gd name="T6" fmla="*/ 2 w 2"/>
                    <a:gd name="T7" fmla="*/ 0 h 4"/>
                    <a:gd name="T8" fmla="*/ 2 w 2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4"/>
                    <a:gd name="T17" fmla="*/ 2 w 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28" name="Freeform 377"/>
                <p:cNvSpPr>
                  <a:spLocks noChangeAspect="1"/>
                </p:cNvSpPr>
                <p:nvPr/>
              </p:nvSpPr>
              <p:spPr bwMode="gray">
                <a:xfrm>
                  <a:off x="2367" y="1299"/>
                  <a:ext cx="4" cy="13"/>
                </a:xfrm>
                <a:custGeom>
                  <a:avLst/>
                  <a:gdLst>
                    <a:gd name="T0" fmla="*/ 2 w 4"/>
                    <a:gd name="T1" fmla="*/ 11 h 11"/>
                    <a:gd name="T2" fmla="*/ 0 w 4"/>
                    <a:gd name="T3" fmla="*/ 6 h 11"/>
                    <a:gd name="T4" fmla="*/ 2 w 4"/>
                    <a:gd name="T5" fmla="*/ 0 h 11"/>
                    <a:gd name="T6" fmla="*/ 2 w 4"/>
                    <a:gd name="T7" fmla="*/ 6 h 11"/>
                    <a:gd name="T8" fmla="*/ 4 w 4"/>
                    <a:gd name="T9" fmla="*/ 9 h 11"/>
                    <a:gd name="T10" fmla="*/ 2 w 4"/>
                    <a:gd name="T11" fmla="*/ 11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11"/>
                    <a:gd name="T20" fmla="*/ 4 w 4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11">
                      <a:moveTo>
                        <a:pt x="2" y="11"/>
                      </a:move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4" y="9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29" name="Freeform 378"/>
                <p:cNvSpPr>
                  <a:spLocks noChangeAspect="1"/>
                </p:cNvSpPr>
                <p:nvPr/>
              </p:nvSpPr>
              <p:spPr bwMode="gray">
                <a:xfrm>
                  <a:off x="2327" y="1306"/>
                  <a:ext cx="33" cy="13"/>
                </a:xfrm>
                <a:custGeom>
                  <a:avLst/>
                  <a:gdLst>
                    <a:gd name="T0" fmla="*/ 35 w 35"/>
                    <a:gd name="T1" fmla="*/ 5 h 11"/>
                    <a:gd name="T2" fmla="*/ 35 w 35"/>
                    <a:gd name="T3" fmla="*/ 9 h 11"/>
                    <a:gd name="T4" fmla="*/ 33 w 35"/>
                    <a:gd name="T5" fmla="*/ 11 h 11"/>
                    <a:gd name="T6" fmla="*/ 29 w 35"/>
                    <a:gd name="T7" fmla="*/ 9 h 11"/>
                    <a:gd name="T8" fmla="*/ 18 w 35"/>
                    <a:gd name="T9" fmla="*/ 11 h 11"/>
                    <a:gd name="T10" fmla="*/ 16 w 35"/>
                    <a:gd name="T11" fmla="*/ 9 h 11"/>
                    <a:gd name="T12" fmla="*/ 10 w 35"/>
                    <a:gd name="T13" fmla="*/ 7 h 11"/>
                    <a:gd name="T14" fmla="*/ 6 w 35"/>
                    <a:gd name="T15" fmla="*/ 7 h 11"/>
                    <a:gd name="T16" fmla="*/ 0 w 35"/>
                    <a:gd name="T17" fmla="*/ 5 h 11"/>
                    <a:gd name="T18" fmla="*/ 0 w 35"/>
                    <a:gd name="T19" fmla="*/ 0 h 11"/>
                    <a:gd name="T20" fmla="*/ 4 w 35"/>
                    <a:gd name="T21" fmla="*/ 0 h 11"/>
                    <a:gd name="T22" fmla="*/ 6 w 35"/>
                    <a:gd name="T23" fmla="*/ 3 h 11"/>
                    <a:gd name="T24" fmla="*/ 8 w 35"/>
                    <a:gd name="T25" fmla="*/ 0 h 11"/>
                    <a:gd name="T26" fmla="*/ 14 w 35"/>
                    <a:gd name="T27" fmla="*/ 5 h 11"/>
                    <a:gd name="T28" fmla="*/ 16 w 35"/>
                    <a:gd name="T29" fmla="*/ 3 h 11"/>
                    <a:gd name="T30" fmla="*/ 23 w 35"/>
                    <a:gd name="T31" fmla="*/ 5 h 11"/>
                    <a:gd name="T32" fmla="*/ 27 w 35"/>
                    <a:gd name="T33" fmla="*/ 5 h 11"/>
                    <a:gd name="T34" fmla="*/ 29 w 35"/>
                    <a:gd name="T35" fmla="*/ 7 h 11"/>
                    <a:gd name="T36" fmla="*/ 35 w 35"/>
                    <a:gd name="T37" fmla="*/ 5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5"/>
                    <a:gd name="T58" fmla="*/ 0 h 11"/>
                    <a:gd name="T59" fmla="*/ 35 w 35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5" h="11">
                      <a:moveTo>
                        <a:pt x="35" y="5"/>
                      </a:moveTo>
                      <a:lnTo>
                        <a:pt x="35" y="9"/>
                      </a:lnTo>
                      <a:lnTo>
                        <a:pt x="33" y="11"/>
                      </a:lnTo>
                      <a:lnTo>
                        <a:pt x="29" y="9"/>
                      </a:lnTo>
                      <a:lnTo>
                        <a:pt x="18" y="11"/>
                      </a:lnTo>
                      <a:lnTo>
                        <a:pt x="16" y="9"/>
                      </a:lnTo>
                      <a:lnTo>
                        <a:pt x="10" y="7"/>
                      </a:lnTo>
                      <a:lnTo>
                        <a:pt x="6" y="7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6" y="3"/>
                      </a:lnTo>
                      <a:lnTo>
                        <a:pt x="8" y="0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23" y="5"/>
                      </a:lnTo>
                      <a:lnTo>
                        <a:pt x="27" y="5"/>
                      </a:lnTo>
                      <a:lnTo>
                        <a:pt x="29" y="7"/>
                      </a:lnTo>
                      <a:lnTo>
                        <a:pt x="35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30" name="Freeform 379"/>
                <p:cNvSpPr>
                  <a:spLocks noChangeAspect="1"/>
                </p:cNvSpPr>
                <p:nvPr/>
              </p:nvSpPr>
              <p:spPr bwMode="gray">
                <a:xfrm>
                  <a:off x="1918" y="1759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0 h 2"/>
                    <a:gd name="T4" fmla="*/ 0 w 2"/>
                    <a:gd name="T5" fmla="*/ 2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31" name="Freeform 380"/>
                <p:cNvSpPr>
                  <a:spLocks noChangeAspect="1"/>
                </p:cNvSpPr>
                <p:nvPr/>
              </p:nvSpPr>
              <p:spPr bwMode="gray">
                <a:xfrm>
                  <a:off x="2472" y="2226"/>
                  <a:ext cx="1" cy="5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2 h 4"/>
                    <a:gd name="T4" fmla="*/ 0 w 2"/>
                    <a:gd name="T5" fmla="*/ 0 h 4"/>
                    <a:gd name="T6" fmla="*/ 2 w 2"/>
                    <a:gd name="T7" fmla="*/ 0 h 4"/>
                    <a:gd name="T8" fmla="*/ 2 w 2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4"/>
                    <a:gd name="T17" fmla="*/ 2 w 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32" name="Freeform 381"/>
                <p:cNvSpPr>
                  <a:spLocks noChangeAspect="1"/>
                </p:cNvSpPr>
                <p:nvPr/>
              </p:nvSpPr>
              <p:spPr bwMode="gray">
                <a:xfrm>
                  <a:off x="2561" y="2073"/>
                  <a:ext cx="87" cy="216"/>
                </a:xfrm>
                <a:custGeom>
                  <a:avLst/>
                  <a:gdLst>
                    <a:gd name="T0" fmla="*/ 88 w 94"/>
                    <a:gd name="T1" fmla="*/ 56 h 192"/>
                    <a:gd name="T2" fmla="*/ 84 w 94"/>
                    <a:gd name="T3" fmla="*/ 50 h 192"/>
                    <a:gd name="T4" fmla="*/ 86 w 94"/>
                    <a:gd name="T5" fmla="*/ 60 h 192"/>
                    <a:gd name="T6" fmla="*/ 82 w 94"/>
                    <a:gd name="T7" fmla="*/ 70 h 192"/>
                    <a:gd name="T8" fmla="*/ 82 w 94"/>
                    <a:gd name="T9" fmla="*/ 83 h 192"/>
                    <a:gd name="T10" fmla="*/ 76 w 94"/>
                    <a:gd name="T11" fmla="*/ 95 h 192"/>
                    <a:gd name="T12" fmla="*/ 66 w 94"/>
                    <a:gd name="T13" fmla="*/ 120 h 192"/>
                    <a:gd name="T14" fmla="*/ 55 w 94"/>
                    <a:gd name="T15" fmla="*/ 149 h 192"/>
                    <a:gd name="T16" fmla="*/ 49 w 94"/>
                    <a:gd name="T17" fmla="*/ 177 h 192"/>
                    <a:gd name="T18" fmla="*/ 41 w 94"/>
                    <a:gd name="T19" fmla="*/ 188 h 192"/>
                    <a:gd name="T20" fmla="*/ 26 w 94"/>
                    <a:gd name="T21" fmla="*/ 192 h 192"/>
                    <a:gd name="T22" fmla="*/ 18 w 94"/>
                    <a:gd name="T23" fmla="*/ 190 h 192"/>
                    <a:gd name="T24" fmla="*/ 4 w 94"/>
                    <a:gd name="T25" fmla="*/ 180 h 192"/>
                    <a:gd name="T26" fmla="*/ 2 w 94"/>
                    <a:gd name="T27" fmla="*/ 163 h 192"/>
                    <a:gd name="T28" fmla="*/ 0 w 94"/>
                    <a:gd name="T29" fmla="*/ 142 h 192"/>
                    <a:gd name="T30" fmla="*/ 6 w 94"/>
                    <a:gd name="T31" fmla="*/ 132 h 192"/>
                    <a:gd name="T32" fmla="*/ 8 w 94"/>
                    <a:gd name="T33" fmla="*/ 126 h 192"/>
                    <a:gd name="T34" fmla="*/ 16 w 94"/>
                    <a:gd name="T35" fmla="*/ 111 h 192"/>
                    <a:gd name="T36" fmla="*/ 12 w 94"/>
                    <a:gd name="T37" fmla="*/ 99 h 192"/>
                    <a:gd name="T38" fmla="*/ 10 w 94"/>
                    <a:gd name="T39" fmla="*/ 93 h 192"/>
                    <a:gd name="T40" fmla="*/ 12 w 94"/>
                    <a:gd name="T41" fmla="*/ 83 h 192"/>
                    <a:gd name="T42" fmla="*/ 12 w 94"/>
                    <a:gd name="T43" fmla="*/ 76 h 192"/>
                    <a:gd name="T44" fmla="*/ 18 w 94"/>
                    <a:gd name="T45" fmla="*/ 60 h 192"/>
                    <a:gd name="T46" fmla="*/ 24 w 94"/>
                    <a:gd name="T47" fmla="*/ 56 h 192"/>
                    <a:gd name="T48" fmla="*/ 33 w 94"/>
                    <a:gd name="T49" fmla="*/ 54 h 192"/>
                    <a:gd name="T50" fmla="*/ 37 w 94"/>
                    <a:gd name="T51" fmla="*/ 54 h 192"/>
                    <a:gd name="T52" fmla="*/ 41 w 94"/>
                    <a:gd name="T53" fmla="*/ 54 h 192"/>
                    <a:gd name="T54" fmla="*/ 45 w 94"/>
                    <a:gd name="T55" fmla="*/ 58 h 192"/>
                    <a:gd name="T56" fmla="*/ 43 w 94"/>
                    <a:gd name="T57" fmla="*/ 50 h 192"/>
                    <a:gd name="T58" fmla="*/ 49 w 94"/>
                    <a:gd name="T59" fmla="*/ 48 h 192"/>
                    <a:gd name="T60" fmla="*/ 53 w 94"/>
                    <a:gd name="T61" fmla="*/ 43 h 192"/>
                    <a:gd name="T62" fmla="*/ 57 w 94"/>
                    <a:gd name="T63" fmla="*/ 39 h 192"/>
                    <a:gd name="T64" fmla="*/ 57 w 94"/>
                    <a:gd name="T65" fmla="*/ 43 h 192"/>
                    <a:gd name="T66" fmla="*/ 61 w 94"/>
                    <a:gd name="T67" fmla="*/ 41 h 192"/>
                    <a:gd name="T68" fmla="*/ 59 w 94"/>
                    <a:gd name="T69" fmla="*/ 33 h 192"/>
                    <a:gd name="T70" fmla="*/ 63 w 94"/>
                    <a:gd name="T71" fmla="*/ 31 h 192"/>
                    <a:gd name="T72" fmla="*/ 61 w 94"/>
                    <a:gd name="T73" fmla="*/ 23 h 192"/>
                    <a:gd name="T74" fmla="*/ 66 w 94"/>
                    <a:gd name="T75" fmla="*/ 27 h 192"/>
                    <a:gd name="T76" fmla="*/ 68 w 94"/>
                    <a:gd name="T77" fmla="*/ 23 h 192"/>
                    <a:gd name="T78" fmla="*/ 76 w 94"/>
                    <a:gd name="T79" fmla="*/ 17 h 192"/>
                    <a:gd name="T80" fmla="*/ 80 w 94"/>
                    <a:gd name="T81" fmla="*/ 4 h 192"/>
                    <a:gd name="T82" fmla="*/ 84 w 94"/>
                    <a:gd name="T83" fmla="*/ 0 h 192"/>
                    <a:gd name="T84" fmla="*/ 84 w 94"/>
                    <a:gd name="T85" fmla="*/ 10 h 192"/>
                    <a:gd name="T86" fmla="*/ 90 w 94"/>
                    <a:gd name="T87" fmla="*/ 23 h 192"/>
                    <a:gd name="T88" fmla="*/ 94 w 94"/>
                    <a:gd name="T89" fmla="*/ 45 h 1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4"/>
                    <a:gd name="T136" fmla="*/ 0 h 192"/>
                    <a:gd name="T137" fmla="*/ 94 w 94"/>
                    <a:gd name="T138" fmla="*/ 192 h 19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4" h="192">
                      <a:moveTo>
                        <a:pt x="90" y="56"/>
                      </a:moveTo>
                      <a:lnTo>
                        <a:pt x="88" y="56"/>
                      </a:lnTo>
                      <a:lnTo>
                        <a:pt x="86" y="50"/>
                      </a:lnTo>
                      <a:lnTo>
                        <a:pt x="84" y="50"/>
                      </a:lnTo>
                      <a:lnTo>
                        <a:pt x="84" y="58"/>
                      </a:lnTo>
                      <a:lnTo>
                        <a:pt x="86" y="60"/>
                      </a:lnTo>
                      <a:lnTo>
                        <a:pt x="84" y="66"/>
                      </a:lnTo>
                      <a:lnTo>
                        <a:pt x="82" y="70"/>
                      </a:lnTo>
                      <a:lnTo>
                        <a:pt x="80" y="76"/>
                      </a:lnTo>
                      <a:lnTo>
                        <a:pt x="82" y="83"/>
                      </a:lnTo>
                      <a:lnTo>
                        <a:pt x="78" y="89"/>
                      </a:lnTo>
                      <a:lnTo>
                        <a:pt x="76" y="95"/>
                      </a:lnTo>
                      <a:lnTo>
                        <a:pt x="70" y="109"/>
                      </a:lnTo>
                      <a:lnTo>
                        <a:pt x="66" y="120"/>
                      </a:lnTo>
                      <a:lnTo>
                        <a:pt x="61" y="136"/>
                      </a:lnTo>
                      <a:lnTo>
                        <a:pt x="55" y="149"/>
                      </a:lnTo>
                      <a:lnTo>
                        <a:pt x="53" y="161"/>
                      </a:lnTo>
                      <a:lnTo>
                        <a:pt x="49" y="177"/>
                      </a:lnTo>
                      <a:lnTo>
                        <a:pt x="47" y="182"/>
                      </a:lnTo>
                      <a:lnTo>
                        <a:pt x="41" y="188"/>
                      </a:lnTo>
                      <a:lnTo>
                        <a:pt x="33" y="188"/>
                      </a:lnTo>
                      <a:lnTo>
                        <a:pt x="26" y="192"/>
                      </a:lnTo>
                      <a:lnTo>
                        <a:pt x="20" y="192"/>
                      </a:lnTo>
                      <a:lnTo>
                        <a:pt x="18" y="190"/>
                      </a:lnTo>
                      <a:lnTo>
                        <a:pt x="10" y="186"/>
                      </a:lnTo>
                      <a:lnTo>
                        <a:pt x="4" y="180"/>
                      </a:lnTo>
                      <a:lnTo>
                        <a:pt x="2" y="173"/>
                      </a:lnTo>
                      <a:lnTo>
                        <a:pt x="2" y="163"/>
                      </a:lnTo>
                      <a:lnTo>
                        <a:pt x="0" y="151"/>
                      </a:lnTo>
                      <a:lnTo>
                        <a:pt x="0" y="142"/>
                      </a:lnTo>
                      <a:lnTo>
                        <a:pt x="4" y="134"/>
                      </a:lnTo>
                      <a:lnTo>
                        <a:pt x="6" y="132"/>
                      </a:lnTo>
                      <a:lnTo>
                        <a:pt x="6" y="126"/>
                      </a:lnTo>
                      <a:lnTo>
                        <a:pt x="8" y="126"/>
                      </a:lnTo>
                      <a:lnTo>
                        <a:pt x="14" y="116"/>
                      </a:lnTo>
                      <a:lnTo>
                        <a:pt x="16" y="111"/>
                      </a:lnTo>
                      <a:lnTo>
                        <a:pt x="16" y="105"/>
                      </a:lnTo>
                      <a:lnTo>
                        <a:pt x="12" y="99"/>
                      </a:lnTo>
                      <a:lnTo>
                        <a:pt x="14" y="97"/>
                      </a:lnTo>
                      <a:lnTo>
                        <a:pt x="10" y="93"/>
                      </a:lnTo>
                      <a:lnTo>
                        <a:pt x="10" y="85"/>
                      </a:lnTo>
                      <a:lnTo>
                        <a:pt x="12" y="83"/>
                      </a:lnTo>
                      <a:lnTo>
                        <a:pt x="10" y="81"/>
                      </a:lnTo>
                      <a:lnTo>
                        <a:pt x="12" y="76"/>
                      </a:lnTo>
                      <a:lnTo>
                        <a:pt x="18" y="66"/>
                      </a:lnTo>
                      <a:lnTo>
                        <a:pt x="18" y="60"/>
                      </a:lnTo>
                      <a:lnTo>
                        <a:pt x="24" y="58"/>
                      </a:lnTo>
                      <a:lnTo>
                        <a:pt x="24" y="56"/>
                      </a:lnTo>
                      <a:lnTo>
                        <a:pt x="33" y="58"/>
                      </a:lnTo>
                      <a:lnTo>
                        <a:pt x="33" y="54"/>
                      </a:lnTo>
                      <a:lnTo>
                        <a:pt x="35" y="54"/>
                      </a:lnTo>
                      <a:lnTo>
                        <a:pt x="37" y="54"/>
                      </a:lnTo>
                      <a:lnTo>
                        <a:pt x="41" y="54"/>
                      </a:lnTo>
                      <a:lnTo>
                        <a:pt x="45" y="60"/>
                      </a:lnTo>
                      <a:lnTo>
                        <a:pt x="45" y="58"/>
                      </a:lnTo>
                      <a:lnTo>
                        <a:pt x="43" y="54"/>
                      </a:lnTo>
                      <a:lnTo>
                        <a:pt x="43" y="50"/>
                      </a:lnTo>
                      <a:lnTo>
                        <a:pt x="49" y="45"/>
                      </a:lnTo>
                      <a:lnTo>
                        <a:pt x="49" y="48"/>
                      </a:lnTo>
                      <a:lnTo>
                        <a:pt x="53" y="48"/>
                      </a:lnTo>
                      <a:lnTo>
                        <a:pt x="53" y="43"/>
                      </a:lnTo>
                      <a:lnTo>
                        <a:pt x="55" y="41"/>
                      </a:lnTo>
                      <a:lnTo>
                        <a:pt x="57" y="39"/>
                      </a:lnTo>
                      <a:lnTo>
                        <a:pt x="57" y="41"/>
                      </a:lnTo>
                      <a:lnTo>
                        <a:pt x="57" y="43"/>
                      </a:lnTo>
                      <a:lnTo>
                        <a:pt x="59" y="41"/>
                      </a:lnTo>
                      <a:lnTo>
                        <a:pt x="61" y="41"/>
                      </a:lnTo>
                      <a:lnTo>
                        <a:pt x="63" y="37"/>
                      </a:lnTo>
                      <a:lnTo>
                        <a:pt x="59" y="33"/>
                      </a:lnTo>
                      <a:lnTo>
                        <a:pt x="63" y="31"/>
                      </a:lnTo>
                      <a:lnTo>
                        <a:pt x="63" y="27"/>
                      </a:lnTo>
                      <a:lnTo>
                        <a:pt x="61" y="23"/>
                      </a:lnTo>
                      <a:lnTo>
                        <a:pt x="63" y="21"/>
                      </a:lnTo>
                      <a:lnTo>
                        <a:pt x="66" y="27"/>
                      </a:lnTo>
                      <a:lnTo>
                        <a:pt x="68" y="25"/>
                      </a:lnTo>
                      <a:lnTo>
                        <a:pt x="68" y="23"/>
                      </a:lnTo>
                      <a:lnTo>
                        <a:pt x="70" y="21"/>
                      </a:lnTo>
                      <a:lnTo>
                        <a:pt x="76" y="17"/>
                      </a:lnTo>
                      <a:lnTo>
                        <a:pt x="74" y="6"/>
                      </a:lnTo>
                      <a:lnTo>
                        <a:pt x="80" y="4"/>
                      </a:lnTo>
                      <a:lnTo>
                        <a:pt x="80" y="2"/>
                      </a:lnTo>
                      <a:lnTo>
                        <a:pt x="84" y="0"/>
                      </a:lnTo>
                      <a:lnTo>
                        <a:pt x="82" y="4"/>
                      </a:lnTo>
                      <a:lnTo>
                        <a:pt x="84" y="10"/>
                      </a:lnTo>
                      <a:lnTo>
                        <a:pt x="86" y="12"/>
                      </a:lnTo>
                      <a:lnTo>
                        <a:pt x="90" y="23"/>
                      </a:lnTo>
                      <a:lnTo>
                        <a:pt x="90" y="39"/>
                      </a:lnTo>
                      <a:lnTo>
                        <a:pt x="94" y="45"/>
                      </a:lnTo>
                      <a:lnTo>
                        <a:pt x="90" y="5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33" name="Rectangle 382"/>
                <p:cNvSpPr>
                  <a:spLocks noChangeAspect="1" noChangeArrowheads="1"/>
                </p:cNvSpPr>
                <p:nvPr/>
              </p:nvSpPr>
              <p:spPr bwMode="gray">
                <a:xfrm>
                  <a:off x="2622" y="2092"/>
                  <a:ext cx="2" cy="2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34" name="Freeform 383"/>
                <p:cNvSpPr>
                  <a:spLocks noChangeAspect="1"/>
                </p:cNvSpPr>
                <p:nvPr/>
              </p:nvSpPr>
              <p:spPr bwMode="gray">
                <a:xfrm>
                  <a:off x="2640" y="2150"/>
                  <a:ext cx="3" cy="7"/>
                </a:xfrm>
                <a:custGeom>
                  <a:avLst/>
                  <a:gdLst>
                    <a:gd name="T0" fmla="*/ 0 w 4"/>
                    <a:gd name="T1" fmla="*/ 6 h 6"/>
                    <a:gd name="T2" fmla="*/ 0 w 4"/>
                    <a:gd name="T3" fmla="*/ 4 h 6"/>
                    <a:gd name="T4" fmla="*/ 2 w 4"/>
                    <a:gd name="T5" fmla="*/ 0 h 6"/>
                    <a:gd name="T6" fmla="*/ 4 w 4"/>
                    <a:gd name="T7" fmla="*/ 0 h 6"/>
                    <a:gd name="T8" fmla="*/ 2 w 4"/>
                    <a:gd name="T9" fmla="*/ 2 h 6"/>
                    <a:gd name="T10" fmla="*/ 0 w 4"/>
                    <a:gd name="T11" fmla="*/ 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6"/>
                    <a:gd name="T20" fmla="*/ 4 w 4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6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35" name="Freeform 384"/>
                <p:cNvSpPr>
                  <a:spLocks noChangeAspect="1"/>
                </p:cNvSpPr>
                <p:nvPr/>
              </p:nvSpPr>
              <p:spPr bwMode="gray">
                <a:xfrm>
                  <a:off x="2522" y="1973"/>
                  <a:ext cx="3" cy="10"/>
                </a:xfrm>
                <a:custGeom>
                  <a:avLst/>
                  <a:gdLst>
                    <a:gd name="T0" fmla="*/ 4 w 4"/>
                    <a:gd name="T1" fmla="*/ 9 h 9"/>
                    <a:gd name="T2" fmla="*/ 0 w 4"/>
                    <a:gd name="T3" fmla="*/ 5 h 9"/>
                    <a:gd name="T4" fmla="*/ 0 w 4"/>
                    <a:gd name="T5" fmla="*/ 0 h 9"/>
                    <a:gd name="T6" fmla="*/ 2 w 4"/>
                    <a:gd name="T7" fmla="*/ 0 h 9"/>
                    <a:gd name="T8" fmla="*/ 2 w 4"/>
                    <a:gd name="T9" fmla="*/ 2 h 9"/>
                    <a:gd name="T10" fmla="*/ 4 w 4"/>
                    <a:gd name="T11" fmla="*/ 7 h 9"/>
                    <a:gd name="T12" fmla="*/ 4 w 4"/>
                    <a:gd name="T13" fmla="*/ 9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9"/>
                    <a:gd name="T23" fmla="*/ 4 w 4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9">
                      <a:moveTo>
                        <a:pt x="4" y="9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7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36" name="Freeform 385"/>
                <p:cNvSpPr>
                  <a:spLocks noChangeAspect="1"/>
                </p:cNvSpPr>
                <p:nvPr/>
              </p:nvSpPr>
              <p:spPr bwMode="gray">
                <a:xfrm>
                  <a:off x="2525" y="1958"/>
                  <a:ext cx="3" cy="8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4 h 6"/>
                    <a:gd name="T4" fmla="*/ 0 w 2"/>
                    <a:gd name="T5" fmla="*/ 0 h 6"/>
                    <a:gd name="T6" fmla="*/ 2 w 2"/>
                    <a:gd name="T7" fmla="*/ 0 h 6"/>
                    <a:gd name="T8" fmla="*/ 2 w 2"/>
                    <a:gd name="T9" fmla="*/ 2 h 6"/>
                    <a:gd name="T10" fmla="*/ 0 w 2"/>
                    <a:gd name="T11" fmla="*/ 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6"/>
                    <a:gd name="T20" fmla="*/ 2 w 2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6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37" name="Rectangle 386"/>
                <p:cNvSpPr>
                  <a:spLocks noChangeAspect="1" noChangeArrowheads="1"/>
                </p:cNvSpPr>
                <p:nvPr/>
              </p:nvSpPr>
              <p:spPr bwMode="gray">
                <a:xfrm>
                  <a:off x="2541" y="1915"/>
                  <a:ext cx="2" cy="1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38" name="Freeform 387"/>
                <p:cNvSpPr>
                  <a:spLocks noChangeAspect="1"/>
                </p:cNvSpPr>
                <p:nvPr/>
              </p:nvSpPr>
              <p:spPr bwMode="gray">
                <a:xfrm>
                  <a:off x="2667" y="1685"/>
                  <a:ext cx="5" cy="2"/>
                </a:xfrm>
                <a:custGeom>
                  <a:avLst/>
                  <a:gdLst>
                    <a:gd name="T0" fmla="*/ 0 w 4"/>
                    <a:gd name="T1" fmla="*/ 0 h 2"/>
                    <a:gd name="T2" fmla="*/ 2 w 4"/>
                    <a:gd name="T3" fmla="*/ 2 h 2"/>
                    <a:gd name="T4" fmla="*/ 4 w 4"/>
                    <a:gd name="T5" fmla="*/ 0 h 2"/>
                    <a:gd name="T6" fmla="*/ 0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39" name="Freeform 388"/>
                <p:cNvSpPr>
                  <a:spLocks noChangeAspect="1"/>
                </p:cNvSpPr>
                <p:nvPr/>
              </p:nvSpPr>
              <p:spPr bwMode="gray">
                <a:xfrm>
                  <a:off x="2737" y="1549"/>
                  <a:ext cx="3" cy="10"/>
                </a:xfrm>
                <a:custGeom>
                  <a:avLst/>
                  <a:gdLst>
                    <a:gd name="T0" fmla="*/ 0 w 4"/>
                    <a:gd name="T1" fmla="*/ 6 h 8"/>
                    <a:gd name="T2" fmla="*/ 4 w 4"/>
                    <a:gd name="T3" fmla="*/ 0 h 8"/>
                    <a:gd name="T4" fmla="*/ 4 w 4"/>
                    <a:gd name="T5" fmla="*/ 2 h 8"/>
                    <a:gd name="T6" fmla="*/ 2 w 4"/>
                    <a:gd name="T7" fmla="*/ 8 h 8"/>
                    <a:gd name="T8" fmla="*/ 0 w 4"/>
                    <a:gd name="T9" fmla="*/ 6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0" y="6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40" name="Freeform 389"/>
                <p:cNvSpPr>
                  <a:spLocks noChangeAspect="1"/>
                </p:cNvSpPr>
                <p:nvPr/>
              </p:nvSpPr>
              <p:spPr bwMode="gray">
                <a:xfrm>
                  <a:off x="2232" y="1261"/>
                  <a:ext cx="1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0 h 2"/>
                    <a:gd name="T8" fmla="*/ 2 w 2"/>
                    <a:gd name="T9" fmla="*/ 0 h 2"/>
                    <a:gd name="T10" fmla="*/ 2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41" name="Freeform 390"/>
                <p:cNvSpPr>
                  <a:spLocks noChangeAspect="1"/>
                </p:cNvSpPr>
                <p:nvPr/>
              </p:nvSpPr>
              <p:spPr bwMode="gray">
                <a:xfrm>
                  <a:off x="2088" y="1252"/>
                  <a:ext cx="3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4 h 4"/>
                    <a:gd name="T4" fmla="*/ 4 w 4"/>
                    <a:gd name="T5" fmla="*/ 2 h 4"/>
                    <a:gd name="T6" fmla="*/ 4 w 4"/>
                    <a:gd name="T7" fmla="*/ 0 h 4"/>
                    <a:gd name="T8" fmla="*/ 0 w 4"/>
                    <a:gd name="T9" fmla="*/ 0 h 4"/>
                    <a:gd name="T10" fmla="*/ 0 w 4"/>
                    <a:gd name="T11" fmla="*/ 2 h 4"/>
                    <a:gd name="T12" fmla="*/ 0 w 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4"/>
                    <a:gd name="T23" fmla="*/ 4 w 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4">
                      <a:moveTo>
                        <a:pt x="0" y="4"/>
                      </a:move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42" name="Freeform 391"/>
                <p:cNvSpPr>
                  <a:spLocks noChangeAspect="1"/>
                </p:cNvSpPr>
                <p:nvPr/>
              </p:nvSpPr>
              <p:spPr bwMode="gray">
                <a:xfrm>
                  <a:off x="2061" y="1139"/>
                  <a:ext cx="3" cy="5"/>
                </a:xfrm>
                <a:custGeom>
                  <a:avLst/>
                  <a:gdLst>
                    <a:gd name="T0" fmla="*/ 4 w 4"/>
                    <a:gd name="T1" fmla="*/ 2 h 4"/>
                    <a:gd name="T2" fmla="*/ 4 w 4"/>
                    <a:gd name="T3" fmla="*/ 2 h 4"/>
                    <a:gd name="T4" fmla="*/ 2 w 4"/>
                    <a:gd name="T5" fmla="*/ 0 h 4"/>
                    <a:gd name="T6" fmla="*/ 0 w 4"/>
                    <a:gd name="T7" fmla="*/ 0 h 4"/>
                    <a:gd name="T8" fmla="*/ 2 w 4"/>
                    <a:gd name="T9" fmla="*/ 4 h 4"/>
                    <a:gd name="T10" fmla="*/ 4 w 4"/>
                    <a:gd name="T11" fmla="*/ 4 h 4"/>
                    <a:gd name="T12" fmla="*/ 4 w 4"/>
                    <a:gd name="T13" fmla="*/ 2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4"/>
                    <a:gd name="T23" fmla="*/ 4 w 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4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43" name="Rectangle 392"/>
                <p:cNvSpPr>
                  <a:spLocks noChangeAspect="1" noChangeArrowheads="1"/>
                </p:cNvSpPr>
                <p:nvPr/>
              </p:nvSpPr>
              <p:spPr bwMode="gray">
                <a:xfrm>
                  <a:off x="2063" y="1138"/>
                  <a:ext cx="1" cy="1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44" name="Freeform 393"/>
                <p:cNvSpPr>
                  <a:spLocks noChangeAspect="1"/>
                </p:cNvSpPr>
                <p:nvPr/>
              </p:nvSpPr>
              <p:spPr bwMode="gray">
                <a:xfrm>
                  <a:off x="2237" y="659"/>
                  <a:ext cx="67" cy="12"/>
                </a:xfrm>
                <a:custGeom>
                  <a:avLst/>
                  <a:gdLst>
                    <a:gd name="T0" fmla="*/ 72 w 72"/>
                    <a:gd name="T1" fmla="*/ 4 h 12"/>
                    <a:gd name="T2" fmla="*/ 72 w 72"/>
                    <a:gd name="T3" fmla="*/ 6 h 12"/>
                    <a:gd name="T4" fmla="*/ 64 w 72"/>
                    <a:gd name="T5" fmla="*/ 6 h 12"/>
                    <a:gd name="T6" fmla="*/ 62 w 72"/>
                    <a:gd name="T7" fmla="*/ 10 h 12"/>
                    <a:gd name="T8" fmla="*/ 54 w 72"/>
                    <a:gd name="T9" fmla="*/ 10 h 12"/>
                    <a:gd name="T10" fmla="*/ 47 w 72"/>
                    <a:gd name="T11" fmla="*/ 12 h 12"/>
                    <a:gd name="T12" fmla="*/ 37 w 72"/>
                    <a:gd name="T13" fmla="*/ 10 h 12"/>
                    <a:gd name="T14" fmla="*/ 25 w 72"/>
                    <a:gd name="T15" fmla="*/ 10 h 12"/>
                    <a:gd name="T16" fmla="*/ 19 w 72"/>
                    <a:gd name="T17" fmla="*/ 8 h 12"/>
                    <a:gd name="T18" fmla="*/ 25 w 72"/>
                    <a:gd name="T19" fmla="*/ 8 h 12"/>
                    <a:gd name="T20" fmla="*/ 33 w 72"/>
                    <a:gd name="T21" fmla="*/ 6 h 12"/>
                    <a:gd name="T22" fmla="*/ 29 w 72"/>
                    <a:gd name="T23" fmla="*/ 6 h 12"/>
                    <a:gd name="T24" fmla="*/ 12 w 72"/>
                    <a:gd name="T25" fmla="*/ 6 h 12"/>
                    <a:gd name="T26" fmla="*/ 6 w 72"/>
                    <a:gd name="T27" fmla="*/ 4 h 12"/>
                    <a:gd name="T28" fmla="*/ 0 w 72"/>
                    <a:gd name="T29" fmla="*/ 2 h 12"/>
                    <a:gd name="T30" fmla="*/ 2 w 72"/>
                    <a:gd name="T31" fmla="*/ 0 h 12"/>
                    <a:gd name="T32" fmla="*/ 14 w 72"/>
                    <a:gd name="T33" fmla="*/ 2 h 12"/>
                    <a:gd name="T34" fmla="*/ 14 w 72"/>
                    <a:gd name="T35" fmla="*/ 0 h 12"/>
                    <a:gd name="T36" fmla="*/ 29 w 72"/>
                    <a:gd name="T37" fmla="*/ 2 h 12"/>
                    <a:gd name="T38" fmla="*/ 35 w 72"/>
                    <a:gd name="T39" fmla="*/ 4 h 12"/>
                    <a:gd name="T40" fmla="*/ 35 w 72"/>
                    <a:gd name="T41" fmla="*/ 0 h 12"/>
                    <a:gd name="T42" fmla="*/ 41 w 72"/>
                    <a:gd name="T43" fmla="*/ 0 h 12"/>
                    <a:gd name="T44" fmla="*/ 43 w 72"/>
                    <a:gd name="T45" fmla="*/ 2 h 12"/>
                    <a:gd name="T46" fmla="*/ 52 w 72"/>
                    <a:gd name="T47" fmla="*/ 0 h 12"/>
                    <a:gd name="T48" fmla="*/ 54 w 72"/>
                    <a:gd name="T49" fmla="*/ 2 h 12"/>
                    <a:gd name="T50" fmla="*/ 60 w 72"/>
                    <a:gd name="T51" fmla="*/ 2 h 12"/>
                    <a:gd name="T52" fmla="*/ 64 w 72"/>
                    <a:gd name="T53" fmla="*/ 2 h 12"/>
                    <a:gd name="T54" fmla="*/ 72 w 72"/>
                    <a:gd name="T55" fmla="*/ 4 h 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12"/>
                    <a:gd name="T86" fmla="*/ 72 w 72"/>
                    <a:gd name="T87" fmla="*/ 12 h 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12">
                      <a:moveTo>
                        <a:pt x="72" y="4"/>
                      </a:moveTo>
                      <a:lnTo>
                        <a:pt x="72" y="6"/>
                      </a:lnTo>
                      <a:lnTo>
                        <a:pt x="64" y="6"/>
                      </a:lnTo>
                      <a:lnTo>
                        <a:pt x="62" y="10"/>
                      </a:lnTo>
                      <a:lnTo>
                        <a:pt x="54" y="10"/>
                      </a:lnTo>
                      <a:lnTo>
                        <a:pt x="47" y="12"/>
                      </a:lnTo>
                      <a:lnTo>
                        <a:pt x="37" y="10"/>
                      </a:lnTo>
                      <a:lnTo>
                        <a:pt x="25" y="10"/>
                      </a:lnTo>
                      <a:lnTo>
                        <a:pt x="19" y="8"/>
                      </a:lnTo>
                      <a:lnTo>
                        <a:pt x="25" y="8"/>
                      </a:lnTo>
                      <a:lnTo>
                        <a:pt x="33" y="6"/>
                      </a:lnTo>
                      <a:lnTo>
                        <a:pt x="29" y="6"/>
                      </a:lnTo>
                      <a:lnTo>
                        <a:pt x="12" y="6"/>
                      </a:lnTo>
                      <a:lnTo>
                        <a:pt x="6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29" y="2"/>
                      </a:lnTo>
                      <a:lnTo>
                        <a:pt x="35" y="4"/>
                      </a:lnTo>
                      <a:lnTo>
                        <a:pt x="35" y="0"/>
                      </a:lnTo>
                      <a:lnTo>
                        <a:pt x="41" y="0"/>
                      </a:lnTo>
                      <a:lnTo>
                        <a:pt x="43" y="2"/>
                      </a:lnTo>
                      <a:lnTo>
                        <a:pt x="52" y="0"/>
                      </a:lnTo>
                      <a:lnTo>
                        <a:pt x="54" y="2"/>
                      </a:lnTo>
                      <a:lnTo>
                        <a:pt x="60" y="2"/>
                      </a:lnTo>
                      <a:lnTo>
                        <a:pt x="64" y="2"/>
                      </a:lnTo>
                      <a:lnTo>
                        <a:pt x="7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45" name="Freeform 394"/>
                <p:cNvSpPr>
                  <a:spLocks noChangeAspect="1"/>
                </p:cNvSpPr>
                <p:nvPr/>
              </p:nvSpPr>
              <p:spPr bwMode="gray">
                <a:xfrm>
                  <a:off x="2186" y="662"/>
                  <a:ext cx="77" cy="42"/>
                </a:xfrm>
                <a:custGeom>
                  <a:avLst/>
                  <a:gdLst>
                    <a:gd name="T0" fmla="*/ 83 w 83"/>
                    <a:gd name="T1" fmla="*/ 10 h 37"/>
                    <a:gd name="T2" fmla="*/ 68 w 83"/>
                    <a:gd name="T3" fmla="*/ 8 h 37"/>
                    <a:gd name="T4" fmla="*/ 64 w 83"/>
                    <a:gd name="T5" fmla="*/ 8 h 37"/>
                    <a:gd name="T6" fmla="*/ 58 w 83"/>
                    <a:gd name="T7" fmla="*/ 4 h 37"/>
                    <a:gd name="T8" fmla="*/ 58 w 83"/>
                    <a:gd name="T9" fmla="*/ 4 h 37"/>
                    <a:gd name="T10" fmla="*/ 56 w 83"/>
                    <a:gd name="T11" fmla="*/ 2 h 37"/>
                    <a:gd name="T12" fmla="*/ 48 w 83"/>
                    <a:gd name="T13" fmla="*/ 2 h 37"/>
                    <a:gd name="T14" fmla="*/ 42 w 83"/>
                    <a:gd name="T15" fmla="*/ 0 h 37"/>
                    <a:gd name="T16" fmla="*/ 42 w 83"/>
                    <a:gd name="T17" fmla="*/ 4 h 37"/>
                    <a:gd name="T18" fmla="*/ 44 w 83"/>
                    <a:gd name="T19" fmla="*/ 13 h 37"/>
                    <a:gd name="T20" fmla="*/ 39 w 83"/>
                    <a:gd name="T21" fmla="*/ 8 h 37"/>
                    <a:gd name="T22" fmla="*/ 37 w 83"/>
                    <a:gd name="T23" fmla="*/ 6 h 37"/>
                    <a:gd name="T24" fmla="*/ 31 w 83"/>
                    <a:gd name="T25" fmla="*/ 2 h 37"/>
                    <a:gd name="T26" fmla="*/ 25 w 83"/>
                    <a:gd name="T27" fmla="*/ 4 h 37"/>
                    <a:gd name="T28" fmla="*/ 27 w 83"/>
                    <a:gd name="T29" fmla="*/ 8 h 37"/>
                    <a:gd name="T30" fmla="*/ 23 w 83"/>
                    <a:gd name="T31" fmla="*/ 6 h 37"/>
                    <a:gd name="T32" fmla="*/ 21 w 83"/>
                    <a:gd name="T33" fmla="*/ 4 h 37"/>
                    <a:gd name="T34" fmla="*/ 25 w 83"/>
                    <a:gd name="T35" fmla="*/ 0 h 37"/>
                    <a:gd name="T36" fmla="*/ 15 w 83"/>
                    <a:gd name="T37" fmla="*/ 0 h 37"/>
                    <a:gd name="T38" fmla="*/ 11 w 83"/>
                    <a:gd name="T39" fmla="*/ 2 h 37"/>
                    <a:gd name="T40" fmla="*/ 9 w 83"/>
                    <a:gd name="T41" fmla="*/ 2 h 37"/>
                    <a:gd name="T42" fmla="*/ 0 w 83"/>
                    <a:gd name="T43" fmla="*/ 4 h 37"/>
                    <a:gd name="T44" fmla="*/ 2 w 83"/>
                    <a:gd name="T45" fmla="*/ 6 h 37"/>
                    <a:gd name="T46" fmla="*/ 9 w 83"/>
                    <a:gd name="T47" fmla="*/ 8 h 37"/>
                    <a:gd name="T48" fmla="*/ 13 w 83"/>
                    <a:gd name="T49" fmla="*/ 10 h 37"/>
                    <a:gd name="T50" fmla="*/ 9 w 83"/>
                    <a:gd name="T51" fmla="*/ 13 h 37"/>
                    <a:gd name="T52" fmla="*/ 9 w 83"/>
                    <a:gd name="T53" fmla="*/ 13 h 37"/>
                    <a:gd name="T54" fmla="*/ 19 w 83"/>
                    <a:gd name="T55" fmla="*/ 17 h 37"/>
                    <a:gd name="T56" fmla="*/ 29 w 83"/>
                    <a:gd name="T57" fmla="*/ 15 h 37"/>
                    <a:gd name="T58" fmla="*/ 33 w 83"/>
                    <a:gd name="T59" fmla="*/ 13 h 37"/>
                    <a:gd name="T60" fmla="*/ 39 w 83"/>
                    <a:gd name="T61" fmla="*/ 17 h 37"/>
                    <a:gd name="T62" fmla="*/ 48 w 83"/>
                    <a:gd name="T63" fmla="*/ 13 h 37"/>
                    <a:gd name="T64" fmla="*/ 48 w 83"/>
                    <a:gd name="T65" fmla="*/ 17 h 37"/>
                    <a:gd name="T66" fmla="*/ 50 w 83"/>
                    <a:gd name="T67" fmla="*/ 17 h 37"/>
                    <a:gd name="T68" fmla="*/ 50 w 83"/>
                    <a:gd name="T69" fmla="*/ 19 h 37"/>
                    <a:gd name="T70" fmla="*/ 35 w 83"/>
                    <a:gd name="T71" fmla="*/ 19 h 37"/>
                    <a:gd name="T72" fmla="*/ 25 w 83"/>
                    <a:gd name="T73" fmla="*/ 21 h 37"/>
                    <a:gd name="T74" fmla="*/ 25 w 83"/>
                    <a:gd name="T75" fmla="*/ 25 h 37"/>
                    <a:gd name="T76" fmla="*/ 35 w 83"/>
                    <a:gd name="T77" fmla="*/ 25 h 37"/>
                    <a:gd name="T78" fmla="*/ 52 w 83"/>
                    <a:gd name="T79" fmla="*/ 21 h 37"/>
                    <a:gd name="T80" fmla="*/ 50 w 83"/>
                    <a:gd name="T81" fmla="*/ 23 h 37"/>
                    <a:gd name="T82" fmla="*/ 42 w 83"/>
                    <a:gd name="T83" fmla="*/ 25 h 37"/>
                    <a:gd name="T84" fmla="*/ 44 w 83"/>
                    <a:gd name="T85" fmla="*/ 27 h 37"/>
                    <a:gd name="T86" fmla="*/ 33 w 83"/>
                    <a:gd name="T87" fmla="*/ 27 h 37"/>
                    <a:gd name="T88" fmla="*/ 31 w 83"/>
                    <a:gd name="T89" fmla="*/ 27 h 37"/>
                    <a:gd name="T90" fmla="*/ 27 w 83"/>
                    <a:gd name="T91" fmla="*/ 27 h 37"/>
                    <a:gd name="T92" fmla="*/ 31 w 83"/>
                    <a:gd name="T93" fmla="*/ 29 h 37"/>
                    <a:gd name="T94" fmla="*/ 44 w 83"/>
                    <a:gd name="T95" fmla="*/ 31 h 37"/>
                    <a:gd name="T96" fmla="*/ 46 w 83"/>
                    <a:gd name="T97" fmla="*/ 31 h 37"/>
                    <a:gd name="T98" fmla="*/ 42 w 83"/>
                    <a:gd name="T99" fmla="*/ 33 h 37"/>
                    <a:gd name="T100" fmla="*/ 48 w 83"/>
                    <a:gd name="T101" fmla="*/ 37 h 37"/>
                    <a:gd name="T102" fmla="*/ 52 w 83"/>
                    <a:gd name="T103" fmla="*/ 35 h 37"/>
                    <a:gd name="T104" fmla="*/ 56 w 83"/>
                    <a:gd name="T105" fmla="*/ 27 h 37"/>
                    <a:gd name="T106" fmla="*/ 60 w 83"/>
                    <a:gd name="T107" fmla="*/ 27 h 37"/>
                    <a:gd name="T108" fmla="*/ 62 w 83"/>
                    <a:gd name="T109" fmla="*/ 21 h 37"/>
                    <a:gd name="T110" fmla="*/ 68 w 83"/>
                    <a:gd name="T111" fmla="*/ 19 h 37"/>
                    <a:gd name="T112" fmla="*/ 68 w 83"/>
                    <a:gd name="T113" fmla="*/ 17 h 37"/>
                    <a:gd name="T114" fmla="*/ 75 w 83"/>
                    <a:gd name="T115" fmla="*/ 15 h 37"/>
                    <a:gd name="T116" fmla="*/ 83 w 83"/>
                    <a:gd name="T117" fmla="*/ 15 h 37"/>
                    <a:gd name="T118" fmla="*/ 83 w 83"/>
                    <a:gd name="T119" fmla="*/ 10 h 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3"/>
                    <a:gd name="T181" fmla="*/ 0 h 37"/>
                    <a:gd name="T182" fmla="*/ 83 w 83"/>
                    <a:gd name="T183" fmla="*/ 37 h 3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3" h="37">
                      <a:moveTo>
                        <a:pt x="83" y="10"/>
                      </a:moveTo>
                      <a:lnTo>
                        <a:pt x="68" y="8"/>
                      </a:lnTo>
                      <a:lnTo>
                        <a:pt x="64" y="8"/>
                      </a:lnTo>
                      <a:lnTo>
                        <a:pt x="58" y="4"/>
                      </a:lnTo>
                      <a:lnTo>
                        <a:pt x="56" y="2"/>
                      </a:lnTo>
                      <a:lnTo>
                        <a:pt x="48" y="2"/>
                      </a:lnTo>
                      <a:lnTo>
                        <a:pt x="42" y="0"/>
                      </a:lnTo>
                      <a:lnTo>
                        <a:pt x="42" y="4"/>
                      </a:lnTo>
                      <a:lnTo>
                        <a:pt x="44" y="13"/>
                      </a:lnTo>
                      <a:lnTo>
                        <a:pt x="39" y="8"/>
                      </a:lnTo>
                      <a:lnTo>
                        <a:pt x="37" y="6"/>
                      </a:lnTo>
                      <a:lnTo>
                        <a:pt x="31" y="2"/>
                      </a:lnTo>
                      <a:lnTo>
                        <a:pt x="25" y="4"/>
                      </a:lnTo>
                      <a:lnTo>
                        <a:pt x="27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9" y="8"/>
                      </a:lnTo>
                      <a:lnTo>
                        <a:pt x="13" y="10"/>
                      </a:lnTo>
                      <a:lnTo>
                        <a:pt x="9" y="13"/>
                      </a:lnTo>
                      <a:lnTo>
                        <a:pt x="19" y="17"/>
                      </a:lnTo>
                      <a:lnTo>
                        <a:pt x="29" y="15"/>
                      </a:lnTo>
                      <a:lnTo>
                        <a:pt x="33" y="13"/>
                      </a:lnTo>
                      <a:lnTo>
                        <a:pt x="39" y="17"/>
                      </a:lnTo>
                      <a:lnTo>
                        <a:pt x="48" y="13"/>
                      </a:lnTo>
                      <a:lnTo>
                        <a:pt x="48" y="17"/>
                      </a:lnTo>
                      <a:lnTo>
                        <a:pt x="50" y="17"/>
                      </a:lnTo>
                      <a:lnTo>
                        <a:pt x="50" y="19"/>
                      </a:lnTo>
                      <a:lnTo>
                        <a:pt x="35" y="19"/>
                      </a:lnTo>
                      <a:lnTo>
                        <a:pt x="25" y="21"/>
                      </a:lnTo>
                      <a:lnTo>
                        <a:pt x="25" y="25"/>
                      </a:lnTo>
                      <a:lnTo>
                        <a:pt x="35" y="25"/>
                      </a:lnTo>
                      <a:lnTo>
                        <a:pt x="52" y="21"/>
                      </a:lnTo>
                      <a:lnTo>
                        <a:pt x="50" y="23"/>
                      </a:lnTo>
                      <a:lnTo>
                        <a:pt x="42" y="25"/>
                      </a:lnTo>
                      <a:lnTo>
                        <a:pt x="44" y="27"/>
                      </a:lnTo>
                      <a:lnTo>
                        <a:pt x="33" y="27"/>
                      </a:lnTo>
                      <a:lnTo>
                        <a:pt x="31" y="27"/>
                      </a:lnTo>
                      <a:lnTo>
                        <a:pt x="27" y="27"/>
                      </a:lnTo>
                      <a:lnTo>
                        <a:pt x="31" y="29"/>
                      </a:lnTo>
                      <a:lnTo>
                        <a:pt x="44" y="31"/>
                      </a:lnTo>
                      <a:lnTo>
                        <a:pt x="46" y="31"/>
                      </a:lnTo>
                      <a:lnTo>
                        <a:pt x="42" y="33"/>
                      </a:lnTo>
                      <a:lnTo>
                        <a:pt x="48" y="37"/>
                      </a:lnTo>
                      <a:lnTo>
                        <a:pt x="52" y="35"/>
                      </a:lnTo>
                      <a:lnTo>
                        <a:pt x="56" y="27"/>
                      </a:lnTo>
                      <a:lnTo>
                        <a:pt x="60" y="27"/>
                      </a:lnTo>
                      <a:lnTo>
                        <a:pt x="62" y="21"/>
                      </a:lnTo>
                      <a:lnTo>
                        <a:pt x="68" y="19"/>
                      </a:lnTo>
                      <a:lnTo>
                        <a:pt x="68" y="17"/>
                      </a:lnTo>
                      <a:lnTo>
                        <a:pt x="75" y="15"/>
                      </a:lnTo>
                      <a:lnTo>
                        <a:pt x="83" y="15"/>
                      </a:lnTo>
                      <a:lnTo>
                        <a:pt x="83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46" name="Freeform 395"/>
                <p:cNvSpPr>
                  <a:spLocks noChangeAspect="1"/>
                </p:cNvSpPr>
                <p:nvPr/>
              </p:nvSpPr>
              <p:spPr bwMode="gray">
                <a:xfrm>
                  <a:off x="2258" y="679"/>
                  <a:ext cx="14" cy="4"/>
                </a:xfrm>
                <a:custGeom>
                  <a:avLst/>
                  <a:gdLst>
                    <a:gd name="T0" fmla="*/ 4 w 14"/>
                    <a:gd name="T1" fmla="*/ 4 h 4"/>
                    <a:gd name="T2" fmla="*/ 0 w 14"/>
                    <a:gd name="T3" fmla="*/ 4 h 4"/>
                    <a:gd name="T4" fmla="*/ 8 w 14"/>
                    <a:gd name="T5" fmla="*/ 0 h 4"/>
                    <a:gd name="T6" fmla="*/ 14 w 14"/>
                    <a:gd name="T7" fmla="*/ 0 h 4"/>
                    <a:gd name="T8" fmla="*/ 14 w 14"/>
                    <a:gd name="T9" fmla="*/ 2 h 4"/>
                    <a:gd name="T10" fmla="*/ 4 w 1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4"/>
                    <a:gd name="T20" fmla="*/ 14 w 1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4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47" name="Freeform 396"/>
                <p:cNvSpPr>
                  <a:spLocks noChangeAspect="1"/>
                </p:cNvSpPr>
                <p:nvPr/>
              </p:nvSpPr>
              <p:spPr bwMode="gray">
                <a:xfrm>
                  <a:off x="2263" y="683"/>
                  <a:ext cx="31" cy="12"/>
                </a:xfrm>
                <a:custGeom>
                  <a:avLst/>
                  <a:gdLst>
                    <a:gd name="T0" fmla="*/ 2 w 33"/>
                    <a:gd name="T1" fmla="*/ 4 h 10"/>
                    <a:gd name="T2" fmla="*/ 2 w 33"/>
                    <a:gd name="T3" fmla="*/ 2 h 10"/>
                    <a:gd name="T4" fmla="*/ 16 w 33"/>
                    <a:gd name="T5" fmla="*/ 0 h 10"/>
                    <a:gd name="T6" fmla="*/ 16 w 33"/>
                    <a:gd name="T7" fmla="*/ 2 h 10"/>
                    <a:gd name="T8" fmla="*/ 25 w 33"/>
                    <a:gd name="T9" fmla="*/ 4 h 10"/>
                    <a:gd name="T10" fmla="*/ 29 w 33"/>
                    <a:gd name="T11" fmla="*/ 4 h 10"/>
                    <a:gd name="T12" fmla="*/ 33 w 33"/>
                    <a:gd name="T13" fmla="*/ 4 h 10"/>
                    <a:gd name="T14" fmla="*/ 20 w 33"/>
                    <a:gd name="T15" fmla="*/ 10 h 10"/>
                    <a:gd name="T16" fmla="*/ 16 w 33"/>
                    <a:gd name="T17" fmla="*/ 10 h 10"/>
                    <a:gd name="T18" fmla="*/ 16 w 33"/>
                    <a:gd name="T19" fmla="*/ 8 h 10"/>
                    <a:gd name="T20" fmla="*/ 12 w 33"/>
                    <a:gd name="T21" fmla="*/ 8 h 10"/>
                    <a:gd name="T22" fmla="*/ 0 w 33"/>
                    <a:gd name="T23" fmla="*/ 8 h 10"/>
                    <a:gd name="T24" fmla="*/ 2 w 33"/>
                    <a:gd name="T25" fmla="*/ 4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"/>
                    <a:gd name="T40" fmla="*/ 0 h 10"/>
                    <a:gd name="T41" fmla="*/ 33 w 33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" h="10">
                      <a:moveTo>
                        <a:pt x="2" y="4"/>
                      </a:moveTo>
                      <a:lnTo>
                        <a:pt x="2" y="2"/>
                      </a:lnTo>
                      <a:lnTo>
                        <a:pt x="16" y="0"/>
                      </a:lnTo>
                      <a:lnTo>
                        <a:pt x="16" y="2"/>
                      </a:lnTo>
                      <a:lnTo>
                        <a:pt x="25" y="4"/>
                      </a:lnTo>
                      <a:lnTo>
                        <a:pt x="29" y="4"/>
                      </a:lnTo>
                      <a:lnTo>
                        <a:pt x="33" y="4"/>
                      </a:lnTo>
                      <a:lnTo>
                        <a:pt x="20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2" y="8"/>
                      </a:lnTo>
                      <a:lnTo>
                        <a:pt x="0" y="8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48" name="Freeform 397"/>
                <p:cNvSpPr>
                  <a:spLocks noChangeAspect="1"/>
                </p:cNvSpPr>
                <p:nvPr/>
              </p:nvSpPr>
              <p:spPr bwMode="gray">
                <a:xfrm>
                  <a:off x="2186" y="674"/>
                  <a:ext cx="10" cy="9"/>
                </a:xfrm>
                <a:custGeom>
                  <a:avLst/>
                  <a:gdLst>
                    <a:gd name="T0" fmla="*/ 0 w 11"/>
                    <a:gd name="T1" fmla="*/ 0 h 9"/>
                    <a:gd name="T2" fmla="*/ 11 w 11"/>
                    <a:gd name="T3" fmla="*/ 9 h 9"/>
                    <a:gd name="T4" fmla="*/ 11 w 11"/>
                    <a:gd name="T5" fmla="*/ 9 h 9"/>
                    <a:gd name="T6" fmla="*/ 2 w 11"/>
                    <a:gd name="T7" fmla="*/ 5 h 9"/>
                    <a:gd name="T8" fmla="*/ 0 w 11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9"/>
                    <a:gd name="T17" fmla="*/ 11 w 11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9">
                      <a:moveTo>
                        <a:pt x="0" y="0"/>
                      </a:moveTo>
                      <a:lnTo>
                        <a:pt x="11" y="9"/>
                      </a:lnTo>
                      <a:lnTo>
                        <a:pt x="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49" name="Freeform 398"/>
                <p:cNvSpPr>
                  <a:spLocks noChangeAspect="1"/>
                </p:cNvSpPr>
                <p:nvPr/>
              </p:nvSpPr>
              <p:spPr bwMode="gray">
                <a:xfrm>
                  <a:off x="1878" y="833"/>
                  <a:ext cx="94" cy="45"/>
                </a:xfrm>
                <a:custGeom>
                  <a:avLst/>
                  <a:gdLst>
                    <a:gd name="T0" fmla="*/ 93 w 101"/>
                    <a:gd name="T1" fmla="*/ 27 h 41"/>
                    <a:gd name="T2" fmla="*/ 99 w 101"/>
                    <a:gd name="T3" fmla="*/ 22 h 41"/>
                    <a:gd name="T4" fmla="*/ 95 w 101"/>
                    <a:gd name="T5" fmla="*/ 20 h 41"/>
                    <a:gd name="T6" fmla="*/ 101 w 101"/>
                    <a:gd name="T7" fmla="*/ 18 h 41"/>
                    <a:gd name="T8" fmla="*/ 101 w 101"/>
                    <a:gd name="T9" fmla="*/ 14 h 41"/>
                    <a:gd name="T10" fmla="*/ 91 w 101"/>
                    <a:gd name="T11" fmla="*/ 10 h 41"/>
                    <a:gd name="T12" fmla="*/ 95 w 101"/>
                    <a:gd name="T13" fmla="*/ 6 h 41"/>
                    <a:gd name="T14" fmla="*/ 91 w 101"/>
                    <a:gd name="T15" fmla="*/ 6 h 41"/>
                    <a:gd name="T16" fmla="*/ 89 w 101"/>
                    <a:gd name="T17" fmla="*/ 4 h 41"/>
                    <a:gd name="T18" fmla="*/ 85 w 101"/>
                    <a:gd name="T19" fmla="*/ 0 h 41"/>
                    <a:gd name="T20" fmla="*/ 79 w 101"/>
                    <a:gd name="T21" fmla="*/ 4 h 41"/>
                    <a:gd name="T22" fmla="*/ 72 w 101"/>
                    <a:gd name="T23" fmla="*/ 4 h 41"/>
                    <a:gd name="T24" fmla="*/ 66 w 101"/>
                    <a:gd name="T25" fmla="*/ 6 h 41"/>
                    <a:gd name="T26" fmla="*/ 62 w 101"/>
                    <a:gd name="T27" fmla="*/ 4 h 41"/>
                    <a:gd name="T28" fmla="*/ 62 w 101"/>
                    <a:gd name="T29" fmla="*/ 10 h 41"/>
                    <a:gd name="T30" fmla="*/ 60 w 101"/>
                    <a:gd name="T31" fmla="*/ 10 h 41"/>
                    <a:gd name="T32" fmla="*/ 52 w 101"/>
                    <a:gd name="T33" fmla="*/ 6 h 41"/>
                    <a:gd name="T34" fmla="*/ 48 w 101"/>
                    <a:gd name="T35" fmla="*/ 12 h 41"/>
                    <a:gd name="T36" fmla="*/ 39 w 101"/>
                    <a:gd name="T37" fmla="*/ 6 h 41"/>
                    <a:gd name="T38" fmla="*/ 35 w 101"/>
                    <a:gd name="T39" fmla="*/ 10 h 41"/>
                    <a:gd name="T40" fmla="*/ 33 w 101"/>
                    <a:gd name="T41" fmla="*/ 16 h 41"/>
                    <a:gd name="T42" fmla="*/ 31 w 101"/>
                    <a:gd name="T43" fmla="*/ 14 h 41"/>
                    <a:gd name="T44" fmla="*/ 33 w 101"/>
                    <a:gd name="T45" fmla="*/ 10 h 41"/>
                    <a:gd name="T46" fmla="*/ 29 w 101"/>
                    <a:gd name="T47" fmla="*/ 6 h 41"/>
                    <a:gd name="T48" fmla="*/ 25 w 101"/>
                    <a:gd name="T49" fmla="*/ 0 h 41"/>
                    <a:gd name="T50" fmla="*/ 19 w 101"/>
                    <a:gd name="T51" fmla="*/ 2 h 41"/>
                    <a:gd name="T52" fmla="*/ 25 w 101"/>
                    <a:gd name="T53" fmla="*/ 6 h 41"/>
                    <a:gd name="T54" fmla="*/ 21 w 101"/>
                    <a:gd name="T55" fmla="*/ 6 h 41"/>
                    <a:gd name="T56" fmla="*/ 15 w 101"/>
                    <a:gd name="T57" fmla="*/ 4 h 41"/>
                    <a:gd name="T58" fmla="*/ 11 w 101"/>
                    <a:gd name="T59" fmla="*/ 6 h 41"/>
                    <a:gd name="T60" fmla="*/ 9 w 101"/>
                    <a:gd name="T61" fmla="*/ 10 h 41"/>
                    <a:gd name="T62" fmla="*/ 6 w 101"/>
                    <a:gd name="T63" fmla="*/ 12 h 41"/>
                    <a:gd name="T64" fmla="*/ 0 w 101"/>
                    <a:gd name="T65" fmla="*/ 14 h 41"/>
                    <a:gd name="T66" fmla="*/ 4 w 101"/>
                    <a:gd name="T67" fmla="*/ 16 h 41"/>
                    <a:gd name="T68" fmla="*/ 17 w 101"/>
                    <a:gd name="T69" fmla="*/ 14 h 41"/>
                    <a:gd name="T70" fmla="*/ 21 w 101"/>
                    <a:gd name="T71" fmla="*/ 16 h 41"/>
                    <a:gd name="T72" fmla="*/ 27 w 101"/>
                    <a:gd name="T73" fmla="*/ 18 h 41"/>
                    <a:gd name="T74" fmla="*/ 19 w 101"/>
                    <a:gd name="T75" fmla="*/ 18 h 41"/>
                    <a:gd name="T76" fmla="*/ 4 w 101"/>
                    <a:gd name="T77" fmla="*/ 20 h 41"/>
                    <a:gd name="T78" fmla="*/ 4 w 101"/>
                    <a:gd name="T79" fmla="*/ 22 h 41"/>
                    <a:gd name="T80" fmla="*/ 19 w 101"/>
                    <a:gd name="T81" fmla="*/ 22 h 41"/>
                    <a:gd name="T82" fmla="*/ 21 w 101"/>
                    <a:gd name="T83" fmla="*/ 27 h 41"/>
                    <a:gd name="T84" fmla="*/ 23 w 101"/>
                    <a:gd name="T85" fmla="*/ 29 h 41"/>
                    <a:gd name="T86" fmla="*/ 15 w 101"/>
                    <a:gd name="T87" fmla="*/ 33 h 41"/>
                    <a:gd name="T88" fmla="*/ 13 w 101"/>
                    <a:gd name="T89" fmla="*/ 33 h 41"/>
                    <a:gd name="T90" fmla="*/ 27 w 101"/>
                    <a:gd name="T91" fmla="*/ 33 h 41"/>
                    <a:gd name="T92" fmla="*/ 27 w 101"/>
                    <a:gd name="T93" fmla="*/ 35 h 41"/>
                    <a:gd name="T94" fmla="*/ 33 w 101"/>
                    <a:gd name="T95" fmla="*/ 35 h 41"/>
                    <a:gd name="T96" fmla="*/ 37 w 101"/>
                    <a:gd name="T97" fmla="*/ 39 h 41"/>
                    <a:gd name="T98" fmla="*/ 50 w 101"/>
                    <a:gd name="T99" fmla="*/ 41 h 41"/>
                    <a:gd name="T100" fmla="*/ 56 w 101"/>
                    <a:gd name="T101" fmla="*/ 39 h 41"/>
                    <a:gd name="T102" fmla="*/ 70 w 101"/>
                    <a:gd name="T103" fmla="*/ 35 h 41"/>
                    <a:gd name="T104" fmla="*/ 85 w 101"/>
                    <a:gd name="T105" fmla="*/ 29 h 41"/>
                    <a:gd name="T106" fmla="*/ 89 w 101"/>
                    <a:gd name="T107" fmla="*/ 29 h 4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1"/>
                    <a:gd name="T163" fmla="*/ 0 h 41"/>
                    <a:gd name="T164" fmla="*/ 101 w 101"/>
                    <a:gd name="T165" fmla="*/ 41 h 4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1" h="41">
                      <a:moveTo>
                        <a:pt x="89" y="29"/>
                      </a:moveTo>
                      <a:lnTo>
                        <a:pt x="93" y="27"/>
                      </a:lnTo>
                      <a:lnTo>
                        <a:pt x="93" y="24"/>
                      </a:lnTo>
                      <a:lnTo>
                        <a:pt x="99" y="22"/>
                      </a:lnTo>
                      <a:lnTo>
                        <a:pt x="99" y="20"/>
                      </a:lnTo>
                      <a:lnTo>
                        <a:pt x="95" y="20"/>
                      </a:lnTo>
                      <a:lnTo>
                        <a:pt x="97" y="18"/>
                      </a:lnTo>
                      <a:lnTo>
                        <a:pt x="101" y="18"/>
                      </a:lnTo>
                      <a:lnTo>
                        <a:pt x="101" y="16"/>
                      </a:lnTo>
                      <a:lnTo>
                        <a:pt x="101" y="14"/>
                      </a:lnTo>
                      <a:lnTo>
                        <a:pt x="95" y="10"/>
                      </a:lnTo>
                      <a:lnTo>
                        <a:pt x="91" y="10"/>
                      </a:lnTo>
                      <a:lnTo>
                        <a:pt x="95" y="8"/>
                      </a:lnTo>
                      <a:lnTo>
                        <a:pt x="95" y="6"/>
                      </a:lnTo>
                      <a:lnTo>
                        <a:pt x="93" y="6"/>
                      </a:lnTo>
                      <a:lnTo>
                        <a:pt x="91" y="6"/>
                      </a:lnTo>
                      <a:lnTo>
                        <a:pt x="95" y="2"/>
                      </a:lnTo>
                      <a:lnTo>
                        <a:pt x="89" y="4"/>
                      </a:lnTo>
                      <a:lnTo>
                        <a:pt x="87" y="2"/>
                      </a:lnTo>
                      <a:lnTo>
                        <a:pt x="85" y="0"/>
                      </a:lnTo>
                      <a:lnTo>
                        <a:pt x="79" y="2"/>
                      </a:lnTo>
                      <a:lnTo>
                        <a:pt x="79" y="4"/>
                      </a:lnTo>
                      <a:lnTo>
                        <a:pt x="79" y="6"/>
                      </a:lnTo>
                      <a:lnTo>
                        <a:pt x="72" y="4"/>
                      </a:lnTo>
                      <a:lnTo>
                        <a:pt x="68" y="8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2" y="4"/>
                      </a:lnTo>
                      <a:lnTo>
                        <a:pt x="62" y="6"/>
                      </a:lnTo>
                      <a:lnTo>
                        <a:pt x="62" y="10"/>
                      </a:lnTo>
                      <a:lnTo>
                        <a:pt x="62" y="12"/>
                      </a:lnTo>
                      <a:lnTo>
                        <a:pt x="60" y="10"/>
                      </a:lnTo>
                      <a:lnTo>
                        <a:pt x="56" y="4"/>
                      </a:lnTo>
                      <a:lnTo>
                        <a:pt x="52" y="6"/>
                      </a:lnTo>
                      <a:lnTo>
                        <a:pt x="50" y="10"/>
                      </a:lnTo>
                      <a:lnTo>
                        <a:pt x="48" y="12"/>
                      </a:lnTo>
                      <a:lnTo>
                        <a:pt x="44" y="6"/>
                      </a:lnTo>
                      <a:lnTo>
                        <a:pt x="39" y="6"/>
                      </a:lnTo>
                      <a:lnTo>
                        <a:pt x="39" y="12"/>
                      </a:lnTo>
                      <a:lnTo>
                        <a:pt x="35" y="10"/>
                      </a:lnTo>
                      <a:lnTo>
                        <a:pt x="33" y="14"/>
                      </a:lnTo>
                      <a:lnTo>
                        <a:pt x="33" y="16"/>
                      </a:lnTo>
                      <a:lnTo>
                        <a:pt x="31" y="18"/>
                      </a:lnTo>
                      <a:lnTo>
                        <a:pt x="31" y="14"/>
                      </a:lnTo>
                      <a:lnTo>
                        <a:pt x="29" y="12"/>
                      </a:lnTo>
                      <a:lnTo>
                        <a:pt x="33" y="10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19" y="2"/>
                      </a:lnTo>
                      <a:lnTo>
                        <a:pt x="25" y="4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17" y="6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1" y="6"/>
                      </a:lnTo>
                      <a:lnTo>
                        <a:pt x="13" y="10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4" y="16"/>
                      </a:lnTo>
                      <a:lnTo>
                        <a:pt x="9" y="16"/>
                      </a:lnTo>
                      <a:lnTo>
                        <a:pt x="17" y="14"/>
                      </a:lnTo>
                      <a:lnTo>
                        <a:pt x="23" y="12"/>
                      </a:lnTo>
                      <a:lnTo>
                        <a:pt x="21" y="16"/>
                      </a:lnTo>
                      <a:lnTo>
                        <a:pt x="27" y="16"/>
                      </a:lnTo>
                      <a:lnTo>
                        <a:pt x="27" y="18"/>
                      </a:lnTo>
                      <a:lnTo>
                        <a:pt x="21" y="18"/>
                      </a:lnTo>
                      <a:lnTo>
                        <a:pt x="19" y="18"/>
                      </a:lnTo>
                      <a:lnTo>
                        <a:pt x="9" y="20"/>
                      </a:lnTo>
                      <a:lnTo>
                        <a:pt x="4" y="20"/>
                      </a:lnTo>
                      <a:lnTo>
                        <a:pt x="4" y="22"/>
                      </a:lnTo>
                      <a:lnTo>
                        <a:pt x="9" y="22"/>
                      </a:lnTo>
                      <a:lnTo>
                        <a:pt x="19" y="22"/>
                      </a:lnTo>
                      <a:lnTo>
                        <a:pt x="19" y="24"/>
                      </a:lnTo>
                      <a:lnTo>
                        <a:pt x="21" y="27"/>
                      </a:lnTo>
                      <a:lnTo>
                        <a:pt x="19" y="29"/>
                      </a:lnTo>
                      <a:lnTo>
                        <a:pt x="23" y="29"/>
                      </a:lnTo>
                      <a:lnTo>
                        <a:pt x="23" y="31"/>
                      </a:lnTo>
                      <a:lnTo>
                        <a:pt x="15" y="33"/>
                      </a:lnTo>
                      <a:lnTo>
                        <a:pt x="13" y="31"/>
                      </a:lnTo>
                      <a:lnTo>
                        <a:pt x="13" y="33"/>
                      </a:lnTo>
                      <a:lnTo>
                        <a:pt x="17" y="35"/>
                      </a:lnTo>
                      <a:lnTo>
                        <a:pt x="27" y="33"/>
                      </a:lnTo>
                      <a:lnTo>
                        <a:pt x="29" y="33"/>
                      </a:lnTo>
                      <a:lnTo>
                        <a:pt x="27" y="35"/>
                      </a:lnTo>
                      <a:lnTo>
                        <a:pt x="29" y="37"/>
                      </a:lnTo>
                      <a:lnTo>
                        <a:pt x="33" y="35"/>
                      </a:lnTo>
                      <a:lnTo>
                        <a:pt x="31" y="39"/>
                      </a:lnTo>
                      <a:lnTo>
                        <a:pt x="37" y="39"/>
                      </a:lnTo>
                      <a:lnTo>
                        <a:pt x="44" y="39"/>
                      </a:lnTo>
                      <a:lnTo>
                        <a:pt x="50" y="41"/>
                      </a:lnTo>
                      <a:lnTo>
                        <a:pt x="54" y="41"/>
                      </a:lnTo>
                      <a:lnTo>
                        <a:pt x="56" y="39"/>
                      </a:lnTo>
                      <a:lnTo>
                        <a:pt x="60" y="37"/>
                      </a:lnTo>
                      <a:lnTo>
                        <a:pt x="70" y="35"/>
                      </a:lnTo>
                      <a:lnTo>
                        <a:pt x="81" y="29"/>
                      </a:lnTo>
                      <a:lnTo>
                        <a:pt x="85" y="29"/>
                      </a:lnTo>
                      <a:lnTo>
                        <a:pt x="87" y="29"/>
                      </a:lnTo>
                      <a:lnTo>
                        <a:pt x="89" y="2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50" name="Freeform 399"/>
                <p:cNvSpPr>
                  <a:spLocks noChangeAspect="1"/>
                </p:cNvSpPr>
                <p:nvPr/>
              </p:nvSpPr>
              <p:spPr bwMode="gray">
                <a:xfrm>
                  <a:off x="2990" y="1725"/>
                  <a:ext cx="10" cy="2"/>
                </a:xfrm>
                <a:custGeom>
                  <a:avLst/>
                  <a:gdLst>
                    <a:gd name="T0" fmla="*/ 0 w 10"/>
                    <a:gd name="T1" fmla="*/ 2 h 2"/>
                    <a:gd name="T2" fmla="*/ 6 w 10"/>
                    <a:gd name="T3" fmla="*/ 2 h 2"/>
                    <a:gd name="T4" fmla="*/ 10 w 10"/>
                    <a:gd name="T5" fmla="*/ 2 h 2"/>
                    <a:gd name="T6" fmla="*/ 6 w 10"/>
                    <a:gd name="T7" fmla="*/ 0 h 2"/>
                    <a:gd name="T8" fmla="*/ 2 w 10"/>
                    <a:gd name="T9" fmla="*/ 0 h 2"/>
                    <a:gd name="T10" fmla="*/ 0 w 10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2"/>
                    <a:gd name="T20" fmla="*/ 10 w 10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51" name="Freeform 400"/>
                <p:cNvSpPr>
                  <a:spLocks noChangeAspect="1"/>
                </p:cNvSpPr>
                <p:nvPr/>
              </p:nvSpPr>
              <p:spPr bwMode="gray">
                <a:xfrm>
                  <a:off x="2990" y="1729"/>
                  <a:ext cx="23" cy="55"/>
                </a:xfrm>
                <a:custGeom>
                  <a:avLst/>
                  <a:gdLst>
                    <a:gd name="T0" fmla="*/ 10 w 26"/>
                    <a:gd name="T1" fmla="*/ 0 h 49"/>
                    <a:gd name="T2" fmla="*/ 8 w 26"/>
                    <a:gd name="T3" fmla="*/ 2 h 49"/>
                    <a:gd name="T4" fmla="*/ 6 w 26"/>
                    <a:gd name="T5" fmla="*/ 0 h 49"/>
                    <a:gd name="T6" fmla="*/ 4 w 26"/>
                    <a:gd name="T7" fmla="*/ 0 h 49"/>
                    <a:gd name="T8" fmla="*/ 4 w 26"/>
                    <a:gd name="T9" fmla="*/ 4 h 49"/>
                    <a:gd name="T10" fmla="*/ 4 w 26"/>
                    <a:gd name="T11" fmla="*/ 6 h 49"/>
                    <a:gd name="T12" fmla="*/ 0 w 26"/>
                    <a:gd name="T13" fmla="*/ 4 h 49"/>
                    <a:gd name="T14" fmla="*/ 2 w 26"/>
                    <a:gd name="T15" fmla="*/ 8 h 49"/>
                    <a:gd name="T16" fmla="*/ 2 w 26"/>
                    <a:gd name="T17" fmla="*/ 12 h 49"/>
                    <a:gd name="T18" fmla="*/ 0 w 26"/>
                    <a:gd name="T19" fmla="*/ 14 h 49"/>
                    <a:gd name="T20" fmla="*/ 0 w 26"/>
                    <a:gd name="T21" fmla="*/ 20 h 49"/>
                    <a:gd name="T22" fmla="*/ 2 w 26"/>
                    <a:gd name="T23" fmla="*/ 35 h 49"/>
                    <a:gd name="T24" fmla="*/ 2 w 26"/>
                    <a:gd name="T25" fmla="*/ 39 h 49"/>
                    <a:gd name="T26" fmla="*/ 8 w 26"/>
                    <a:gd name="T27" fmla="*/ 49 h 49"/>
                    <a:gd name="T28" fmla="*/ 14 w 26"/>
                    <a:gd name="T29" fmla="*/ 49 h 49"/>
                    <a:gd name="T30" fmla="*/ 18 w 26"/>
                    <a:gd name="T31" fmla="*/ 47 h 49"/>
                    <a:gd name="T32" fmla="*/ 22 w 26"/>
                    <a:gd name="T33" fmla="*/ 45 h 49"/>
                    <a:gd name="T34" fmla="*/ 26 w 26"/>
                    <a:gd name="T35" fmla="*/ 41 h 49"/>
                    <a:gd name="T36" fmla="*/ 26 w 26"/>
                    <a:gd name="T37" fmla="*/ 31 h 49"/>
                    <a:gd name="T38" fmla="*/ 26 w 26"/>
                    <a:gd name="T39" fmla="*/ 25 h 49"/>
                    <a:gd name="T40" fmla="*/ 24 w 26"/>
                    <a:gd name="T41" fmla="*/ 23 h 49"/>
                    <a:gd name="T42" fmla="*/ 20 w 26"/>
                    <a:gd name="T43" fmla="*/ 14 h 49"/>
                    <a:gd name="T44" fmla="*/ 18 w 26"/>
                    <a:gd name="T45" fmla="*/ 12 h 49"/>
                    <a:gd name="T46" fmla="*/ 16 w 26"/>
                    <a:gd name="T47" fmla="*/ 8 h 49"/>
                    <a:gd name="T48" fmla="*/ 10 w 26"/>
                    <a:gd name="T49" fmla="*/ 0 h 4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6"/>
                    <a:gd name="T76" fmla="*/ 0 h 49"/>
                    <a:gd name="T77" fmla="*/ 26 w 26"/>
                    <a:gd name="T78" fmla="*/ 49 h 4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6" h="49">
                      <a:moveTo>
                        <a:pt x="10" y="0"/>
                      </a:move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20"/>
                      </a:lnTo>
                      <a:lnTo>
                        <a:pt x="2" y="35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4" y="49"/>
                      </a:lnTo>
                      <a:lnTo>
                        <a:pt x="18" y="47"/>
                      </a:lnTo>
                      <a:lnTo>
                        <a:pt x="22" y="45"/>
                      </a:lnTo>
                      <a:lnTo>
                        <a:pt x="26" y="41"/>
                      </a:lnTo>
                      <a:lnTo>
                        <a:pt x="26" y="31"/>
                      </a:lnTo>
                      <a:lnTo>
                        <a:pt x="26" y="25"/>
                      </a:lnTo>
                      <a:lnTo>
                        <a:pt x="24" y="23"/>
                      </a:lnTo>
                      <a:lnTo>
                        <a:pt x="20" y="14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52" name="Freeform 401"/>
                <p:cNvSpPr>
                  <a:spLocks noChangeAspect="1"/>
                </p:cNvSpPr>
                <p:nvPr/>
              </p:nvSpPr>
              <p:spPr bwMode="gray">
                <a:xfrm>
                  <a:off x="3426" y="1705"/>
                  <a:ext cx="25" cy="38"/>
                </a:xfrm>
                <a:custGeom>
                  <a:avLst/>
                  <a:gdLst>
                    <a:gd name="T0" fmla="*/ 2 w 27"/>
                    <a:gd name="T1" fmla="*/ 31 h 33"/>
                    <a:gd name="T2" fmla="*/ 0 w 27"/>
                    <a:gd name="T3" fmla="*/ 33 h 33"/>
                    <a:gd name="T4" fmla="*/ 0 w 27"/>
                    <a:gd name="T5" fmla="*/ 31 h 33"/>
                    <a:gd name="T6" fmla="*/ 2 w 27"/>
                    <a:gd name="T7" fmla="*/ 29 h 33"/>
                    <a:gd name="T8" fmla="*/ 4 w 27"/>
                    <a:gd name="T9" fmla="*/ 25 h 33"/>
                    <a:gd name="T10" fmla="*/ 6 w 27"/>
                    <a:gd name="T11" fmla="*/ 21 h 33"/>
                    <a:gd name="T12" fmla="*/ 12 w 27"/>
                    <a:gd name="T13" fmla="*/ 17 h 33"/>
                    <a:gd name="T14" fmla="*/ 12 w 27"/>
                    <a:gd name="T15" fmla="*/ 13 h 33"/>
                    <a:gd name="T16" fmla="*/ 16 w 27"/>
                    <a:gd name="T17" fmla="*/ 8 h 33"/>
                    <a:gd name="T18" fmla="*/ 16 w 27"/>
                    <a:gd name="T19" fmla="*/ 8 h 33"/>
                    <a:gd name="T20" fmla="*/ 20 w 27"/>
                    <a:gd name="T21" fmla="*/ 4 h 33"/>
                    <a:gd name="T22" fmla="*/ 22 w 27"/>
                    <a:gd name="T23" fmla="*/ 2 h 33"/>
                    <a:gd name="T24" fmla="*/ 25 w 27"/>
                    <a:gd name="T25" fmla="*/ 0 h 33"/>
                    <a:gd name="T26" fmla="*/ 25 w 27"/>
                    <a:gd name="T27" fmla="*/ 2 h 33"/>
                    <a:gd name="T28" fmla="*/ 27 w 27"/>
                    <a:gd name="T29" fmla="*/ 4 h 33"/>
                    <a:gd name="T30" fmla="*/ 27 w 27"/>
                    <a:gd name="T31" fmla="*/ 6 h 33"/>
                    <a:gd name="T32" fmla="*/ 22 w 27"/>
                    <a:gd name="T33" fmla="*/ 8 h 33"/>
                    <a:gd name="T34" fmla="*/ 20 w 27"/>
                    <a:gd name="T35" fmla="*/ 11 h 33"/>
                    <a:gd name="T36" fmla="*/ 16 w 27"/>
                    <a:gd name="T37" fmla="*/ 15 h 33"/>
                    <a:gd name="T38" fmla="*/ 14 w 27"/>
                    <a:gd name="T39" fmla="*/ 19 h 33"/>
                    <a:gd name="T40" fmla="*/ 10 w 27"/>
                    <a:gd name="T41" fmla="*/ 25 h 33"/>
                    <a:gd name="T42" fmla="*/ 10 w 27"/>
                    <a:gd name="T43" fmla="*/ 27 h 33"/>
                    <a:gd name="T44" fmla="*/ 6 w 27"/>
                    <a:gd name="T45" fmla="*/ 29 h 33"/>
                    <a:gd name="T46" fmla="*/ 4 w 27"/>
                    <a:gd name="T47" fmla="*/ 31 h 33"/>
                    <a:gd name="T48" fmla="*/ 2 w 27"/>
                    <a:gd name="T49" fmla="*/ 31 h 3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"/>
                    <a:gd name="T76" fmla="*/ 0 h 33"/>
                    <a:gd name="T77" fmla="*/ 27 w 27"/>
                    <a:gd name="T78" fmla="*/ 33 h 3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" h="33">
                      <a:moveTo>
                        <a:pt x="2" y="31"/>
                      </a:move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2" y="29"/>
                      </a:lnTo>
                      <a:lnTo>
                        <a:pt x="4" y="25"/>
                      </a:lnTo>
                      <a:lnTo>
                        <a:pt x="6" y="21"/>
                      </a:lnTo>
                      <a:lnTo>
                        <a:pt x="12" y="17"/>
                      </a:lnTo>
                      <a:lnTo>
                        <a:pt x="12" y="13"/>
                      </a:lnTo>
                      <a:lnTo>
                        <a:pt x="16" y="8"/>
                      </a:lnTo>
                      <a:lnTo>
                        <a:pt x="20" y="4"/>
                      </a:lnTo>
                      <a:lnTo>
                        <a:pt x="22" y="2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7" y="6"/>
                      </a:lnTo>
                      <a:lnTo>
                        <a:pt x="22" y="8"/>
                      </a:lnTo>
                      <a:lnTo>
                        <a:pt x="20" y="11"/>
                      </a:lnTo>
                      <a:lnTo>
                        <a:pt x="16" y="15"/>
                      </a:lnTo>
                      <a:lnTo>
                        <a:pt x="14" y="19"/>
                      </a:lnTo>
                      <a:lnTo>
                        <a:pt x="10" y="25"/>
                      </a:lnTo>
                      <a:lnTo>
                        <a:pt x="10" y="27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53" name="Freeform 402"/>
                <p:cNvSpPr>
                  <a:spLocks noChangeAspect="1"/>
                </p:cNvSpPr>
                <p:nvPr/>
              </p:nvSpPr>
              <p:spPr bwMode="gray">
                <a:xfrm>
                  <a:off x="3444" y="1696"/>
                  <a:ext cx="7" cy="9"/>
                </a:xfrm>
                <a:custGeom>
                  <a:avLst/>
                  <a:gdLst>
                    <a:gd name="T0" fmla="*/ 5 w 7"/>
                    <a:gd name="T1" fmla="*/ 8 h 8"/>
                    <a:gd name="T2" fmla="*/ 2 w 7"/>
                    <a:gd name="T3" fmla="*/ 8 h 8"/>
                    <a:gd name="T4" fmla="*/ 2 w 7"/>
                    <a:gd name="T5" fmla="*/ 4 h 8"/>
                    <a:gd name="T6" fmla="*/ 0 w 7"/>
                    <a:gd name="T7" fmla="*/ 4 h 8"/>
                    <a:gd name="T8" fmla="*/ 0 w 7"/>
                    <a:gd name="T9" fmla="*/ 0 h 8"/>
                    <a:gd name="T10" fmla="*/ 2 w 7"/>
                    <a:gd name="T11" fmla="*/ 0 h 8"/>
                    <a:gd name="T12" fmla="*/ 7 w 7"/>
                    <a:gd name="T13" fmla="*/ 4 h 8"/>
                    <a:gd name="T14" fmla="*/ 5 w 7"/>
                    <a:gd name="T15" fmla="*/ 8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8"/>
                    <a:gd name="T26" fmla="*/ 7 w 7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8">
                      <a:moveTo>
                        <a:pt x="5" y="8"/>
                      </a:moveTo>
                      <a:lnTo>
                        <a:pt x="2" y="8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54" name="Freeform 403"/>
                <p:cNvSpPr>
                  <a:spLocks noChangeAspect="1"/>
                </p:cNvSpPr>
                <p:nvPr/>
              </p:nvSpPr>
              <p:spPr bwMode="gray">
                <a:xfrm>
                  <a:off x="3451" y="1683"/>
                  <a:ext cx="5" cy="6"/>
                </a:xfrm>
                <a:custGeom>
                  <a:avLst/>
                  <a:gdLst>
                    <a:gd name="T0" fmla="*/ 0 w 6"/>
                    <a:gd name="T1" fmla="*/ 2 h 6"/>
                    <a:gd name="T2" fmla="*/ 0 w 6"/>
                    <a:gd name="T3" fmla="*/ 0 h 6"/>
                    <a:gd name="T4" fmla="*/ 2 w 6"/>
                    <a:gd name="T5" fmla="*/ 0 h 6"/>
                    <a:gd name="T6" fmla="*/ 2 w 6"/>
                    <a:gd name="T7" fmla="*/ 0 h 6"/>
                    <a:gd name="T8" fmla="*/ 6 w 6"/>
                    <a:gd name="T9" fmla="*/ 2 h 6"/>
                    <a:gd name="T10" fmla="*/ 6 w 6"/>
                    <a:gd name="T11" fmla="*/ 4 h 6"/>
                    <a:gd name="T12" fmla="*/ 2 w 6"/>
                    <a:gd name="T13" fmla="*/ 6 h 6"/>
                    <a:gd name="T14" fmla="*/ 2 w 6"/>
                    <a:gd name="T15" fmla="*/ 2 h 6"/>
                    <a:gd name="T16" fmla="*/ 0 w 6"/>
                    <a:gd name="T17" fmla="*/ 2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6"/>
                    <a:gd name="T29" fmla="*/ 6 w 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6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55" name="Freeform 404"/>
                <p:cNvSpPr>
                  <a:spLocks noChangeAspect="1"/>
                </p:cNvSpPr>
                <p:nvPr/>
              </p:nvSpPr>
              <p:spPr bwMode="gray">
                <a:xfrm>
                  <a:off x="3458" y="1795"/>
                  <a:ext cx="6" cy="4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2 h 4"/>
                    <a:gd name="T4" fmla="*/ 6 w 6"/>
                    <a:gd name="T5" fmla="*/ 0 h 4"/>
                    <a:gd name="T6" fmla="*/ 6 w 6"/>
                    <a:gd name="T7" fmla="*/ 2 h 4"/>
                    <a:gd name="T8" fmla="*/ 0 w 6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"/>
                    <a:gd name="T17" fmla="*/ 6 w 6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56" name="Freeform 405"/>
                <p:cNvSpPr>
                  <a:spLocks noChangeAspect="1"/>
                </p:cNvSpPr>
                <p:nvPr/>
              </p:nvSpPr>
              <p:spPr bwMode="gray">
                <a:xfrm>
                  <a:off x="3469" y="1782"/>
                  <a:ext cx="6" cy="4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2 h 4"/>
                    <a:gd name="T4" fmla="*/ 2 w 6"/>
                    <a:gd name="T5" fmla="*/ 0 h 4"/>
                    <a:gd name="T6" fmla="*/ 6 w 6"/>
                    <a:gd name="T7" fmla="*/ 2 h 4"/>
                    <a:gd name="T8" fmla="*/ 6 w 6"/>
                    <a:gd name="T9" fmla="*/ 4 h 4"/>
                    <a:gd name="T10" fmla="*/ 4 w 6"/>
                    <a:gd name="T11" fmla="*/ 4 h 4"/>
                    <a:gd name="T12" fmla="*/ 4 w 6"/>
                    <a:gd name="T13" fmla="*/ 4 h 4"/>
                    <a:gd name="T14" fmla="*/ 0 w 6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4"/>
                    <a:gd name="T26" fmla="*/ 6 w 6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57" name="Freeform 406"/>
                <p:cNvSpPr>
                  <a:spLocks noChangeAspect="1"/>
                </p:cNvSpPr>
                <p:nvPr/>
              </p:nvSpPr>
              <p:spPr bwMode="gray">
                <a:xfrm>
                  <a:off x="3480" y="1773"/>
                  <a:ext cx="5" cy="4"/>
                </a:xfrm>
                <a:custGeom>
                  <a:avLst/>
                  <a:gdLst>
                    <a:gd name="T0" fmla="*/ 4 w 6"/>
                    <a:gd name="T1" fmla="*/ 4 h 4"/>
                    <a:gd name="T2" fmla="*/ 4 w 6"/>
                    <a:gd name="T3" fmla="*/ 4 h 4"/>
                    <a:gd name="T4" fmla="*/ 0 w 6"/>
                    <a:gd name="T5" fmla="*/ 2 h 4"/>
                    <a:gd name="T6" fmla="*/ 0 w 6"/>
                    <a:gd name="T7" fmla="*/ 2 h 4"/>
                    <a:gd name="T8" fmla="*/ 0 w 6"/>
                    <a:gd name="T9" fmla="*/ 2 h 4"/>
                    <a:gd name="T10" fmla="*/ 2 w 6"/>
                    <a:gd name="T11" fmla="*/ 0 h 4"/>
                    <a:gd name="T12" fmla="*/ 6 w 6"/>
                    <a:gd name="T13" fmla="*/ 0 h 4"/>
                    <a:gd name="T14" fmla="*/ 4 w 6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4"/>
                    <a:gd name="T26" fmla="*/ 6 w 6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4">
                      <a:moveTo>
                        <a:pt x="4" y="4"/>
                      </a:moveTo>
                      <a:lnTo>
                        <a:pt x="4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58" name="Freeform 407"/>
                <p:cNvSpPr>
                  <a:spLocks noChangeAspect="1"/>
                </p:cNvSpPr>
                <p:nvPr/>
              </p:nvSpPr>
              <p:spPr bwMode="gray">
                <a:xfrm>
                  <a:off x="3480" y="1725"/>
                  <a:ext cx="56" cy="67"/>
                </a:xfrm>
                <a:custGeom>
                  <a:avLst/>
                  <a:gdLst>
                    <a:gd name="T0" fmla="*/ 45 w 61"/>
                    <a:gd name="T1" fmla="*/ 57 h 60"/>
                    <a:gd name="T2" fmla="*/ 45 w 61"/>
                    <a:gd name="T3" fmla="*/ 51 h 60"/>
                    <a:gd name="T4" fmla="*/ 43 w 61"/>
                    <a:gd name="T5" fmla="*/ 53 h 60"/>
                    <a:gd name="T6" fmla="*/ 39 w 61"/>
                    <a:gd name="T7" fmla="*/ 57 h 60"/>
                    <a:gd name="T8" fmla="*/ 28 w 61"/>
                    <a:gd name="T9" fmla="*/ 49 h 60"/>
                    <a:gd name="T10" fmla="*/ 26 w 61"/>
                    <a:gd name="T11" fmla="*/ 41 h 60"/>
                    <a:gd name="T12" fmla="*/ 30 w 61"/>
                    <a:gd name="T13" fmla="*/ 31 h 60"/>
                    <a:gd name="T14" fmla="*/ 20 w 61"/>
                    <a:gd name="T15" fmla="*/ 27 h 60"/>
                    <a:gd name="T16" fmla="*/ 20 w 61"/>
                    <a:gd name="T17" fmla="*/ 31 h 60"/>
                    <a:gd name="T18" fmla="*/ 18 w 61"/>
                    <a:gd name="T19" fmla="*/ 33 h 60"/>
                    <a:gd name="T20" fmla="*/ 14 w 61"/>
                    <a:gd name="T21" fmla="*/ 31 h 60"/>
                    <a:gd name="T22" fmla="*/ 10 w 61"/>
                    <a:gd name="T23" fmla="*/ 31 h 60"/>
                    <a:gd name="T24" fmla="*/ 10 w 61"/>
                    <a:gd name="T25" fmla="*/ 27 h 60"/>
                    <a:gd name="T26" fmla="*/ 8 w 61"/>
                    <a:gd name="T27" fmla="*/ 33 h 60"/>
                    <a:gd name="T28" fmla="*/ 6 w 61"/>
                    <a:gd name="T29" fmla="*/ 39 h 60"/>
                    <a:gd name="T30" fmla="*/ 0 w 61"/>
                    <a:gd name="T31" fmla="*/ 37 h 60"/>
                    <a:gd name="T32" fmla="*/ 4 w 61"/>
                    <a:gd name="T33" fmla="*/ 27 h 60"/>
                    <a:gd name="T34" fmla="*/ 12 w 61"/>
                    <a:gd name="T35" fmla="*/ 22 h 60"/>
                    <a:gd name="T36" fmla="*/ 16 w 61"/>
                    <a:gd name="T37" fmla="*/ 16 h 60"/>
                    <a:gd name="T38" fmla="*/ 22 w 61"/>
                    <a:gd name="T39" fmla="*/ 16 h 60"/>
                    <a:gd name="T40" fmla="*/ 20 w 61"/>
                    <a:gd name="T41" fmla="*/ 24 h 60"/>
                    <a:gd name="T42" fmla="*/ 24 w 61"/>
                    <a:gd name="T43" fmla="*/ 22 h 60"/>
                    <a:gd name="T44" fmla="*/ 28 w 61"/>
                    <a:gd name="T45" fmla="*/ 16 h 60"/>
                    <a:gd name="T46" fmla="*/ 33 w 61"/>
                    <a:gd name="T47" fmla="*/ 16 h 60"/>
                    <a:gd name="T48" fmla="*/ 33 w 61"/>
                    <a:gd name="T49" fmla="*/ 12 h 60"/>
                    <a:gd name="T50" fmla="*/ 37 w 61"/>
                    <a:gd name="T51" fmla="*/ 10 h 60"/>
                    <a:gd name="T52" fmla="*/ 41 w 61"/>
                    <a:gd name="T53" fmla="*/ 8 h 60"/>
                    <a:gd name="T54" fmla="*/ 43 w 61"/>
                    <a:gd name="T55" fmla="*/ 8 h 60"/>
                    <a:gd name="T56" fmla="*/ 45 w 61"/>
                    <a:gd name="T57" fmla="*/ 0 h 60"/>
                    <a:gd name="T58" fmla="*/ 47 w 61"/>
                    <a:gd name="T59" fmla="*/ 2 h 60"/>
                    <a:gd name="T60" fmla="*/ 53 w 61"/>
                    <a:gd name="T61" fmla="*/ 4 h 60"/>
                    <a:gd name="T62" fmla="*/ 55 w 61"/>
                    <a:gd name="T63" fmla="*/ 10 h 60"/>
                    <a:gd name="T64" fmla="*/ 53 w 61"/>
                    <a:gd name="T65" fmla="*/ 14 h 60"/>
                    <a:gd name="T66" fmla="*/ 57 w 61"/>
                    <a:gd name="T67" fmla="*/ 16 h 60"/>
                    <a:gd name="T68" fmla="*/ 57 w 61"/>
                    <a:gd name="T69" fmla="*/ 24 h 60"/>
                    <a:gd name="T70" fmla="*/ 59 w 61"/>
                    <a:gd name="T71" fmla="*/ 31 h 60"/>
                    <a:gd name="T72" fmla="*/ 57 w 61"/>
                    <a:gd name="T73" fmla="*/ 41 h 60"/>
                    <a:gd name="T74" fmla="*/ 55 w 61"/>
                    <a:gd name="T75" fmla="*/ 43 h 60"/>
                    <a:gd name="T76" fmla="*/ 51 w 61"/>
                    <a:gd name="T77" fmla="*/ 33 h 60"/>
                    <a:gd name="T78" fmla="*/ 45 w 61"/>
                    <a:gd name="T79" fmla="*/ 45 h 60"/>
                    <a:gd name="T80" fmla="*/ 51 w 61"/>
                    <a:gd name="T81" fmla="*/ 51 h 60"/>
                    <a:gd name="T82" fmla="*/ 47 w 61"/>
                    <a:gd name="T83" fmla="*/ 60 h 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1"/>
                    <a:gd name="T127" fmla="*/ 0 h 60"/>
                    <a:gd name="T128" fmla="*/ 61 w 61"/>
                    <a:gd name="T129" fmla="*/ 60 h 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1" h="60">
                      <a:moveTo>
                        <a:pt x="47" y="60"/>
                      </a:moveTo>
                      <a:lnTo>
                        <a:pt x="45" y="57"/>
                      </a:lnTo>
                      <a:lnTo>
                        <a:pt x="45" y="53"/>
                      </a:lnTo>
                      <a:lnTo>
                        <a:pt x="45" y="51"/>
                      </a:lnTo>
                      <a:lnTo>
                        <a:pt x="43" y="51"/>
                      </a:lnTo>
                      <a:lnTo>
                        <a:pt x="43" y="53"/>
                      </a:lnTo>
                      <a:lnTo>
                        <a:pt x="41" y="57"/>
                      </a:lnTo>
                      <a:lnTo>
                        <a:pt x="39" y="57"/>
                      </a:lnTo>
                      <a:lnTo>
                        <a:pt x="30" y="51"/>
                      </a:lnTo>
                      <a:lnTo>
                        <a:pt x="28" y="49"/>
                      </a:lnTo>
                      <a:lnTo>
                        <a:pt x="28" y="45"/>
                      </a:lnTo>
                      <a:lnTo>
                        <a:pt x="26" y="41"/>
                      </a:lnTo>
                      <a:lnTo>
                        <a:pt x="28" y="39"/>
                      </a:lnTo>
                      <a:lnTo>
                        <a:pt x="30" y="31"/>
                      </a:lnTo>
                      <a:lnTo>
                        <a:pt x="28" y="29"/>
                      </a:lnTo>
                      <a:lnTo>
                        <a:pt x="20" y="27"/>
                      </a:lnTo>
                      <a:lnTo>
                        <a:pt x="18" y="29"/>
                      </a:lnTo>
                      <a:lnTo>
                        <a:pt x="20" y="31"/>
                      </a:lnTo>
                      <a:lnTo>
                        <a:pt x="20" y="33"/>
                      </a:lnTo>
                      <a:lnTo>
                        <a:pt x="18" y="33"/>
                      </a:lnTo>
                      <a:lnTo>
                        <a:pt x="16" y="29"/>
                      </a:lnTo>
                      <a:lnTo>
                        <a:pt x="14" y="31"/>
                      </a:lnTo>
                      <a:lnTo>
                        <a:pt x="12" y="33"/>
                      </a:lnTo>
                      <a:lnTo>
                        <a:pt x="10" y="31"/>
                      </a:lnTo>
                      <a:lnTo>
                        <a:pt x="12" y="29"/>
                      </a:lnTo>
                      <a:lnTo>
                        <a:pt x="10" y="27"/>
                      </a:lnTo>
                      <a:lnTo>
                        <a:pt x="8" y="29"/>
                      </a:lnTo>
                      <a:lnTo>
                        <a:pt x="8" y="33"/>
                      </a:lnTo>
                      <a:lnTo>
                        <a:pt x="6" y="33"/>
                      </a:lnTo>
                      <a:lnTo>
                        <a:pt x="6" y="39"/>
                      </a:lnTo>
                      <a:lnTo>
                        <a:pt x="2" y="41"/>
                      </a:lnTo>
                      <a:lnTo>
                        <a:pt x="0" y="37"/>
                      </a:lnTo>
                      <a:lnTo>
                        <a:pt x="2" y="33"/>
                      </a:lnTo>
                      <a:lnTo>
                        <a:pt x="4" y="27"/>
                      </a:lnTo>
                      <a:lnTo>
                        <a:pt x="6" y="22"/>
                      </a:lnTo>
                      <a:lnTo>
                        <a:pt x="12" y="22"/>
                      </a:lnTo>
                      <a:lnTo>
                        <a:pt x="12" y="16"/>
                      </a:lnTo>
                      <a:lnTo>
                        <a:pt x="16" y="16"/>
                      </a:lnTo>
                      <a:lnTo>
                        <a:pt x="18" y="14"/>
                      </a:lnTo>
                      <a:lnTo>
                        <a:pt x="22" y="16"/>
                      </a:lnTo>
                      <a:lnTo>
                        <a:pt x="24" y="20"/>
                      </a:lnTo>
                      <a:lnTo>
                        <a:pt x="20" y="24"/>
                      </a:lnTo>
                      <a:lnTo>
                        <a:pt x="24" y="22"/>
                      </a:lnTo>
                      <a:lnTo>
                        <a:pt x="28" y="20"/>
                      </a:lnTo>
                      <a:lnTo>
                        <a:pt x="28" y="16"/>
                      </a:lnTo>
                      <a:lnTo>
                        <a:pt x="30" y="14"/>
                      </a:lnTo>
                      <a:lnTo>
                        <a:pt x="33" y="16"/>
                      </a:lnTo>
                      <a:lnTo>
                        <a:pt x="33" y="12"/>
                      </a:lnTo>
                      <a:lnTo>
                        <a:pt x="35" y="8"/>
                      </a:lnTo>
                      <a:lnTo>
                        <a:pt x="37" y="10"/>
                      </a:lnTo>
                      <a:lnTo>
                        <a:pt x="39" y="10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5" y="2"/>
                      </a:lnTo>
                      <a:lnTo>
                        <a:pt x="47" y="2"/>
                      </a:lnTo>
                      <a:lnTo>
                        <a:pt x="49" y="6"/>
                      </a:lnTo>
                      <a:lnTo>
                        <a:pt x="53" y="4"/>
                      </a:lnTo>
                      <a:lnTo>
                        <a:pt x="53" y="8"/>
                      </a:lnTo>
                      <a:lnTo>
                        <a:pt x="55" y="10"/>
                      </a:lnTo>
                      <a:lnTo>
                        <a:pt x="55" y="12"/>
                      </a:lnTo>
                      <a:lnTo>
                        <a:pt x="53" y="14"/>
                      </a:lnTo>
                      <a:lnTo>
                        <a:pt x="53" y="16"/>
                      </a:lnTo>
                      <a:lnTo>
                        <a:pt x="57" y="16"/>
                      </a:lnTo>
                      <a:lnTo>
                        <a:pt x="57" y="22"/>
                      </a:lnTo>
                      <a:lnTo>
                        <a:pt x="57" y="24"/>
                      </a:lnTo>
                      <a:lnTo>
                        <a:pt x="59" y="27"/>
                      </a:lnTo>
                      <a:lnTo>
                        <a:pt x="59" y="31"/>
                      </a:lnTo>
                      <a:lnTo>
                        <a:pt x="61" y="35"/>
                      </a:lnTo>
                      <a:lnTo>
                        <a:pt x="57" y="41"/>
                      </a:lnTo>
                      <a:lnTo>
                        <a:pt x="55" y="51"/>
                      </a:lnTo>
                      <a:lnTo>
                        <a:pt x="55" y="43"/>
                      </a:lnTo>
                      <a:lnTo>
                        <a:pt x="53" y="39"/>
                      </a:lnTo>
                      <a:lnTo>
                        <a:pt x="51" y="33"/>
                      </a:lnTo>
                      <a:lnTo>
                        <a:pt x="47" y="35"/>
                      </a:lnTo>
                      <a:lnTo>
                        <a:pt x="45" y="45"/>
                      </a:lnTo>
                      <a:lnTo>
                        <a:pt x="49" y="45"/>
                      </a:lnTo>
                      <a:lnTo>
                        <a:pt x="51" y="51"/>
                      </a:lnTo>
                      <a:lnTo>
                        <a:pt x="51" y="55"/>
                      </a:lnTo>
                      <a:lnTo>
                        <a:pt x="47" y="6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59" name="Freeform 408"/>
                <p:cNvSpPr>
                  <a:spLocks noChangeAspect="1"/>
                </p:cNvSpPr>
                <p:nvPr/>
              </p:nvSpPr>
              <p:spPr bwMode="gray">
                <a:xfrm>
                  <a:off x="3500" y="1717"/>
                  <a:ext cx="8" cy="10"/>
                </a:xfrm>
                <a:custGeom>
                  <a:avLst/>
                  <a:gdLst>
                    <a:gd name="T0" fmla="*/ 8 w 8"/>
                    <a:gd name="T1" fmla="*/ 6 h 8"/>
                    <a:gd name="T2" fmla="*/ 6 w 8"/>
                    <a:gd name="T3" fmla="*/ 6 h 8"/>
                    <a:gd name="T4" fmla="*/ 2 w 8"/>
                    <a:gd name="T5" fmla="*/ 8 h 8"/>
                    <a:gd name="T6" fmla="*/ 0 w 8"/>
                    <a:gd name="T7" fmla="*/ 4 h 8"/>
                    <a:gd name="T8" fmla="*/ 4 w 8"/>
                    <a:gd name="T9" fmla="*/ 0 h 8"/>
                    <a:gd name="T10" fmla="*/ 8 w 8"/>
                    <a:gd name="T11" fmla="*/ 0 h 8"/>
                    <a:gd name="T12" fmla="*/ 8 w 8"/>
                    <a:gd name="T13" fmla="*/ 4 h 8"/>
                    <a:gd name="T14" fmla="*/ 8 w 8"/>
                    <a:gd name="T15" fmla="*/ 6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8"/>
                    <a:gd name="T26" fmla="*/ 8 w 8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8">
                      <a:moveTo>
                        <a:pt x="8" y="6"/>
                      </a:move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60" name="Freeform 409"/>
                <p:cNvSpPr>
                  <a:spLocks noChangeAspect="1"/>
                </p:cNvSpPr>
                <p:nvPr/>
              </p:nvSpPr>
              <p:spPr bwMode="gray">
                <a:xfrm>
                  <a:off x="3504" y="1696"/>
                  <a:ext cx="12" cy="21"/>
                </a:xfrm>
                <a:custGeom>
                  <a:avLst/>
                  <a:gdLst>
                    <a:gd name="T0" fmla="*/ 11 w 13"/>
                    <a:gd name="T1" fmla="*/ 19 h 19"/>
                    <a:gd name="T2" fmla="*/ 7 w 13"/>
                    <a:gd name="T3" fmla="*/ 19 h 19"/>
                    <a:gd name="T4" fmla="*/ 7 w 13"/>
                    <a:gd name="T5" fmla="*/ 14 h 19"/>
                    <a:gd name="T6" fmla="*/ 7 w 13"/>
                    <a:gd name="T7" fmla="*/ 10 h 19"/>
                    <a:gd name="T8" fmla="*/ 4 w 13"/>
                    <a:gd name="T9" fmla="*/ 4 h 19"/>
                    <a:gd name="T10" fmla="*/ 4 w 13"/>
                    <a:gd name="T11" fmla="*/ 4 h 19"/>
                    <a:gd name="T12" fmla="*/ 2 w 13"/>
                    <a:gd name="T13" fmla="*/ 8 h 19"/>
                    <a:gd name="T14" fmla="*/ 0 w 13"/>
                    <a:gd name="T15" fmla="*/ 6 h 19"/>
                    <a:gd name="T16" fmla="*/ 0 w 13"/>
                    <a:gd name="T17" fmla="*/ 4 h 19"/>
                    <a:gd name="T18" fmla="*/ 0 w 13"/>
                    <a:gd name="T19" fmla="*/ 2 h 19"/>
                    <a:gd name="T20" fmla="*/ 4 w 13"/>
                    <a:gd name="T21" fmla="*/ 0 h 19"/>
                    <a:gd name="T22" fmla="*/ 7 w 13"/>
                    <a:gd name="T23" fmla="*/ 2 h 19"/>
                    <a:gd name="T24" fmla="*/ 11 w 13"/>
                    <a:gd name="T25" fmla="*/ 4 h 19"/>
                    <a:gd name="T26" fmla="*/ 11 w 13"/>
                    <a:gd name="T27" fmla="*/ 10 h 19"/>
                    <a:gd name="T28" fmla="*/ 13 w 13"/>
                    <a:gd name="T29" fmla="*/ 10 h 19"/>
                    <a:gd name="T30" fmla="*/ 13 w 13"/>
                    <a:gd name="T31" fmla="*/ 16 h 19"/>
                    <a:gd name="T32" fmla="*/ 11 w 13"/>
                    <a:gd name="T33" fmla="*/ 16 h 19"/>
                    <a:gd name="T34" fmla="*/ 13 w 13"/>
                    <a:gd name="T35" fmla="*/ 19 h 19"/>
                    <a:gd name="T36" fmla="*/ 11 w 13"/>
                    <a:gd name="T37" fmla="*/ 19 h 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19"/>
                    <a:gd name="T59" fmla="*/ 13 w 13"/>
                    <a:gd name="T60" fmla="*/ 19 h 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19">
                      <a:moveTo>
                        <a:pt x="11" y="19"/>
                      </a:moveTo>
                      <a:lnTo>
                        <a:pt x="7" y="19"/>
                      </a:lnTo>
                      <a:lnTo>
                        <a:pt x="7" y="14"/>
                      </a:lnTo>
                      <a:lnTo>
                        <a:pt x="7" y="10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7" y="2"/>
                      </a:lnTo>
                      <a:lnTo>
                        <a:pt x="11" y="4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3" y="16"/>
                      </a:lnTo>
                      <a:lnTo>
                        <a:pt x="11" y="16"/>
                      </a:lnTo>
                      <a:lnTo>
                        <a:pt x="13" y="19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61" name="Freeform 410"/>
                <p:cNvSpPr>
                  <a:spLocks noChangeAspect="1"/>
                </p:cNvSpPr>
                <p:nvPr/>
              </p:nvSpPr>
              <p:spPr bwMode="gray">
                <a:xfrm>
                  <a:off x="3496" y="1699"/>
                  <a:ext cx="6" cy="30"/>
                </a:xfrm>
                <a:custGeom>
                  <a:avLst/>
                  <a:gdLst>
                    <a:gd name="T0" fmla="*/ 6 w 8"/>
                    <a:gd name="T1" fmla="*/ 10 h 27"/>
                    <a:gd name="T2" fmla="*/ 6 w 8"/>
                    <a:gd name="T3" fmla="*/ 14 h 27"/>
                    <a:gd name="T4" fmla="*/ 2 w 8"/>
                    <a:gd name="T5" fmla="*/ 17 h 27"/>
                    <a:gd name="T6" fmla="*/ 4 w 8"/>
                    <a:gd name="T7" fmla="*/ 21 h 27"/>
                    <a:gd name="T8" fmla="*/ 0 w 8"/>
                    <a:gd name="T9" fmla="*/ 27 h 27"/>
                    <a:gd name="T10" fmla="*/ 0 w 8"/>
                    <a:gd name="T11" fmla="*/ 21 h 27"/>
                    <a:gd name="T12" fmla="*/ 2 w 8"/>
                    <a:gd name="T13" fmla="*/ 14 h 27"/>
                    <a:gd name="T14" fmla="*/ 4 w 8"/>
                    <a:gd name="T15" fmla="*/ 6 h 27"/>
                    <a:gd name="T16" fmla="*/ 4 w 8"/>
                    <a:gd name="T17" fmla="*/ 0 h 27"/>
                    <a:gd name="T18" fmla="*/ 6 w 8"/>
                    <a:gd name="T19" fmla="*/ 0 h 27"/>
                    <a:gd name="T20" fmla="*/ 8 w 8"/>
                    <a:gd name="T21" fmla="*/ 4 h 27"/>
                    <a:gd name="T22" fmla="*/ 6 w 8"/>
                    <a:gd name="T23" fmla="*/ 10 h 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27"/>
                    <a:gd name="T38" fmla="*/ 8 w 8"/>
                    <a:gd name="T39" fmla="*/ 27 h 2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27">
                      <a:moveTo>
                        <a:pt x="6" y="10"/>
                      </a:moveTo>
                      <a:lnTo>
                        <a:pt x="6" y="14"/>
                      </a:lnTo>
                      <a:lnTo>
                        <a:pt x="2" y="17"/>
                      </a:lnTo>
                      <a:lnTo>
                        <a:pt x="4" y="21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2" y="14"/>
                      </a:lnTo>
                      <a:lnTo>
                        <a:pt x="4" y="6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4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62" name="Freeform 411"/>
                <p:cNvSpPr>
                  <a:spLocks noChangeAspect="1"/>
                </p:cNvSpPr>
                <p:nvPr/>
              </p:nvSpPr>
              <p:spPr bwMode="gray">
                <a:xfrm>
                  <a:off x="3484" y="1703"/>
                  <a:ext cx="12" cy="31"/>
                </a:xfrm>
                <a:custGeom>
                  <a:avLst/>
                  <a:gdLst>
                    <a:gd name="T0" fmla="*/ 6 w 14"/>
                    <a:gd name="T1" fmla="*/ 2 h 27"/>
                    <a:gd name="T2" fmla="*/ 6 w 14"/>
                    <a:gd name="T3" fmla="*/ 0 h 27"/>
                    <a:gd name="T4" fmla="*/ 8 w 14"/>
                    <a:gd name="T5" fmla="*/ 0 h 27"/>
                    <a:gd name="T6" fmla="*/ 10 w 14"/>
                    <a:gd name="T7" fmla="*/ 0 h 27"/>
                    <a:gd name="T8" fmla="*/ 14 w 14"/>
                    <a:gd name="T9" fmla="*/ 2 h 27"/>
                    <a:gd name="T10" fmla="*/ 14 w 14"/>
                    <a:gd name="T11" fmla="*/ 4 h 27"/>
                    <a:gd name="T12" fmla="*/ 8 w 14"/>
                    <a:gd name="T13" fmla="*/ 19 h 27"/>
                    <a:gd name="T14" fmla="*/ 10 w 14"/>
                    <a:gd name="T15" fmla="*/ 21 h 27"/>
                    <a:gd name="T16" fmla="*/ 10 w 14"/>
                    <a:gd name="T17" fmla="*/ 23 h 27"/>
                    <a:gd name="T18" fmla="*/ 10 w 14"/>
                    <a:gd name="T19" fmla="*/ 25 h 27"/>
                    <a:gd name="T20" fmla="*/ 8 w 14"/>
                    <a:gd name="T21" fmla="*/ 27 h 27"/>
                    <a:gd name="T22" fmla="*/ 6 w 14"/>
                    <a:gd name="T23" fmla="*/ 23 h 27"/>
                    <a:gd name="T24" fmla="*/ 2 w 14"/>
                    <a:gd name="T25" fmla="*/ 21 h 27"/>
                    <a:gd name="T26" fmla="*/ 0 w 14"/>
                    <a:gd name="T27" fmla="*/ 17 h 27"/>
                    <a:gd name="T28" fmla="*/ 0 w 14"/>
                    <a:gd name="T29" fmla="*/ 15 h 27"/>
                    <a:gd name="T30" fmla="*/ 2 w 14"/>
                    <a:gd name="T31" fmla="*/ 15 h 27"/>
                    <a:gd name="T32" fmla="*/ 6 w 14"/>
                    <a:gd name="T33" fmla="*/ 13 h 27"/>
                    <a:gd name="T34" fmla="*/ 6 w 14"/>
                    <a:gd name="T35" fmla="*/ 2 h 2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"/>
                    <a:gd name="T55" fmla="*/ 0 h 27"/>
                    <a:gd name="T56" fmla="*/ 14 w 14"/>
                    <a:gd name="T57" fmla="*/ 27 h 2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" h="27">
                      <a:moveTo>
                        <a:pt x="6" y="2"/>
                      </a:move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8" y="19"/>
                      </a:lnTo>
                      <a:lnTo>
                        <a:pt x="10" y="21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6" y="23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6" y="13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63" name="Freeform 412"/>
                <p:cNvSpPr>
                  <a:spLocks noChangeAspect="1"/>
                </p:cNvSpPr>
                <p:nvPr/>
              </p:nvSpPr>
              <p:spPr bwMode="gray">
                <a:xfrm>
                  <a:off x="3484" y="1707"/>
                  <a:ext cx="3" cy="5"/>
                </a:xfrm>
                <a:custGeom>
                  <a:avLst/>
                  <a:gdLst>
                    <a:gd name="T0" fmla="*/ 2 w 4"/>
                    <a:gd name="T1" fmla="*/ 4 h 4"/>
                    <a:gd name="T2" fmla="*/ 0 w 4"/>
                    <a:gd name="T3" fmla="*/ 2 h 4"/>
                    <a:gd name="T4" fmla="*/ 2 w 4"/>
                    <a:gd name="T5" fmla="*/ 0 h 4"/>
                    <a:gd name="T6" fmla="*/ 4 w 4"/>
                    <a:gd name="T7" fmla="*/ 0 h 4"/>
                    <a:gd name="T8" fmla="*/ 4 w 4"/>
                    <a:gd name="T9" fmla="*/ 2 h 4"/>
                    <a:gd name="T10" fmla="*/ 2 w 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64" name="Freeform 413"/>
                <p:cNvSpPr>
                  <a:spLocks noChangeAspect="1"/>
                </p:cNvSpPr>
                <p:nvPr/>
              </p:nvSpPr>
              <p:spPr bwMode="gray">
                <a:xfrm>
                  <a:off x="3475" y="1689"/>
                  <a:ext cx="18" cy="25"/>
                </a:xfrm>
                <a:custGeom>
                  <a:avLst/>
                  <a:gdLst>
                    <a:gd name="T0" fmla="*/ 15 w 19"/>
                    <a:gd name="T1" fmla="*/ 8 h 22"/>
                    <a:gd name="T2" fmla="*/ 13 w 19"/>
                    <a:gd name="T3" fmla="*/ 10 h 22"/>
                    <a:gd name="T4" fmla="*/ 11 w 19"/>
                    <a:gd name="T5" fmla="*/ 14 h 22"/>
                    <a:gd name="T6" fmla="*/ 11 w 19"/>
                    <a:gd name="T7" fmla="*/ 16 h 22"/>
                    <a:gd name="T8" fmla="*/ 7 w 19"/>
                    <a:gd name="T9" fmla="*/ 16 h 22"/>
                    <a:gd name="T10" fmla="*/ 2 w 19"/>
                    <a:gd name="T11" fmla="*/ 22 h 22"/>
                    <a:gd name="T12" fmla="*/ 0 w 19"/>
                    <a:gd name="T13" fmla="*/ 18 h 22"/>
                    <a:gd name="T14" fmla="*/ 2 w 19"/>
                    <a:gd name="T15" fmla="*/ 10 h 22"/>
                    <a:gd name="T16" fmla="*/ 5 w 19"/>
                    <a:gd name="T17" fmla="*/ 4 h 22"/>
                    <a:gd name="T18" fmla="*/ 0 w 19"/>
                    <a:gd name="T19" fmla="*/ 2 h 22"/>
                    <a:gd name="T20" fmla="*/ 0 w 19"/>
                    <a:gd name="T21" fmla="*/ 0 h 22"/>
                    <a:gd name="T22" fmla="*/ 5 w 19"/>
                    <a:gd name="T23" fmla="*/ 0 h 22"/>
                    <a:gd name="T24" fmla="*/ 7 w 19"/>
                    <a:gd name="T25" fmla="*/ 2 h 22"/>
                    <a:gd name="T26" fmla="*/ 11 w 19"/>
                    <a:gd name="T27" fmla="*/ 2 h 22"/>
                    <a:gd name="T28" fmla="*/ 15 w 19"/>
                    <a:gd name="T29" fmla="*/ 2 h 22"/>
                    <a:gd name="T30" fmla="*/ 17 w 19"/>
                    <a:gd name="T31" fmla="*/ 2 h 22"/>
                    <a:gd name="T32" fmla="*/ 19 w 19"/>
                    <a:gd name="T33" fmla="*/ 4 h 22"/>
                    <a:gd name="T34" fmla="*/ 19 w 19"/>
                    <a:gd name="T35" fmla="*/ 6 h 22"/>
                    <a:gd name="T36" fmla="*/ 15 w 19"/>
                    <a:gd name="T37" fmla="*/ 8 h 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2"/>
                    <a:gd name="T59" fmla="*/ 19 w 19"/>
                    <a:gd name="T60" fmla="*/ 22 h 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2">
                      <a:moveTo>
                        <a:pt x="15" y="8"/>
                      </a:moveTo>
                      <a:lnTo>
                        <a:pt x="13" y="10"/>
                      </a:lnTo>
                      <a:lnTo>
                        <a:pt x="11" y="14"/>
                      </a:lnTo>
                      <a:lnTo>
                        <a:pt x="11" y="16"/>
                      </a:lnTo>
                      <a:lnTo>
                        <a:pt x="7" y="16"/>
                      </a:lnTo>
                      <a:lnTo>
                        <a:pt x="2" y="22"/>
                      </a:lnTo>
                      <a:lnTo>
                        <a:pt x="0" y="18"/>
                      </a:lnTo>
                      <a:lnTo>
                        <a:pt x="2" y="10"/>
                      </a:lnTo>
                      <a:lnTo>
                        <a:pt x="5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11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9" y="4"/>
                      </a:lnTo>
                      <a:lnTo>
                        <a:pt x="19" y="6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65" name="Freeform 414"/>
                <p:cNvSpPr>
                  <a:spLocks noChangeAspect="1"/>
                </p:cNvSpPr>
                <p:nvPr/>
              </p:nvSpPr>
              <p:spPr bwMode="gray">
                <a:xfrm>
                  <a:off x="3500" y="1676"/>
                  <a:ext cx="22" cy="27"/>
                </a:xfrm>
                <a:custGeom>
                  <a:avLst/>
                  <a:gdLst>
                    <a:gd name="T0" fmla="*/ 19 w 23"/>
                    <a:gd name="T1" fmla="*/ 21 h 23"/>
                    <a:gd name="T2" fmla="*/ 19 w 23"/>
                    <a:gd name="T3" fmla="*/ 21 h 23"/>
                    <a:gd name="T4" fmla="*/ 15 w 23"/>
                    <a:gd name="T5" fmla="*/ 19 h 23"/>
                    <a:gd name="T6" fmla="*/ 15 w 23"/>
                    <a:gd name="T7" fmla="*/ 19 h 23"/>
                    <a:gd name="T8" fmla="*/ 11 w 23"/>
                    <a:gd name="T9" fmla="*/ 15 h 23"/>
                    <a:gd name="T10" fmla="*/ 11 w 23"/>
                    <a:gd name="T11" fmla="*/ 11 h 23"/>
                    <a:gd name="T12" fmla="*/ 8 w 23"/>
                    <a:gd name="T13" fmla="*/ 9 h 23"/>
                    <a:gd name="T14" fmla="*/ 6 w 23"/>
                    <a:gd name="T15" fmla="*/ 7 h 23"/>
                    <a:gd name="T16" fmla="*/ 0 w 23"/>
                    <a:gd name="T17" fmla="*/ 2 h 23"/>
                    <a:gd name="T18" fmla="*/ 2 w 23"/>
                    <a:gd name="T19" fmla="*/ 0 h 23"/>
                    <a:gd name="T20" fmla="*/ 6 w 23"/>
                    <a:gd name="T21" fmla="*/ 0 h 23"/>
                    <a:gd name="T22" fmla="*/ 13 w 23"/>
                    <a:gd name="T23" fmla="*/ 0 h 23"/>
                    <a:gd name="T24" fmla="*/ 19 w 23"/>
                    <a:gd name="T25" fmla="*/ 7 h 23"/>
                    <a:gd name="T26" fmla="*/ 19 w 23"/>
                    <a:gd name="T27" fmla="*/ 9 h 23"/>
                    <a:gd name="T28" fmla="*/ 21 w 23"/>
                    <a:gd name="T29" fmla="*/ 17 h 23"/>
                    <a:gd name="T30" fmla="*/ 21 w 23"/>
                    <a:gd name="T31" fmla="*/ 19 h 23"/>
                    <a:gd name="T32" fmla="*/ 23 w 23"/>
                    <a:gd name="T33" fmla="*/ 19 h 23"/>
                    <a:gd name="T34" fmla="*/ 23 w 23"/>
                    <a:gd name="T35" fmla="*/ 23 h 23"/>
                    <a:gd name="T36" fmla="*/ 23 w 23"/>
                    <a:gd name="T37" fmla="*/ 21 h 23"/>
                    <a:gd name="T38" fmla="*/ 19 w 23"/>
                    <a:gd name="T39" fmla="*/ 21 h 2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3"/>
                    <a:gd name="T61" fmla="*/ 0 h 23"/>
                    <a:gd name="T62" fmla="*/ 23 w 23"/>
                    <a:gd name="T63" fmla="*/ 23 h 2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3" h="23">
                      <a:moveTo>
                        <a:pt x="19" y="21"/>
                      </a:moveTo>
                      <a:lnTo>
                        <a:pt x="19" y="21"/>
                      </a:lnTo>
                      <a:lnTo>
                        <a:pt x="15" y="19"/>
                      </a:lnTo>
                      <a:lnTo>
                        <a:pt x="11" y="15"/>
                      </a:lnTo>
                      <a:lnTo>
                        <a:pt x="11" y="11"/>
                      </a:lnTo>
                      <a:lnTo>
                        <a:pt x="8" y="9"/>
                      </a:lnTo>
                      <a:lnTo>
                        <a:pt x="6" y="7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lnTo>
                        <a:pt x="19" y="7"/>
                      </a:lnTo>
                      <a:lnTo>
                        <a:pt x="19" y="9"/>
                      </a:lnTo>
                      <a:lnTo>
                        <a:pt x="21" y="17"/>
                      </a:lnTo>
                      <a:lnTo>
                        <a:pt x="21" y="19"/>
                      </a:lnTo>
                      <a:lnTo>
                        <a:pt x="23" y="19"/>
                      </a:lnTo>
                      <a:lnTo>
                        <a:pt x="23" y="23"/>
                      </a:lnTo>
                      <a:lnTo>
                        <a:pt x="23" y="21"/>
                      </a:lnTo>
                      <a:lnTo>
                        <a:pt x="19" y="2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66" name="Freeform 415"/>
                <p:cNvSpPr>
                  <a:spLocks noChangeAspect="1"/>
                </p:cNvSpPr>
                <p:nvPr/>
              </p:nvSpPr>
              <p:spPr bwMode="gray">
                <a:xfrm>
                  <a:off x="3489" y="1679"/>
                  <a:ext cx="11" cy="12"/>
                </a:xfrm>
                <a:custGeom>
                  <a:avLst/>
                  <a:gdLst>
                    <a:gd name="T0" fmla="*/ 12 w 12"/>
                    <a:gd name="T1" fmla="*/ 11 h 11"/>
                    <a:gd name="T2" fmla="*/ 8 w 12"/>
                    <a:gd name="T3" fmla="*/ 9 h 11"/>
                    <a:gd name="T4" fmla="*/ 4 w 12"/>
                    <a:gd name="T5" fmla="*/ 3 h 11"/>
                    <a:gd name="T6" fmla="*/ 2 w 12"/>
                    <a:gd name="T7" fmla="*/ 5 h 11"/>
                    <a:gd name="T8" fmla="*/ 2 w 12"/>
                    <a:gd name="T9" fmla="*/ 7 h 11"/>
                    <a:gd name="T10" fmla="*/ 2 w 12"/>
                    <a:gd name="T11" fmla="*/ 3 h 11"/>
                    <a:gd name="T12" fmla="*/ 0 w 12"/>
                    <a:gd name="T13" fmla="*/ 0 h 11"/>
                    <a:gd name="T14" fmla="*/ 6 w 12"/>
                    <a:gd name="T15" fmla="*/ 0 h 11"/>
                    <a:gd name="T16" fmla="*/ 10 w 12"/>
                    <a:gd name="T17" fmla="*/ 5 h 11"/>
                    <a:gd name="T18" fmla="*/ 12 w 12"/>
                    <a:gd name="T19" fmla="*/ 9 h 11"/>
                    <a:gd name="T20" fmla="*/ 12 w 12"/>
                    <a:gd name="T21" fmla="*/ 11 h 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11"/>
                    <a:gd name="T35" fmla="*/ 12 w 12"/>
                    <a:gd name="T36" fmla="*/ 11 h 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11">
                      <a:moveTo>
                        <a:pt x="12" y="11"/>
                      </a:moveTo>
                      <a:lnTo>
                        <a:pt x="8" y="9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0" y="5"/>
                      </a:lnTo>
                      <a:lnTo>
                        <a:pt x="12" y="9"/>
                      </a:lnTo>
                      <a:lnTo>
                        <a:pt x="12" y="1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67" name="Freeform 416"/>
                <p:cNvSpPr>
                  <a:spLocks noChangeAspect="1"/>
                </p:cNvSpPr>
                <p:nvPr/>
              </p:nvSpPr>
              <p:spPr bwMode="gray">
                <a:xfrm>
                  <a:off x="3475" y="1676"/>
                  <a:ext cx="2" cy="9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2 h 7"/>
                    <a:gd name="T4" fmla="*/ 0 w 2"/>
                    <a:gd name="T5" fmla="*/ 0 h 7"/>
                    <a:gd name="T6" fmla="*/ 2 w 2"/>
                    <a:gd name="T7" fmla="*/ 0 h 7"/>
                    <a:gd name="T8" fmla="*/ 2 w 2"/>
                    <a:gd name="T9" fmla="*/ 5 h 7"/>
                    <a:gd name="T10" fmla="*/ 0 w 2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7"/>
                    <a:gd name="T20" fmla="*/ 2 w 2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68" name="Freeform 417"/>
                <p:cNvSpPr>
                  <a:spLocks noChangeAspect="1"/>
                </p:cNvSpPr>
                <p:nvPr/>
              </p:nvSpPr>
              <p:spPr bwMode="gray">
                <a:xfrm>
                  <a:off x="3452" y="1663"/>
                  <a:ext cx="19" cy="22"/>
                </a:xfrm>
                <a:custGeom>
                  <a:avLst/>
                  <a:gdLst>
                    <a:gd name="T0" fmla="*/ 16 w 20"/>
                    <a:gd name="T1" fmla="*/ 19 h 19"/>
                    <a:gd name="T2" fmla="*/ 20 w 20"/>
                    <a:gd name="T3" fmla="*/ 14 h 19"/>
                    <a:gd name="T4" fmla="*/ 20 w 20"/>
                    <a:gd name="T5" fmla="*/ 12 h 19"/>
                    <a:gd name="T6" fmla="*/ 20 w 20"/>
                    <a:gd name="T7" fmla="*/ 10 h 19"/>
                    <a:gd name="T8" fmla="*/ 20 w 20"/>
                    <a:gd name="T9" fmla="*/ 8 h 19"/>
                    <a:gd name="T10" fmla="*/ 20 w 20"/>
                    <a:gd name="T11" fmla="*/ 2 h 19"/>
                    <a:gd name="T12" fmla="*/ 16 w 20"/>
                    <a:gd name="T13" fmla="*/ 0 h 19"/>
                    <a:gd name="T14" fmla="*/ 14 w 20"/>
                    <a:gd name="T15" fmla="*/ 0 h 19"/>
                    <a:gd name="T16" fmla="*/ 8 w 20"/>
                    <a:gd name="T17" fmla="*/ 0 h 19"/>
                    <a:gd name="T18" fmla="*/ 4 w 20"/>
                    <a:gd name="T19" fmla="*/ 0 h 19"/>
                    <a:gd name="T20" fmla="*/ 0 w 20"/>
                    <a:gd name="T21" fmla="*/ 0 h 19"/>
                    <a:gd name="T22" fmla="*/ 2 w 20"/>
                    <a:gd name="T23" fmla="*/ 2 h 19"/>
                    <a:gd name="T24" fmla="*/ 6 w 20"/>
                    <a:gd name="T25" fmla="*/ 4 h 19"/>
                    <a:gd name="T26" fmla="*/ 10 w 20"/>
                    <a:gd name="T27" fmla="*/ 12 h 19"/>
                    <a:gd name="T28" fmla="*/ 12 w 20"/>
                    <a:gd name="T29" fmla="*/ 17 h 19"/>
                    <a:gd name="T30" fmla="*/ 16 w 20"/>
                    <a:gd name="T31" fmla="*/ 19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9"/>
                    <a:gd name="T50" fmla="*/ 20 w 20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9">
                      <a:moveTo>
                        <a:pt x="16" y="19"/>
                      </a:move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20" y="10"/>
                      </a:lnTo>
                      <a:lnTo>
                        <a:pt x="20" y="8"/>
                      </a:lnTo>
                      <a:lnTo>
                        <a:pt x="20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6" y="4"/>
                      </a:lnTo>
                      <a:lnTo>
                        <a:pt x="10" y="12"/>
                      </a:lnTo>
                      <a:lnTo>
                        <a:pt x="12" y="17"/>
                      </a:lnTo>
                      <a:lnTo>
                        <a:pt x="16" y="1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69" name="Freeform 418"/>
                <p:cNvSpPr>
                  <a:spLocks noChangeAspect="1"/>
                </p:cNvSpPr>
                <p:nvPr/>
              </p:nvSpPr>
              <p:spPr bwMode="gray">
                <a:xfrm>
                  <a:off x="3442" y="1579"/>
                  <a:ext cx="60" cy="97"/>
                </a:xfrm>
                <a:custGeom>
                  <a:avLst/>
                  <a:gdLst>
                    <a:gd name="T0" fmla="*/ 60 w 64"/>
                    <a:gd name="T1" fmla="*/ 84 h 86"/>
                    <a:gd name="T2" fmla="*/ 60 w 64"/>
                    <a:gd name="T3" fmla="*/ 78 h 86"/>
                    <a:gd name="T4" fmla="*/ 56 w 64"/>
                    <a:gd name="T5" fmla="*/ 74 h 86"/>
                    <a:gd name="T6" fmla="*/ 56 w 64"/>
                    <a:gd name="T7" fmla="*/ 70 h 86"/>
                    <a:gd name="T8" fmla="*/ 60 w 64"/>
                    <a:gd name="T9" fmla="*/ 72 h 86"/>
                    <a:gd name="T10" fmla="*/ 64 w 64"/>
                    <a:gd name="T11" fmla="*/ 68 h 86"/>
                    <a:gd name="T12" fmla="*/ 60 w 64"/>
                    <a:gd name="T13" fmla="*/ 68 h 86"/>
                    <a:gd name="T14" fmla="*/ 50 w 64"/>
                    <a:gd name="T15" fmla="*/ 66 h 86"/>
                    <a:gd name="T16" fmla="*/ 52 w 64"/>
                    <a:gd name="T17" fmla="*/ 68 h 86"/>
                    <a:gd name="T18" fmla="*/ 48 w 64"/>
                    <a:gd name="T19" fmla="*/ 72 h 86"/>
                    <a:gd name="T20" fmla="*/ 42 w 64"/>
                    <a:gd name="T21" fmla="*/ 62 h 86"/>
                    <a:gd name="T22" fmla="*/ 35 w 64"/>
                    <a:gd name="T23" fmla="*/ 66 h 86"/>
                    <a:gd name="T24" fmla="*/ 31 w 64"/>
                    <a:gd name="T25" fmla="*/ 66 h 86"/>
                    <a:gd name="T26" fmla="*/ 29 w 64"/>
                    <a:gd name="T27" fmla="*/ 58 h 86"/>
                    <a:gd name="T28" fmla="*/ 25 w 64"/>
                    <a:gd name="T29" fmla="*/ 49 h 86"/>
                    <a:gd name="T30" fmla="*/ 23 w 64"/>
                    <a:gd name="T31" fmla="*/ 45 h 86"/>
                    <a:gd name="T32" fmla="*/ 27 w 64"/>
                    <a:gd name="T33" fmla="*/ 35 h 86"/>
                    <a:gd name="T34" fmla="*/ 33 w 64"/>
                    <a:gd name="T35" fmla="*/ 27 h 86"/>
                    <a:gd name="T36" fmla="*/ 31 w 64"/>
                    <a:gd name="T37" fmla="*/ 18 h 86"/>
                    <a:gd name="T38" fmla="*/ 27 w 64"/>
                    <a:gd name="T39" fmla="*/ 8 h 86"/>
                    <a:gd name="T40" fmla="*/ 27 w 64"/>
                    <a:gd name="T41" fmla="*/ 0 h 86"/>
                    <a:gd name="T42" fmla="*/ 25 w 64"/>
                    <a:gd name="T43" fmla="*/ 4 h 86"/>
                    <a:gd name="T44" fmla="*/ 19 w 64"/>
                    <a:gd name="T45" fmla="*/ 6 h 86"/>
                    <a:gd name="T46" fmla="*/ 11 w 64"/>
                    <a:gd name="T47" fmla="*/ 2 h 86"/>
                    <a:gd name="T48" fmla="*/ 4 w 64"/>
                    <a:gd name="T49" fmla="*/ 4 h 86"/>
                    <a:gd name="T50" fmla="*/ 4 w 64"/>
                    <a:gd name="T51" fmla="*/ 14 h 86"/>
                    <a:gd name="T52" fmla="*/ 7 w 64"/>
                    <a:gd name="T53" fmla="*/ 27 h 86"/>
                    <a:gd name="T54" fmla="*/ 9 w 64"/>
                    <a:gd name="T55" fmla="*/ 37 h 86"/>
                    <a:gd name="T56" fmla="*/ 4 w 64"/>
                    <a:gd name="T57" fmla="*/ 33 h 86"/>
                    <a:gd name="T58" fmla="*/ 0 w 64"/>
                    <a:gd name="T59" fmla="*/ 37 h 86"/>
                    <a:gd name="T60" fmla="*/ 4 w 64"/>
                    <a:gd name="T61" fmla="*/ 47 h 86"/>
                    <a:gd name="T62" fmla="*/ 7 w 64"/>
                    <a:gd name="T63" fmla="*/ 55 h 86"/>
                    <a:gd name="T64" fmla="*/ 15 w 64"/>
                    <a:gd name="T65" fmla="*/ 58 h 86"/>
                    <a:gd name="T66" fmla="*/ 17 w 64"/>
                    <a:gd name="T67" fmla="*/ 53 h 86"/>
                    <a:gd name="T68" fmla="*/ 15 w 64"/>
                    <a:gd name="T69" fmla="*/ 62 h 86"/>
                    <a:gd name="T70" fmla="*/ 19 w 64"/>
                    <a:gd name="T71" fmla="*/ 68 h 86"/>
                    <a:gd name="T72" fmla="*/ 25 w 64"/>
                    <a:gd name="T73" fmla="*/ 70 h 86"/>
                    <a:gd name="T74" fmla="*/ 31 w 64"/>
                    <a:gd name="T75" fmla="*/ 68 h 86"/>
                    <a:gd name="T76" fmla="*/ 40 w 64"/>
                    <a:gd name="T77" fmla="*/ 76 h 86"/>
                    <a:gd name="T78" fmla="*/ 42 w 64"/>
                    <a:gd name="T79" fmla="*/ 76 h 86"/>
                    <a:gd name="T80" fmla="*/ 37 w 64"/>
                    <a:gd name="T81" fmla="*/ 70 h 86"/>
                    <a:gd name="T82" fmla="*/ 44 w 64"/>
                    <a:gd name="T83" fmla="*/ 72 h 86"/>
                    <a:gd name="T84" fmla="*/ 50 w 64"/>
                    <a:gd name="T85" fmla="*/ 76 h 86"/>
                    <a:gd name="T86" fmla="*/ 56 w 64"/>
                    <a:gd name="T87" fmla="*/ 82 h 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4"/>
                    <a:gd name="T133" fmla="*/ 0 h 86"/>
                    <a:gd name="T134" fmla="*/ 64 w 64"/>
                    <a:gd name="T135" fmla="*/ 86 h 8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4" h="86">
                      <a:moveTo>
                        <a:pt x="60" y="86"/>
                      </a:moveTo>
                      <a:lnTo>
                        <a:pt x="60" y="84"/>
                      </a:lnTo>
                      <a:lnTo>
                        <a:pt x="60" y="82"/>
                      </a:lnTo>
                      <a:lnTo>
                        <a:pt x="60" y="78"/>
                      </a:lnTo>
                      <a:lnTo>
                        <a:pt x="56" y="78"/>
                      </a:lnTo>
                      <a:lnTo>
                        <a:pt x="56" y="74"/>
                      </a:lnTo>
                      <a:lnTo>
                        <a:pt x="54" y="72"/>
                      </a:lnTo>
                      <a:lnTo>
                        <a:pt x="56" y="70"/>
                      </a:lnTo>
                      <a:lnTo>
                        <a:pt x="60" y="70"/>
                      </a:lnTo>
                      <a:lnTo>
                        <a:pt x="60" y="72"/>
                      </a:lnTo>
                      <a:lnTo>
                        <a:pt x="62" y="72"/>
                      </a:lnTo>
                      <a:lnTo>
                        <a:pt x="64" y="68"/>
                      </a:lnTo>
                      <a:lnTo>
                        <a:pt x="60" y="66"/>
                      </a:lnTo>
                      <a:lnTo>
                        <a:pt x="60" y="68"/>
                      </a:lnTo>
                      <a:lnTo>
                        <a:pt x="56" y="68"/>
                      </a:lnTo>
                      <a:lnTo>
                        <a:pt x="50" y="66"/>
                      </a:lnTo>
                      <a:lnTo>
                        <a:pt x="52" y="68"/>
                      </a:lnTo>
                      <a:lnTo>
                        <a:pt x="50" y="72"/>
                      </a:lnTo>
                      <a:lnTo>
                        <a:pt x="48" y="72"/>
                      </a:lnTo>
                      <a:lnTo>
                        <a:pt x="46" y="66"/>
                      </a:lnTo>
                      <a:lnTo>
                        <a:pt x="42" y="62"/>
                      </a:lnTo>
                      <a:lnTo>
                        <a:pt x="37" y="62"/>
                      </a:lnTo>
                      <a:lnTo>
                        <a:pt x="35" y="66"/>
                      </a:lnTo>
                      <a:lnTo>
                        <a:pt x="33" y="66"/>
                      </a:lnTo>
                      <a:lnTo>
                        <a:pt x="31" y="66"/>
                      </a:lnTo>
                      <a:lnTo>
                        <a:pt x="27" y="58"/>
                      </a:lnTo>
                      <a:lnTo>
                        <a:pt x="29" y="58"/>
                      </a:lnTo>
                      <a:lnTo>
                        <a:pt x="25" y="53"/>
                      </a:lnTo>
                      <a:lnTo>
                        <a:pt x="25" y="49"/>
                      </a:lnTo>
                      <a:lnTo>
                        <a:pt x="23" y="49"/>
                      </a:lnTo>
                      <a:lnTo>
                        <a:pt x="23" y="45"/>
                      </a:lnTo>
                      <a:lnTo>
                        <a:pt x="25" y="43"/>
                      </a:lnTo>
                      <a:lnTo>
                        <a:pt x="27" y="35"/>
                      </a:lnTo>
                      <a:lnTo>
                        <a:pt x="31" y="35"/>
                      </a:lnTo>
                      <a:lnTo>
                        <a:pt x="33" y="27"/>
                      </a:lnTo>
                      <a:lnTo>
                        <a:pt x="33" y="20"/>
                      </a:lnTo>
                      <a:lnTo>
                        <a:pt x="31" y="18"/>
                      </a:lnTo>
                      <a:lnTo>
                        <a:pt x="29" y="16"/>
                      </a:lnTo>
                      <a:lnTo>
                        <a:pt x="27" y="8"/>
                      </a:lnTo>
                      <a:lnTo>
                        <a:pt x="29" y="4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5" y="4"/>
                      </a:lnTo>
                      <a:lnTo>
                        <a:pt x="23" y="6"/>
                      </a:lnTo>
                      <a:lnTo>
                        <a:pt x="19" y="6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4" y="14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4" y="37"/>
                      </a:lnTo>
                      <a:lnTo>
                        <a:pt x="4" y="33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2" y="39"/>
                      </a:lnTo>
                      <a:lnTo>
                        <a:pt x="4" y="47"/>
                      </a:lnTo>
                      <a:lnTo>
                        <a:pt x="7" y="51"/>
                      </a:lnTo>
                      <a:lnTo>
                        <a:pt x="7" y="55"/>
                      </a:lnTo>
                      <a:lnTo>
                        <a:pt x="13" y="60"/>
                      </a:lnTo>
                      <a:lnTo>
                        <a:pt x="15" y="58"/>
                      </a:lnTo>
                      <a:lnTo>
                        <a:pt x="13" y="53"/>
                      </a:lnTo>
                      <a:lnTo>
                        <a:pt x="17" y="53"/>
                      </a:lnTo>
                      <a:lnTo>
                        <a:pt x="17" y="58"/>
                      </a:lnTo>
                      <a:lnTo>
                        <a:pt x="15" y="62"/>
                      </a:lnTo>
                      <a:lnTo>
                        <a:pt x="15" y="66"/>
                      </a:lnTo>
                      <a:lnTo>
                        <a:pt x="19" y="68"/>
                      </a:lnTo>
                      <a:lnTo>
                        <a:pt x="21" y="70"/>
                      </a:lnTo>
                      <a:lnTo>
                        <a:pt x="25" y="70"/>
                      </a:lnTo>
                      <a:lnTo>
                        <a:pt x="27" y="68"/>
                      </a:lnTo>
                      <a:lnTo>
                        <a:pt x="31" y="68"/>
                      </a:lnTo>
                      <a:lnTo>
                        <a:pt x="37" y="72"/>
                      </a:lnTo>
                      <a:lnTo>
                        <a:pt x="40" y="76"/>
                      </a:lnTo>
                      <a:lnTo>
                        <a:pt x="40" y="78"/>
                      </a:lnTo>
                      <a:lnTo>
                        <a:pt x="42" y="76"/>
                      </a:lnTo>
                      <a:lnTo>
                        <a:pt x="42" y="72"/>
                      </a:lnTo>
                      <a:lnTo>
                        <a:pt x="37" y="70"/>
                      </a:lnTo>
                      <a:lnTo>
                        <a:pt x="40" y="68"/>
                      </a:lnTo>
                      <a:lnTo>
                        <a:pt x="44" y="72"/>
                      </a:lnTo>
                      <a:lnTo>
                        <a:pt x="50" y="76"/>
                      </a:lnTo>
                      <a:lnTo>
                        <a:pt x="52" y="80"/>
                      </a:lnTo>
                      <a:lnTo>
                        <a:pt x="56" y="82"/>
                      </a:lnTo>
                      <a:lnTo>
                        <a:pt x="60" y="8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70" name="Freeform 419"/>
                <p:cNvSpPr>
                  <a:spLocks noChangeAspect="1"/>
                </p:cNvSpPr>
                <p:nvPr/>
              </p:nvSpPr>
              <p:spPr bwMode="gray">
                <a:xfrm>
                  <a:off x="3485" y="1668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2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2 w 6"/>
                    <a:gd name="T11" fmla="*/ 2 h 6"/>
                    <a:gd name="T12" fmla="*/ 6 w 6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6"/>
                    <a:gd name="T23" fmla="*/ 6 w 6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71" name="Freeform 420"/>
                <p:cNvSpPr>
                  <a:spLocks noChangeAspect="1"/>
                </p:cNvSpPr>
                <p:nvPr/>
              </p:nvSpPr>
              <p:spPr bwMode="gray">
                <a:xfrm>
                  <a:off x="3452" y="1711"/>
                  <a:ext cx="2" cy="3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2 w 2"/>
                    <a:gd name="T5" fmla="*/ 0 h 4"/>
                    <a:gd name="T6" fmla="*/ 2 w 2"/>
                    <a:gd name="T7" fmla="*/ 0 h 4"/>
                    <a:gd name="T8" fmla="*/ 2 w 2"/>
                    <a:gd name="T9" fmla="*/ 2 h 4"/>
                    <a:gd name="T10" fmla="*/ 0 w 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4"/>
                    <a:gd name="T20" fmla="*/ 2 w 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72" name="Freeform 421"/>
                <p:cNvSpPr>
                  <a:spLocks noChangeAspect="1"/>
                </p:cNvSpPr>
                <p:nvPr/>
              </p:nvSpPr>
              <p:spPr bwMode="gray">
                <a:xfrm>
                  <a:off x="3791" y="1948"/>
                  <a:ext cx="45" cy="32"/>
                </a:xfrm>
                <a:custGeom>
                  <a:avLst/>
                  <a:gdLst>
                    <a:gd name="T0" fmla="*/ 22 w 49"/>
                    <a:gd name="T1" fmla="*/ 29 h 29"/>
                    <a:gd name="T2" fmla="*/ 18 w 49"/>
                    <a:gd name="T3" fmla="*/ 27 h 29"/>
                    <a:gd name="T4" fmla="*/ 16 w 49"/>
                    <a:gd name="T5" fmla="*/ 29 h 29"/>
                    <a:gd name="T6" fmla="*/ 12 w 49"/>
                    <a:gd name="T7" fmla="*/ 24 h 29"/>
                    <a:gd name="T8" fmla="*/ 8 w 49"/>
                    <a:gd name="T9" fmla="*/ 27 h 29"/>
                    <a:gd name="T10" fmla="*/ 6 w 49"/>
                    <a:gd name="T11" fmla="*/ 27 h 29"/>
                    <a:gd name="T12" fmla="*/ 6 w 49"/>
                    <a:gd name="T13" fmla="*/ 24 h 29"/>
                    <a:gd name="T14" fmla="*/ 0 w 49"/>
                    <a:gd name="T15" fmla="*/ 20 h 29"/>
                    <a:gd name="T16" fmla="*/ 0 w 49"/>
                    <a:gd name="T17" fmla="*/ 18 h 29"/>
                    <a:gd name="T18" fmla="*/ 2 w 49"/>
                    <a:gd name="T19" fmla="*/ 16 h 29"/>
                    <a:gd name="T20" fmla="*/ 10 w 49"/>
                    <a:gd name="T21" fmla="*/ 16 h 29"/>
                    <a:gd name="T22" fmla="*/ 14 w 49"/>
                    <a:gd name="T23" fmla="*/ 18 h 29"/>
                    <a:gd name="T24" fmla="*/ 18 w 49"/>
                    <a:gd name="T25" fmla="*/ 16 h 29"/>
                    <a:gd name="T26" fmla="*/ 18 w 49"/>
                    <a:gd name="T27" fmla="*/ 16 h 29"/>
                    <a:gd name="T28" fmla="*/ 18 w 49"/>
                    <a:gd name="T29" fmla="*/ 14 h 29"/>
                    <a:gd name="T30" fmla="*/ 20 w 49"/>
                    <a:gd name="T31" fmla="*/ 12 h 29"/>
                    <a:gd name="T32" fmla="*/ 22 w 49"/>
                    <a:gd name="T33" fmla="*/ 12 h 29"/>
                    <a:gd name="T34" fmla="*/ 20 w 49"/>
                    <a:gd name="T35" fmla="*/ 14 h 29"/>
                    <a:gd name="T36" fmla="*/ 20 w 49"/>
                    <a:gd name="T37" fmla="*/ 16 h 29"/>
                    <a:gd name="T38" fmla="*/ 27 w 49"/>
                    <a:gd name="T39" fmla="*/ 16 h 29"/>
                    <a:gd name="T40" fmla="*/ 29 w 49"/>
                    <a:gd name="T41" fmla="*/ 16 h 29"/>
                    <a:gd name="T42" fmla="*/ 31 w 49"/>
                    <a:gd name="T43" fmla="*/ 16 h 29"/>
                    <a:gd name="T44" fmla="*/ 35 w 49"/>
                    <a:gd name="T45" fmla="*/ 10 h 29"/>
                    <a:gd name="T46" fmla="*/ 35 w 49"/>
                    <a:gd name="T47" fmla="*/ 8 h 29"/>
                    <a:gd name="T48" fmla="*/ 37 w 49"/>
                    <a:gd name="T49" fmla="*/ 8 h 29"/>
                    <a:gd name="T50" fmla="*/ 39 w 49"/>
                    <a:gd name="T51" fmla="*/ 10 h 29"/>
                    <a:gd name="T52" fmla="*/ 41 w 49"/>
                    <a:gd name="T53" fmla="*/ 8 h 29"/>
                    <a:gd name="T54" fmla="*/ 39 w 49"/>
                    <a:gd name="T55" fmla="*/ 4 h 29"/>
                    <a:gd name="T56" fmla="*/ 41 w 49"/>
                    <a:gd name="T57" fmla="*/ 2 h 29"/>
                    <a:gd name="T58" fmla="*/ 43 w 49"/>
                    <a:gd name="T59" fmla="*/ 2 h 29"/>
                    <a:gd name="T60" fmla="*/ 45 w 49"/>
                    <a:gd name="T61" fmla="*/ 0 h 29"/>
                    <a:gd name="T62" fmla="*/ 49 w 49"/>
                    <a:gd name="T63" fmla="*/ 2 h 29"/>
                    <a:gd name="T64" fmla="*/ 49 w 49"/>
                    <a:gd name="T65" fmla="*/ 6 h 29"/>
                    <a:gd name="T66" fmla="*/ 49 w 49"/>
                    <a:gd name="T67" fmla="*/ 8 h 29"/>
                    <a:gd name="T68" fmla="*/ 45 w 49"/>
                    <a:gd name="T69" fmla="*/ 10 h 29"/>
                    <a:gd name="T70" fmla="*/ 43 w 49"/>
                    <a:gd name="T71" fmla="*/ 12 h 29"/>
                    <a:gd name="T72" fmla="*/ 45 w 49"/>
                    <a:gd name="T73" fmla="*/ 14 h 29"/>
                    <a:gd name="T74" fmla="*/ 45 w 49"/>
                    <a:gd name="T75" fmla="*/ 16 h 29"/>
                    <a:gd name="T76" fmla="*/ 43 w 49"/>
                    <a:gd name="T77" fmla="*/ 18 h 29"/>
                    <a:gd name="T78" fmla="*/ 37 w 49"/>
                    <a:gd name="T79" fmla="*/ 18 h 29"/>
                    <a:gd name="T80" fmla="*/ 37 w 49"/>
                    <a:gd name="T81" fmla="*/ 20 h 29"/>
                    <a:gd name="T82" fmla="*/ 35 w 49"/>
                    <a:gd name="T83" fmla="*/ 22 h 29"/>
                    <a:gd name="T84" fmla="*/ 33 w 49"/>
                    <a:gd name="T85" fmla="*/ 24 h 29"/>
                    <a:gd name="T86" fmla="*/ 24 w 49"/>
                    <a:gd name="T87" fmla="*/ 29 h 29"/>
                    <a:gd name="T88" fmla="*/ 22 w 49"/>
                    <a:gd name="T89" fmla="*/ 29 h 2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9"/>
                    <a:gd name="T136" fmla="*/ 0 h 29"/>
                    <a:gd name="T137" fmla="*/ 49 w 49"/>
                    <a:gd name="T138" fmla="*/ 29 h 2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9" h="29">
                      <a:moveTo>
                        <a:pt x="22" y="29"/>
                      </a:moveTo>
                      <a:lnTo>
                        <a:pt x="18" y="27"/>
                      </a:lnTo>
                      <a:lnTo>
                        <a:pt x="16" y="29"/>
                      </a:lnTo>
                      <a:lnTo>
                        <a:pt x="12" y="24"/>
                      </a:lnTo>
                      <a:lnTo>
                        <a:pt x="8" y="27"/>
                      </a:lnTo>
                      <a:lnTo>
                        <a:pt x="6" y="27"/>
                      </a:lnTo>
                      <a:lnTo>
                        <a:pt x="6" y="24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10" y="16"/>
                      </a:lnTo>
                      <a:lnTo>
                        <a:pt x="14" y="18"/>
                      </a:lnTo>
                      <a:lnTo>
                        <a:pt x="18" y="16"/>
                      </a:lnTo>
                      <a:lnTo>
                        <a:pt x="18" y="14"/>
                      </a:lnTo>
                      <a:lnTo>
                        <a:pt x="20" y="12"/>
                      </a:lnTo>
                      <a:lnTo>
                        <a:pt x="22" y="12"/>
                      </a:lnTo>
                      <a:lnTo>
                        <a:pt x="20" y="14"/>
                      </a:lnTo>
                      <a:lnTo>
                        <a:pt x="20" y="16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31" y="16"/>
                      </a:lnTo>
                      <a:lnTo>
                        <a:pt x="35" y="10"/>
                      </a:lnTo>
                      <a:lnTo>
                        <a:pt x="35" y="8"/>
                      </a:lnTo>
                      <a:lnTo>
                        <a:pt x="37" y="8"/>
                      </a:lnTo>
                      <a:lnTo>
                        <a:pt x="39" y="10"/>
                      </a:lnTo>
                      <a:lnTo>
                        <a:pt x="41" y="8"/>
                      </a:lnTo>
                      <a:lnTo>
                        <a:pt x="39" y="4"/>
                      </a:lnTo>
                      <a:lnTo>
                        <a:pt x="41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9" y="2"/>
                      </a:lnTo>
                      <a:lnTo>
                        <a:pt x="49" y="6"/>
                      </a:lnTo>
                      <a:lnTo>
                        <a:pt x="49" y="8"/>
                      </a:lnTo>
                      <a:lnTo>
                        <a:pt x="45" y="10"/>
                      </a:lnTo>
                      <a:lnTo>
                        <a:pt x="43" y="12"/>
                      </a:lnTo>
                      <a:lnTo>
                        <a:pt x="45" y="14"/>
                      </a:lnTo>
                      <a:lnTo>
                        <a:pt x="45" y="16"/>
                      </a:lnTo>
                      <a:lnTo>
                        <a:pt x="43" y="18"/>
                      </a:lnTo>
                      <a:lnTo>
                        <a:pt x="37" y="18"/>
                      </a:lnTo>
                      <a:lnTo>
                        <a:pt x="37" y="20"/>
                      </a:lnTo>
                      <a:lnTo>
                        <a:pt x="35" y="22"/>
                      </a:lnTo>
                      <a:lnTo>
                        <a:pt x="33" y="24"/>
                      </a:lnTo>
                      <a:lnTo>
                        <a:pt x="24" y="29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73" name="Freeform 422"/>
                <p:cNvSpPr>
                  <a:spLocks noChangeAspect="1"/>
                </p:cNvSpPr>
                <p:nvPr/>
              </p:nvSpPr>
              <p:spPr bwMode="gray">
                <a:xfrm>
                  <a:off x="3820" y="1921"/>
                  <a:ext cx="27" cy="33"/>
                </a:xfrm>
                <a:custGeom>
                  <a:avLst/>
                  <a:gdLst>
                    <a:gd name="T0" fmla="*/ 26 w 29"/>
                    <a:gd name="T1" fmla="*/ 31 h 31"/>
                    <a:gd name="T2" fmla="*/ 24 w 29"/>
                    <a:gd name="T3" fmla="*/ 31 h 31"/>
                    <a:gd name="T4" fmla="*/ 22 w 29"/>
                    <a:gd name="T5" fmla="*/ 27 h 31"/>
                    <a:gd name="T6" fmla="*/ 22 w 29"/>
                    <a:gd name="T7" fmla="*/ 21 h 31"/>
                    <a:gd name="T8" fmla="*/ 16 w 29"/>
                    <a:gd name="T9" fmla="*/ 12 h 31"/>
                    <a:gd name="T10" fmla="*/ 12 w 29"/>
                    <a:gd name="T11" fmla="*/ 10 h 31"/>
                    <a:gd name="T12" fmla="*/ 6 w 29"/>
                    <a:gd name="T13" fmla="*/ 4 h 31"/>
                    <a:gd name="T14" fmla="*/ 0 w 29"/>
                    <a:gd name="T15" fmla="*/ 2 h 31"/>
                    <a:gd name="T16" fmla="*/ 0 w 29"/>
                    <a:gd name="T17" fmla="*/ 0 h 31"/>
                    <a:gd name="T18" fmla="*/ 2 w 29"/>
                    <a:gd name="T19" fmla="*/ 0 h 31"/>
                    <a:gd name="T20" fmla="*/ 8 w 29"/>
                    <a:gd name="T21" fmla="*/ 2 h 31"/>
                    <a:gd name="T22" fmla="*/ 10 w 29"/>
                    <a:gd name="T23" fmla="*/ 4 h 31"/>
                    <a:gd name="T24" fmla="*/ 18 w 29"/>
                    <a:gd name="T25" fmla="*/ 10 h 31"/>
                    <a:gd name="T26" fmla="*/ 22 w 29"/>
                    <a:gd name="T27" fmla="*/ 19 h 31"/>
                    <a:gd name="T28" fmla="*/ 26 w 29"/>
                    <a:gd name="T29" fmla="*/ 21 h 31"/>
                    <a:gd name="T30" fmla="*/ 29 w 29"/>
                    <a:gd name="T31" fmla="*/ 25 h 31"/>
                    <a:gd name="T32" fmla="*/ 26 w 29"/>
                    <a:gd name="T33" fmla="*/ 31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1"/>
                    <a:gd name="T53" fmla="*/ 29 w 29"/>
                    <a:gd name="T54" fmla="*/ 31 h 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1">
                      <a:moveTo>
                        <a:pt x="26" y="31"/>
                      </a:moveTo>
                      <a:lnTo>
                        <a:pt x="24" y="31"/>
                      </a:lnTo>
                      <a:lnTo>
                        <a:pt x="22" y="27"/>
                      </a:lnTo>
                      <a:lnTo>
                        <a:pt x="22" y="21"/>
                      </a:lnTo>
                      <a:lnTo>
                        <a:pt x="16" y="12"/>
                      </a:lnTo>
                      <a:lnTo>
                        <a:pt x="12" y="10"/>
                      </a:lnTo>
                      <a:lnTo>
                        <a:pt x="6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" y="2"/>
                      </a:lnTo>
                      <a:lnTo>
                        <a:pt x="10" y="4"/>
                      </a:lnTo>
                      <a:lnTo>
                        <a:pt x="18" y="10"/>
                      </a:lnTo>
                      <a:lnTo>
                        <a:pt x="22" y="19"/>
                      </a:lnTo>
                      <a:lnTo>
                        <a:pt x="26" y="21"/>
                      </a:lnTo>
                      <a:lnTo>
                        <a:pt x="29" y="25"/>
                      </a:lnTo>
                      <a:lnTo>
                        <a:pt x="26" y="3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74" name="Freeform 423"/>
                <p:cNvSpPr>
                  <a:spLocks noChangeAspect="1"/>
                </p:cNvSpPr>
                <p:nvPr/>
              </p:nvSpPr>
              <p:spPr bwMode="gray">
                <a:xfrm>
                  <a:off x="3934" y="2042"/>
                  <a:ext cx="16" cy="13"/>
                </a:xfrm>
                <a:custGeom>
                  <a:avLst/>
                  <a:gdLst>
                    <a:gd name="T0" fmla="*/ 17 w 17"/>
                    <a:gd name="T1" fmla="*/ 11 h 11"/>
                    <a:gd name="T2" fmla="*/ 15 w 17"/>
                    <a:gd name="T3" fmla="*/ 9 h 11"/>
                    <a:gd name="T4" fmla="*/ 13 w 17"/>
                    <a:gd name="T5" fmla="*/ 4 h 11"/>
                    <a:gd name="T6" fmla="*/ 7 w 17"/>
                    <a:gd name="T7" fmla="*/ 2 h 11"/>
                    <a:gd name="T8" fmla="*/ 5 w 17"/>
                    <a:gd name="T9" fmla="*/ 0 h 11"/>
                    <a:gd name="T10" fmla="*/ 2 w 17"/>
                    <a:gd name="T11" fmla="*/ 0 h 11"/>
                    <a:gd name="T12" fmla="*/ 0 w 17"/>
                    <a:gd name="T13" fmla="*/ 2 h 11"/>
                    <a:gd name="T14" fmla="*/ 5 w 17"/>
                    <a:gd name="T15" fmla="*/ 2 h 11"/>
                    <a:gd name="T16" fmla="*/ 5 w 17"/>
                    <a:gd name="T17" fmla="*/ 6 h 11"/>
                    <a:gd name="T18" fmla="*/ 9 w 17"/>
                    <a:gd name="T19" fmla="*/ 9 h 11"/>
                    <a:gd name="T20" fmla="*/ 17 w 17"/>
                    <a:gd name="T21" fmla="*/ 11 h 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1"/>
                    <a:gd name="T35" fmla="*/ 17 w 17"/>
                    <a:gd name="T36" fmla="*/ 11 h 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1">
                      <a:moveTo>
                        <a:pt x="17" y="11"/>
                      </a:moveTo>
                      <a:lnTo>
                        <a:pt x="15" y="9"/>
                      </a:lnTo>
                      <a:lnTo>
                        <a:pt x="13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5" y="6"/>
                      </a:lnTo>
                      <a:lnTo>
                        <a:pt x="9" y="9"/>
                      </a:lnTo>
                      <a:lnTo>
                        <a:pt x="17" y="1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75" name="Freeform 424"/>
                <p:cNvSpPr>
                  <a:spLocks noChangeAspect="1"/>
                </p:cNvSpPr>
                <p:nvPr/>
              </p:nvSpPr>
              <p:spPr bwMode="gray">
                <a:xfrm>
                  <a:off x="3939" y="2028"/>
                  <a:ext cx="3" cy="8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6 h 6"/>
                    <a:gd name="T4" fmla="*/ 0 w 2"/>
                    <a:gd name="T5" fmla="*/ 4 h 6"/>
                    <a:gd name="T6" fmla="*/ 0 w 2"/>
                    <a:gd name="T7" fmla="*/ 0 h 6"/>
                    <a:gd name="T8" fmla="*/ 2 w 2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6"/>
                    <a:gd name="T17" fmla="*/ 2 w 2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6">
                      <a:moveTo>
                        <a:pt x="2" y="6"/>
                      </a:move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76" name="Freeform 425"/>
                <p:cNvSpPr>
                  <a:spLocks noChangeAspect="1"/>
                </p:cNvSpPr>
                <p:nvPr/>
              </p:nvSpPr>
              <p:spPr bwMode="gray">
                <a:xfrm>
                  <a:off x="3931" y="2012"/>
                  <a:ext cx="5" cy="16"/>
                </a:xfrm>
                <a:custGeom>
                  <a:avLst/>
                  <a:gdLst>
                    <a:gd name="T0" fmla="*/ 6 w 6"/>
                    <a:gd name="T1" fmla="*/ 15 h 15"/>
                    <a:gd name="T2" fmla="*/ 6 w 6"/>
                    <a:gd name="T3" fmla="*/ 11 h 15"/>
                    <a:gd name="T4" fmla="*/ 4 w 6"/>
                    <a:gd name="T5" fmla="*/ 9 h 15"/>
                    <a:gd name="T6" fmla="*/ 4 w 6"/>
                    <a:gd name="T7" fmla="*/ 5 h 15"/>
                    <a:gd name="T8" fmla="*/ 2 w 6"/>
                    <a:gd name="T9" fmla="*/ 0 h 15"/>
                    <a:gd name="T10" fmla="*/ 0 w 6"/>
                    <a:gd name="T11" fmla="*/ 0 h 15"/>
                    <a:gd name="T12" fmla="*/ 2 w 6"/>
                    <a:gd name="T13" fmla="*/ 5 h 15"/>
                    <a:gd name="T14" fmla="*/ 0 w 6"/>
                    <a:gd name="T15" fmla="*/ 9 h 15"/>
                    <a:gd name="T16" fmla="*/ 0 w 6"/>
                    <a:gd name="T17" fmla="*/ 13 h 15"/>
                    <a:gd name="T18" fmla="*/ 2 w 6"/>
                    <a:gd name="T19" fmla="*/ 15 h 15"/>
                    <a:gd name="T20" fmla="*/ 6 w 6"/>
                    <a:gd name="T21" fmla="*/ 15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15"/>
                    <a:gd name="T35" fmla="*/ 6 w 6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15">
                      <a:moveTo>
                        <a:pt x="6" y="15"/>
                      </a:moveTo>
                      <a:lnTo>
                        <a:pt x="6" y="11"/>
                      </a:lnTo>
                      <a:lnTo>
                        <a:pt x="4" y="9"/>
                      </a:lnTo>
                      <a:lnTo>
                        <a:pt x="4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77" name="Freeform 426"/>
                <p:cNvSpPr>
                  <a:spLocks noChangeAspect="1"/>
                </p:cNvSpPr>
                <p:nvPr/>
              </p:nvSpPr>
              <p:spPr bwMode="gray">
                <a:xfrm>
                  <a:off x="3918" y="2028"/>
                  <a:ext cx="13" cy="10"/>
                </a:xfrm>
                <a:custGeom>
                  <a:avLst/>
                  <a:gdLst>
                    <a:gd name="T0" fmla="*/ 12 w 14"/>
                    <a:gd name="T1" fmla="*/ 8 h 8"/>
                    <a:gd name="T2" fmla="*/ 14 w 14"/>
                    <a:gd name="T3" fmla="*/ 8 h 8"/>
                    <a:gd name="T4" fmla="*/ 14 w 14"/>
                    <a:gd name="T5" fmla="*/ 6 h 8"/>
                    <a:gd name="T6" fmla="*/ 10 w 14"/>
                    <a:gd name="T7" fmla="*/ 2 h 8"/>
                    <a:gd name="T8" fmla="*/ 8 w 14"/>
                    <a:gd name="T9" fmla="*/ 2 h 8"/>
                    <a:gd name="T10" fmla="*/ 4 w 14"/>
                    <a:gd name="T11" fmla="*/ 2 h 8"/>
                    <a:gd name="T12" fmla="*/ 4 w 14"/>
                    <a:gd name="T13" fmla="*/ 2 h 8"/>
                    <a:gd name="T14" fmla="*/ 0 w 14"/>
                    <a:gd name="T15" fmla="*/ 0 h 8"/>
                    <a:gd name="T16" fmla="*/ 0 w 14"/>
                    <a:gd name="T17" fmla="*/ 2 h 8"/>
                    <a:gd name="T18" fmla="*/ 2 w 14"/>
                    <a:gd name="T19" fmla="*/ 6 h 8"/>
                    <a:gd name="T20" fmla="*/ 12 w 14"/>
                    <a:gd name="T21" fmla="*/ 8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8"/>
                    <a:gd name="T35" fmla="*/ 14 w 14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8">
                      <a:moveTo>
                        <a:pt x="12" y="8"/>
                      </a:move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6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78" name="Rectangle 427"/>
                <p:cNvSpPr>
                  <a:spLocks noChangeAspect="1" noChangeArrowheads="1"/>
                </p:cNvSpPr>
                <p:nvPr/>
              </p:nvSpPr>
              <p:spPr bwMode="gray">
                <a:xfrm>
                  <a:off x="3923" y="2021"/>
                  <a:ext cx="2" cy="3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79" name="Freeform 428"/>
                <p:cNvSpPr>
                  <a:spLocks noChangeAspect="1"/>
                </p:cNvSpPr>
                <p:nvPr/>
              </p:nvSpPr>
              <p:spPr bwMode="gray">
                <a:xfrm>
                  <a:off x="3927" y="2024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0 h 2"/>
                    <a:gd name="T6" fmla="*/ 2 w 2"/>
                    <a:gd name="T7" fmla="*/ 2 h 2"/>
                    <a:gd name="T8" fmla="*/ 0 w 2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"/>
                    <a:gd name="T17" fmla="*/ 2 w 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80" name="Freeform 429"/>
                <p:cNvSpPr>
                  <a:spLocks noChangeAspect="1"/>
                </p:cNvSpPr>
                <p:nvPr/>
              </p:nvSpPr>
              <p:spPr bwMode="gray">
                <a:xfrm>
                  <a:off x="3911" y="2021"/>
                  <a:ext cx="2" cy="5"/>
                </a:xfrm>
                <a:custGeom>
                  <a:avLst/>
                  <a:gdLst>
                    <a:gd name="T0" fmla="*/ 0 w 4"/>
                    <a:gd name="T1" fmla="*/ 2 h 4"/>
                    <a:gd name="T2" fmla="*/ 0 w 4"/>
                    <a:gd name="T3" fmla="*/ 2 h 4"/>
                    <a:gd name="T4" fmla="*/ 2 w 4"/>
                    <a:gd name="T5" fmla="*/ 0 h 4"/>
                    <a:gd name="T6" fmla="*/ 4 w 4"/>
                    <a:gd name="T7" fmla="*/ 2 h 4"/>
                    <a:gd name="T8" fmla="*/ 2 w 4"/>
                    <a:gd name="T9" fmla="*/ 4 h 4"/>
                    <a:gd name="T10" fmla="*/ 0 w 4"/>
                    <a:gd name="T11" fmla="*/ 2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81" name="Freeform 430"/>
                <p:cNvSpPr>
                  <a:spLocks noChangeAspect="1"/>
                </p:cNvSpPr>
                <p:nvPr/>
              </p:nvSpPr>
              <p:spPr bwMode="gray">
                <a:xfrm>
                  <a:off x="3903" y="2000"/>
                  <a:ext cx="19" cy="18"/>
                </a:xfrm>
                <a:custGeom>
                  <a:avLst/>
                  <a:gdLst>
                    <a:gd name="T0" fmla="*/ 19 w 19"/>
                    <a:gd name="T1" fmla="*/ 15 h 15"/>
                    <a:gd name="T2" fmla="*/ 19 w 19"/>
                    <a:gd name="T3" fmla="*/ 13 h 15"/>
                    <a:gd name="T4" fmla="*/ 17 w 19"/>
                    <a:gd name="T5" fmla="*/ 8 h 15"/>
                    <a:gd name="T6" fmla="*/ 9 w 19"/>
                    <a:gd name="T7" fmla="*/ 4 h 15"/>
                    <a:gd name="T8" fmla="*/ 5 w 19"/>
                    <a:gd name="T9" fmla="*/ 0 h 15"/>
                    <a:gd name="T10" fmla="*/ 0 w 19"/>
                    <a:gd name="T11" fmla="*/ 0 h 15"/>
                    <a:gd name="T12" fmla="*/ 0 w 19"/>
                    <a:gd name="T13" fmla="*/ 2 h 15"/>
                    <a:gd name="T14" fmla="*/ 5 w 19"/>
                    <a:gd name="T15" fmla="*/ 6 h 15"/>
                    <a:gd name="T16" fmla="*/ 11 w 19"/>
                    <a:gd name="T17" fmla="*/ 8 h 15"/>
                    <a:gd name="T18" fmla="*/ 15 w 19"/>
                    <a:gd name="T19" fmla="*/ 13 h 15"/>
                    <a:gd name="T20" fmla="*/ 19 w 19"/>
                    <a:gd name="T21" fmla="*/ 15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15"/>
                    <a:gd name="T35" fmla="*/ 19 w 19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15">
                      <a:moveTo>
                        <a:pt x="19" y="15"/>
                      </a:moveTo>
                      <a:lnTo>
                        <a:pt x="19" y="13"/>
                      </a:lnTo>
                      <a:lnTo>
                        <a:pt x="17" y="8"/>
                      </a:lnTo>
                      <a:lnTo>
                        <a:pt x="9" y="4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5" y="6"/>
                      </a:lnTo>
                      <a:lnTo>
                        <a:pt x="11" y="8"/>
                      </a:lnTo>
                      <a:lnTo>
                        <a:pt x="15" y="13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82" name="Freeform 431"/>
                <p:cNvSpPr>
                  <a:spLocks noChangeAspect="1"/>
                </p:cNvSpPr>
                <p:nvPr/>
              </p:nvSpPr>
              <p:spPr bwMode="gray">
                <a:xfrm>
                  <a:off x="3882" y="1985"/>
                  <a:ext cx="12" cy="13"/>
                </a:xfrm>
                <a:custGeom>
                  <a:avLst/>
                  <a:gdLst>
                    <a:gd name="T0" fmla="*/ 12 w 12"/>
                    <a:gd name="T1" fmla="*/ 12 h 12"/>
                    <a:gd name="T2" fmla="*/ 12 w 12"/>
                    <a:gd name="T3" fmla="*/ 10 h 12"/>
                    <a:gd name="T4" fmla="*/ 10 w 12"/>
                    <a:gd name="T5" fmla="*/ 8 h 12"/>
                    <a:gd name="T6" fmla="*/ 8 w 12"/>
                    <a:gd name="T7" fmla="*/ 4 h 12"/>
                    <a:gd name="T8" fmla="*/ 2 w 12"/>
                    <a:gd name="T9" fmla="*/ 0 h 12"/>
                    <a:gd name="T10" fmla="*/ 0 w 12"/>
                    <a:gd name="T11" fmla="*/ 0 h 12"/>
                    <a:gd name="T12" fmla="*/ 6 w 12"/>
                    <a:gd name="T13" fmla="*/ 6 h 12"/>
                    <a:gd name="T14" fmla="*/ 6 w 12"/>
                    <a:gd name="T15" fmla="*/ 10 h 12"/>
                    <a:gd name="T16" fmla="*/ 12 w 12"/>
                    <a:gd name="T17" fmla="*/ 12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2"/>
                    <a:gd name="T29" fmla="*/ 12 w 12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2">
                      <a:moveTo>
                        <a:pt x="12" y="12"/>
                      </a:moveTo>
                      <a:lnTo>
                        <a:pt x="12" y="10"/>
                      </a:lnTo>
                      <a:lnTo>
                        <a:pt x="10" y="8"/>
                      </a:lnTo>
                      <a:lnTo>
                        <a:pt x="8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10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83" name="Freeform 432"/>
                <p:cNvSpPr>
                  <a:spLocks noChangeAspect="1"/>
                </p:cNvSpPr>
                <p:nvPr/>
              </p:nvSpPr>
              <p:spPr bwMode="gray">
                <a:xfrm>
                  <a:off x="3865" y="1958"/>
                  <a:ext cx="14" cy="29"/>
                </a:xfrm>
                <a:custGeom>
                  <a:avLst/>
                  <a:gdLst>
                    <a:gd name="T0" fmla="*/ 15 w 15"/>
                    <a:gd name="T1" fmla="*/ 21 h 25"/>
                    <a:gd name="T2" fmla="*/ 15 w 15"/>
                    <a:gd name="T3" fmla="*/ 23 h 25"/>
                    <a:gd name="T4" fmla="*/ 10 w 15"/>
                    <a:gd name="T5" fmla="*/ 25 h 25"/>
                    <a:gd name="T6" fmla="*/ 8 w 15"/>
                    <a:gd name="T7" fmla="*/ 25 h 25"/>
                    <a:gd name="T8" fmla="*/ 6 w 15"/>
                    <a:gd name="T9" fmla="*/ 21 h 25"/>
                    <a:gd name="T10" fmla="*/ 6 w 15"/>
                    <a:gd name="T11" fmla="*/ 19 h 25"/>
                    <a:gd name="T12" fmla="*/ 2 w 15"/>
                    <a:gd name="T13" fmla="*/ 14 h 25"/>
                    <a:gd name="T14" fmla="*/ 2 w 15"/>
                    <a:gd name="T15" fmla="*/ 10 h 25"/>
                    <a:gd name="T16" fmla="*/ 0 w 15"/>
                    <a:gd name="T17" fmla="*/ 6 h 25"/>
                    <a:gd name="T18" fmla="*/ 0 w 15"/>
                    <a:gd name="T19" fmla="*/ 4 h 25"/>
                    <a:gd name="T20" fmla="*/ 0 w 15"/>
                    <a:gd name="T21" fmla="*/ 0 h 25"/>
                    <a:gd name="T22" fmla="*/ 2 w 15"/>
                    <a:gd name="T23" fmla="*/ 0 h 25"/>
                    <a:gd name="T24" fmla="*/ 2 w 15"/>
                    <a:gd name="T25" fmla="*/ 6 h 25"/>
                    <a:gd name="T26" fmla="*/ 6 w 15"/>
                    <a:gd name="T27" fmla="*/ 8 h 25"/>
                    <a:gd name="T28" fmla="*/ 8 w 15"/>
                    <a:gd name="T29" fmla="*/ 12 h 25"/>
                    <a:gd name="T30" fmla="*/ 8 w 15"/>
                    <a:gd name="T31" fmla="*/ 17 h 25"/>
                    <a:gd name="T32" fmla="*/ 15 w 15"/>
                    <a:gd name="T33" fmla="*/ 21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5"/>
                    <a:gd name="T53" fmla="*/ 15 w 15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5">
                      <a:moveTo>
                        <a:pt x="15" y="21"/>
                      </a:moveTo>
                      <a:lnTo>
                        <a:pt x="15" y="23"/>
                      </a:lnTo>
                      <a:lnTo>
                        <a:pt x="10" y="25"/>
                      </a:lnTo>
                      <a:lnTo>
                        <a:pt x="8" y="25"/>
                      </a:lnTo>
                      <a:lnTo>
                        <a:pt x="6" y="21"/>
                      </a:lnTo>
                      <a:lnTo>
                        <a:pt x="6" y="19"/>
                      </a:lnTo>
                      <a:lnTo>
                        <a:pt x="2" y="14"/>
                      </a:lnTo>
                      <a:lnTo>
                        <a:pt x="2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6" y="8"/>
                      </a:lnTo>
                      <a:lnTo>
                        <a:pt x="8" y="12"/>
                      </a:lnTo>
                      <a:lnTo>
                        <a:pt x="8" y="17"/>
                      </a:lnTo>
                      <a:lnTo>
                        <a:pt x="15" y="2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84" name="Freeform 433"/>
                <p:cNvSpPr>
                  <a:spLocks noChangeAspect="1"/>
                </p:cNvSpPr>
                <p:nvPr/>
              </p:nvSpPr>
              <p:spPr bwMode="gray">
                <a:xfrm>
                  <a:off x="3986" y="2115"/>
                  <a:ext cx="8" cy="16"/>
                </a:xfrm>
                <a:custGeom>
                  <a:avLst/>
                  <a:gdLst>
                    <a:gd name="T0" fmla="*/ 8 w 10"/>
                    <a:gd name="T1" fmla="*/ 15 h 15"/>
                    <a:gd name="T2" fmla="*/ 6 w 10"/>
                    <a:gd name="T3" fmla="*/ 15 h 15"/>
                    <a:gd name="T4" fmla="*/ 6 w 10"/>
                    <a:gd name="T5" fmla="*/ 13 h 15"/>
                    <a:gd name="T6" fmla="*/ 2 w 10"/>
                    <a:gd name="T7" fmla="*/ 15 h 15"/>
                    <a:gd name="T8" fmla="*/ 0 w 10"/>
                    <a:gd name="T9" fmla="*/ 11 h 15"/>
                    <a:gd name="T10" fmla="*/ 2 w 10"/>
                    <a:gd name="T11" fmla="*/ 6 h 15"/>
                    <a:gd name="T12" fmla="*/ 2 w 10"/>
                    <a:gd name="T13" fmla="*/ 0 h 15"/>
                    <a:gd name="T14" fmla="*/ 4 w 10"/>
                    <a:gd name="T15" fmla="*/ 0 h 15"/>
                    <a:gd name="T16" fmla="*/ 4 w 10"/>
                    <a:gd name="T17" fmla="*/ 2 h 15"/>
                    <a:gd name="T18" fmla="*/ 6 w 10"/>
                    <a:gd name="T19" fmla="*/ 4 h 15"/>
                    <a:gd name="T20" fmla="*/ 8 w 10"/>
                    <a:gd name="T21" fmla="*/ 2 h 15"/>
                    <a:gd name="T22" fmla="*/ 8 w 10"/>
                    <a:gd name="T23" fmla="*/ 2 h 15"/>
                    <a:gd name="T24" fmla="*/ 10 w 10"/>
                    <a:gd name="T25" fmla="*/ 6 h 15"/>
                    <a:gd name="T26" fmla="*/ 8 w 10"/>
                    <a:gd name="T27" fmla="*/ 15 h 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"/>
                    <a:gd name="T43" fmla="*/ 0 h 15"/>
                    <a:gd name="T44" fmla="*/ 10 w 10"/>
                    <a:gd name="T45" fmla="*/ 15 h 1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" h="15">
                      <a:moveTo>
                        <a:pt x="8" y="15"/>
                      </a:moveTo>
                      <a:lnTo>
                        <a:pt x="6" y="15"/>
                      </a:lnTo>
                      <a:lnTo>
                        <a:pt x="6" y="13"/>
                      </a:lnTo>
                      <a:lnTo>
                        <a:pt x="2" y="15"/>
                      </a:lnTo>
                      <a:lnTo>
                        <a:pt x="0" y="11"/>
                      </a:lnTo>
                      <a:lnTo>
                        <a:pt x="2" y="6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6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85" name="Rectangle 434"/>
                <p:cNvSpPr>
                  <a:spLocks noChangeAspect="1" noChangeArrowheads="1"/>
                </p:cNvSpPr>
                <p:nvPr/>
              </p:nvSpPr>
              <p:spPr bwMode="gray">
                <a:xfrm>
                  <a:off x="4004" y="2112"/>
                  <a:ext cx="3" cy="7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86" name="Freeform 435"/>
                <p:cNvSpPr>
                  <a:spLocks noChangeAspect="1"/>
                </p:cNvSpPr>
                <p:nvPr/>
              </p:nvSpPr>
              <p:spPr bwMode="gray">
                <a:xfrm>
                  <a:off x="3998" y="2105"/>
                  <a:ext cx="3" cy="5"/>
                </a:xfrm>
                <a:custGeom>
                  <a:avLst/>
                  <a:gdLst>
                    <a:gd name="T0" fmla="*/ 0 w 3"/>
                    <a:gd name="T1" fmla="*/ 2 h 4"/>
                    <a:gd name="T2" fmla="*/ 0 w 3"/>
                    <a:gd name="T3" fmla="*/ 0 h 4"/>
                    <a:gd name="T4" fmla="*/ 3 w 3"/>
                    <a:gd name="T5" fmla="*/ 0 h 4"/>
                    <a:gd name="T6" fmla="*/ 3 w 3"/>
                    <a:gd name="T7" fmla="*/ 2 h 4"/>
                    <a:gd name="T8" fmla="*/ 0 w 3"/>
                    <a:gd name="T9" fmla="*/ 4 h 4"/>
                    <a:gd name="T10" fmla="*/ 0 w 3"/>
                    <a:gd name="T11" fmla="*/ 2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4"/>
                    <a:gd name="T20" fmla="*/ 3 w 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87" name="Freeform 436"/>
                <p:cNvSpPr>
                  <a:spLocks noChangeAspect="1"/>
                </p:cNvSpPr>
                <p:nvPr/>
              </p:nvSpPr>
              <p:spPr bwMode="gray">
                <a:xfrm>
                  <a:off x="4001" y="2097"/>
                  <a:ext cx="3" cy="6"/>
                </a:xfrm>
                <a:custGeom>
                  <a:avLst/>
                  <a:gdLst>
                    <a:gd name="T0" fmla="*/ 0 w 4"/>
                    <a:gd name="T1" fmla="*/ 6 h 6"/>
                    <a:gd name="T2" fmla="*/ 0 w 4"/>
                    <a:gd name="T3" fmla="*/ 2 h 6"/>
                    <a:gd name="T4" fmla="*/ 2 w 4"/>
                    <a:gd name="T5" fmla="*/ 0 h 6"/>
                    <a:gd name="T6" fmla="*/ 4 w 4"/>
                    <a:gd name="T7" fmla="*/ 2 h 6"/>
                    <a:gd name="T8" fmla="*/ 2 w 4"/>
                    <a:gd name="T9" fmla="*/ 4 h 6"/>
                    <a:gd name="T10" fmla="*/ 0 w 4"/>
                    <a:gd name="T11" fmla="*/ 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6"/>
                    <a:gd name="T20" fmla="*/ 4 w 4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88" name="Freeform 437"/>
                <p:cNvSpPr>
                  <a:spLocks noChangeAspect="1"/>
                </p:cNvSpPr>
                <p:nvPr/>
              </p:nvSpPr>
              <p:spPr bwMode="gray">
                <a:xfrm>
                  <a:off x="3990" y="2133"/>
                  <a:ext cx="8" cy="11"/>
                </a:xfrm>
                <a:custGeom>
                  <a:avLst/>
                  <a:gdLst>
                    <a:gd name="T0" fmla="*/ 4 w 8"/>
                    <a:gd name="T1" fmla="*/ 10 h 10"/>
                    <a:gd name="T2" fmla="*/ 2 w 8"/>
                    <a:gd name="T3" fmla="*/ 8 h 10"/>
                    <a:gd name="T4" fmla="*/ 2 w 8"/>
                    <a:gd name="T5" fmla="*/ 4 h 10"/>
                    <a:gd name="T6" fmla="*/ 0 w 8"/>
                    <a:gd name="T7" fmla="*/ 4 h 10"/>
                    <a:gd name="T8" fmla="*/ 0 w 8"/>
                    <a:gd name="T9" fmla="*/ 2 h 10"/>
                    <a:gd name="T10" fmla="*/ 2 w 8"/>
                    <a:gd name="T11" fmla="*/ 0 h 10"/>
                    <a:gd name="T12" fmla="*/ 4 w 8"/>
                    <a:gd name="T13" fmla="*/ 2 h 10"/>
                    <a:gd name="T14" fmla="*/ 8 w 8"/>
                    <a:gd name="T15" fmla="*/ 8 h 10"/>
                    <a:gd name="T16" fmla="*/ 4 w 8"/>
                    <a:gd name="T17" fmla="*/ 1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0"/>
                    <a:gd name="T29" fmla="*/ 8 w 8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0">
                      <a:moveTo>
                        <a:pt x="4" y="10"/>
                      </a:moveTo>
                      <a:lnTo>
                        <a:pt x="2" y="8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8" y="8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89" name="Freeform 438"/>
                <p:cNvSpPr>
                  <a:spLocks noChangeAspect="1"/>
                </p:cNvSpPr>
                <p:nvPr/>
              </p:nvSpPr>
              <p:spPr bwMode="gray">
                <a:xfrm>
                  <a:off x="4004" y="2126"/>
                  <a:ext cx="3" cy="13"/>
                </a:xfrm>
                <a:custGeom>
                  <a:avLst/>
                  <a:gdLst>
                    <a:gd name="T0" fmla="*/ 0 w 2"/>
                    <a:gd name="T1" fmla="*/ 10 h 10"/>
                    <a:gd name="T2" fmla="*/ 0 w 2"/>
                    <a:gd name="T3" fmla="*/ 8 h 10"/>
                    <a:gd name="T4" fmla="*/ 0 w 2"/>
                    <a:gd name="T5" fmla="*/ 2 h 10"/>
                    <a:gd name="T6" fmla="*/ 2 w 2"/>
                    <a:gd name="T7" fmla="*/ 0 h 10"/>
                    <a:gd name="T8" fmla="*/ 0 w 2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10"/>
                    <a:gd name="T17" fmla="*/ 2 w 2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90" name="Freeform 439"/>
                <p:cNvSpPr>
                  <a:spLocks noChangeAspect="1"/>
                </p:cNvSpPr>
                <p:nvPr/>
              </p:nvSpPr>
              <p:spPr bwMode="gray">
                <a:xfrm>
                  <a:off x="4001" y="2140"/>
                  <a:ext cx="3" cy="3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2 w 4"/>
                    <a:gd name="T5" fmla="*/ 0 h 2"/>
                    <a:gd name="T6" fmla="*/ 4 w 4"/>
                    <a:gd name="T7" fmla="*/ 0 h 2"/>
                    <a:gd name="T8" fmla="*/ 0 w 4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91" name="Freeform 440"/>
                <p:cNvSpPr>
                  <a:spLocks noChangeAspect="1"/>
                </p:cNvSpPr>
                <p:nvPr/>
              </p:nvSpPr>
              <p:spPr bwMode="gray">
                <a:xfrm>
                  <a:off x="3942" y="2202"/>
                  <a:ext cx="29" cy="38"/>
                </a:xfrm>
                <a:custGeom>
                  <a:avLst/>
                  <a:gdLst>
                    <a:gd name="T0" fmla="*/ 28 w 33"/>
                    <a:gd name="T1" fmla="*/ 35 h 35"/>
                    <a:gd name="T2" fmla="*/ 26 w 33"/>
                    <a:gd name="T3" fmla="*/ 30 h 35"/>
                    <a:gd name="T4" fmla="*/ 24 w 33"/>
                    <a:gd name="T5" fmla="*/ 30 h 35"/>
                    <a:gd name="T6" fmla="*/ 22 w 33"/>
                    <a:gd name="T7" fmla="*/ 26 h 35"/>
                    <a:gd name="T8" fmla="*/ 20 w 33"/>
                    <a:gd name="T9" fmla="*/ 24 h 35"/>
                    <a:gd name="T10" fmla="*/ 14 w 33"/>
                    <a:gd name="T11" fmla="*/ 22 h 35"/>
                    <a:gd name="T12" fmla="*/ 12 w 33"/>
                    <a:gd name="T13" fmla="*/ 18 h 35"/>
                    <a:gd name="T14" fmla="*/ 8 w 33"/>
                    <a:gd name="T15" fmla="*/ 16 h 35"/>
                    <a:gd name="T16" fmla="*/ 6 w 33"/>
                    <a:gd name="T17" fmla="*/ 10 h 35"/>
                    <a:gd name="T18" fmla="*/ 2 w 33"/>
                    <a:gd name="T19" fmla="*/ 6 h 35"/>
                    <a:gd name="T20" fmla="*/ 2 w 33"/>
                    <a:gd name="T21" fmla="*/ 2 h 35"/>
                    <a:gd name="T22" fmla="*/ 0 w 33"/>
                    <a:gd name="T23" fmla="*/ 0 h 35"/>
                    <a:gd name="T24" fmla="*/ 0 w 33"/>
                    <a:gd name="T25" fmla="*/ 0 h 35"/>
                    <a:gd name="T26" fmla="*/ 4 w 33"/>
                    <a:gd name="T27" fmla="*/ 2 h 35"/>
                    <a:gd name="T28" fmla="*/ 8 w 33"/>
                    <a:gd name="T29" fmla="*/ 4 h 35"/>
                    <a:gd name="T30" fmla="*/ 12 w 33"/>
                    <a:gd name="T31" fmla="*/ 8 h 35"/>
                    <a:gd name="T32" fmla="*/ 16 w 33"/>
                    <a:gd name="T33" fmla="*/ 10 h 35"/>
                    <a:gd name="T34" fmla="*/ 20 w 33"/>
                    <a:gd name="T35" fmla="*/ 16 h 35"/>
                    <a:gd name="T36" fmla="*/ 24 w 33"/>
                    <a:gd name="T37" fmla="*/ 20 h 35"/>
                    <a:gd name="T38" fmla="*/ 28 w 33"/>
                    <a:gd name="T39" fmla="*/ 22 h 35"/>
                    <a:gd name="T40" fmla="*/ 33 w 33"/>
                    <a:gd name="T41" fmla="*/ 30 h 35"/>
                    <a:gd name="T42" fmla="*/ 33 w 33"/>
                    <a:gd name="T43" fmla="*/ 33 h 35"/>
                    <a:gd name="T44" fmla="*/ 28 w 33"/>
                    <a:gd name="T45" fmla="*/ 35 h 3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3"/>
                    <a:gd name="T70" fmla="*/ 0 h 35"/>
                    <a:gd name="T71" fmla="*/ 33 w 33"/>
                    <a:gd name="T72" fmla="*/ 35 h 3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3" h="35">
                      <a:moveTo>
                        <a:pt x="28" y="35"/>
                      </a:moveTo>
                      <a:lnTo>
                        <a:pt x="26" y="30"/>
                      </a:lnTo>
                      <a:lnTo>
                        <a:pt x="24" y="30"/>
                      </a:lnTo>
                      <a:lnTo>
                        <a:pt x="22" y="26"/>
                      </a:lnTo>
                      <a:lnTo>
                        <a:pt x="20" y="24"/>
                      </a:lnTo>
                      <a:lnTo>
                        <a:pt x="14" y="22"/>
                      </a:lnTo>
                      <a:lnTo>
                        <a:pt x="12" y="18"/>
                      </a:lnTo>
                      <a:lnTo>
                        <a:pt x="8" y="16"/>
                      </a:lnTo>
                      <a:lnTo>
                        <a:pt x="6" y="10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8" y="4"/>
                      </a:lnTo>
                      <a:lnTo>
                        <a:pt x="12" y="8"/>
                      </a:lnTo>
                      <a:lnTo>
                        <a:pt x="16" y="10"/>
                      </a:lnTo>
                      <a:lnTo>
                        <a:pt x="20" y="16"/>
                      </a:lnTo>
                      <a:lnTo>
                        <a:pt x="24" y="20"/>
                      </a:lnTo>
                      <a:lnTo>
                        <a:pt x="28" y="22"/>
                      </a:lnTo>
                      <a:lnTo>
                        <a:pt x="33" y="30"/>
                      </a:lnTo>
                      <a:lnTo>
                        <a:pt x="33" y="33"/>
                      </a:lnTo>
                      <a:lnTo>
                        <a:pt x="28" y="3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92" name="Freeform 441"/>
                <p:cNvSpPr>
                  <a:spLocks noChangeAspect="1"/>
                </p:cNvSpPr>
                <p:nvPr/>
              </p:nvSpPr>
              <p:spPr bwMode="gray">
                <a:xfrm>
                  <a:off x="3973" y="2240"/>
                  <a:ext cx="2" cy="7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2 h 4"/>
                    <a:gd name="T4" fmla="*/ 0 w 2"/>
                    <a:gd name="T5" fmla="*/ 0 h 4"/>
                    <a:gd name="T6" fmla="*/ 2 w 2"/>
                    <a:gd name="T7" fmla="*/ 2 h 4"/>
                    <a:gd name="T8" fmla="*/ 2 w 2"/>
                    <a:gd name="T9" fmla="*/ 4 h 4"/>
                    <a:gd name="T10" fmla="*/ 2 w 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4"/>
                    <a:gd name="T20" fmla="*/ 2 w 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93" name="Freeform 442"/>
                <p:cNvSpPr>
                  <a:spLocks noChangeAspect="1"/>
                </p:cNvSpPr>
                <p:nvPr/>
              </p:nvSpPr>
              <p:spPr bwMode="gray">
                <a:xfrm>
                  <a:off x="3937" y="2189"/>
                  <a:ext cx="4" cy="6"/>
                </a:xfrm>
                <a:custGeom>
                  <a:avLst/>
                  <a:gdLst>
                    <a:gd name="T0" fmla="*/ 3 w 3"/>
                    <a:gd name="T1" fmla="*/ 6 h 6"/>
                    <a:gd name="T2" fmla="*/ 0 w 3"/>
                    <a:gd name="T3" fmla="*/ 2 h 6"/>
                    <a:gd name="T4" fmla="*/ 3 w 3"/>
                    <a:gd name="T5" fmla="*/ 0 h 6"/>
                    <a:gd name="T6" fmla="*/ 3 w 3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6"/>
                    <a:gd name="T14" fmla="*/ 3 w 3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6">
                      <a:moveTo>
                        <a:pt x="3" y="6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94" name="Freeform 443"/>
                <p:cNvSpPr>
                  <a:spLocks noChangeAspect="1"/>
                </p:cNvSpPr>
                <p:nvPr/>
              </p:nvSpPr>
              <p:spPr bwMode="gray">
                <a:xfrm>
                  <a:off x="3941" y="2432"/>
                  <a:ext cx="71" cy="116"/>
                </a:xfrm>
                <a:custGeom>
                  <a:avLst/>
                  <a:gdLst>
                    <a:gd name="T0" fmla="*/ 74 w 78"/>
                    <a:gd name="T1" fmla="*/ 43 h 103"/>
                    <a:gd name="T2" fmla="*/ 59 w 78"/>
                    <a:gd name="T3" fmla="*/ 51 h 103"/>
                    <a:gd name="T4" fmla="*/ 49 w 78"/>
                    <a:gd name="T5" fmla="*/ 45 h 103"/>
                    <a:gd name="T6" fmla="*/ 53 w 78"/>
                    <a:gd name="T7" fmla="*/ 31 h 103"/>
                    <a:gd name="T8" fmla="*/ 51 w 78"/>
                    <a:gd name="T9" fmla="*/ 35 h 103"/>
                    <a:gd name="T10" fmla="*/ 47 w 78"/>
                    <a:gd name="T11" fmla="*/ 41 h 103"/>
                    <a:gd name="T12" fmla="*/ 47 w 78"/>
                    <a:gd name="T13" fmla="*/ 35 h 103"/>
                    <a:gd name="T14" fmla="*/ 45 w 78"/>
                    <a:gd name="T15" fmla="*/ 31 h 103"/>
                    <a:gd name="T16" fmla="*/ 41 w 78"/>
                    <a:gd name="T17" fmla="*/ 31 h 103"/>
                    <a:gd name="T18" fmla="*/ 47 w 78"/>
                    <a:gd name="T19" fmla="*/ 29 h 103"/>
                    <a:gd name="T20" fmla="*/ 45 w 78"/>
                    <a:gd name="T21" fmla="*/ 18 h 103"/>
                    <a:gd name="T22" fmla="*/ 49 w 78"/>
                    <a:gd name="T23" fmla="*/ 12 h 103"/>
                    <a:gd name="T24" fmla="*/ 45 w 78"/>
                    <a:gd name="T25" fmla="*/ 8 h 103"/>
                    <a:gd name="T26" fmla="*/ 41 w 78"/>
                    <a:gd name="T27" fmla="*/ 8 h 103"/>
                    <a:gd name="T28" fmla="*/ 41 w 78"/>
                    <a:gd name="T29" fmla="*/ 0 h 103"/>
                    <a:gd name="T30" fmla="*/ 35 w 78"/>
                    <a:gd name="T31" fmla="*/ 2 h 103"/>
                    <a:gd name="T32" fmla="*/ 37 w 78"/>
                    <a:gd name="T33" fmla="*/ 8 h 103"/>
                    <a:gd name="T34" fmla="*/ 39 w 78"/>
                    <a:gd name="T35" fmla="*/ 22 h 103"/>
                    <a:gd name="T36" fmla="*/ 43 w 78"/>
                    <a:gd name="T37" fmla="*/ 22 h 103"/>
                    <a:gd name="T38" fmla="*/ 39 w 78"/>
                    <a:gd name="T39" fmla="*/ 24 h 103"/>
                    <a:gd name="T40" fmla="*/ 37 w 78"/>
                    <a:gd name="T41" fmla="*/ 37 h 103"/>
                    <a:gd name="T42" fmla="*/ 33 w 78"/>
                    <a:gd name="T43" fmla="*/ 49 h 103"/>
                    <a:gd name="T44" fmla="*/ 28 w 78"/>
                    <a:gd name="T45" fmla="*/ 53 h 103"/>
                    <a:gd name="T46" fmla="*/ 16 w 78"/>
                    <a:gd name="T47" fmla="*/ 66 h 103"/>
                    <a:gd name="T48" fmla="*/ 6 w 78"/>
                    <a:gd name="T49" fmla="*/ 72 h 103"/>
                    <a:gd name="T50" fmla="*/ 16 w 78"/>
                    <a:gd name="T51" fmla="*/ 78 h 103"/>
                    <a:gd name="T52" fmla="*/ 12 w 78"/>
                    <a:gd name="T53" fmla="*/ 86 h 103"/>
                    <a:gd name="T54" fmla="*/ 2 w 78"/>
                    <a:gd name="T55" fmla="*/ 95 h 103"/>
                    <a:gd name="T56" fmla="*/ 0 w 78"/>
                    <a:gd name="T57" fmla="*/ 97 h 103"/>
                    <a:gd name="T58" fmla="*/ 2 w 78"/>
                    <a:gd name="T59" fmla="*/ 99 h 103"/>
                    <a:gd name="T60" fmla="*/ 4 w 78"/>
                    <a:gd name="T61" fmla="*/ 99 h 103"/>
                    <a:gd name="T62" fmla="*/ 2 w 78"/>
                    <a:gd name="T63" fmla="*/ 103 h 103"/>
                    <a:gd name="T64" fmla="*/ 22 w 78"/>
                    <a:gd name="T65" fmla="*/ 90 h 103"/>
                    <a:gd name="T66" fmla="*/ 33 w 78"/>
                    <a:gd name="T67" fmla="*/ 82 h 103"/>
                    <a:gd name="T68" fmla="*/ 43 w 78"/>
                    <a:gd name="T69" fmla="*/ 74 h 103"/>
                    <a:gd name="T70" fmla="*/ 43 w 78"/>
                    <a:gd name="T71" fmla="*/ 70 h 103"/>
                    <a:gd name="T72" fmla="*/ 55 w 78"/>
                    <a:gd name="T73" fmla="*/ 66 h 103"/>
                    <a:gd name="T74" fmla="*/ 57 w 78"/>
                    <a:gd name="T75" fmla="*/ 68 h 103"/>
                    <a:gd name="T76" fmla="*/ 61 w 78"/>
                    <a:gd name="T77" fmla="*/ 60 h 103"/>
                    <a:gd name="T78" fmla="*/ 72 w 78"/>
                    <a:gd name="T79" fmla="*/ 57 h 103"/>
                    <a:gd name="T80" fmla="*/ 78 w 78"/>
                    <a:gd name="T81" fmla="*/ 47 h 10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"/>
                    <a:gd name="T124" fmla="*/ 0 h 103"/>
                    <a:gd name="T125" fmla="*/ 78 w 78"/>
                    <a:gd name="T126" fmla="*/ 103 h 10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" h="103">
                      <a:moveTo>
                        <a:pt x="76" y="43"/>
                      </a:moveTo>
                      <a:lnTo>
                        <a:pt x="74" y="43"/>
                      </a:lnTo>
                      <a:lnTo>
                        <a:pt x="66" y="49"/>
                      </a:lnTo>
                      <a:lnTo>
                        <a:pt x="59" y="51"/>
                      </a:lnTo>
                      <a:lnTo>
                        <a:pt x="55" y="47"/>
                      </a:lnTo>
                      <a:lnTo>
                        <a:pt x="49" y="45"/>
                      </a:lnTo>
                      <a:lnTo>
                        <a:pt x="53" y="35"/>
                      </a:lnTo>
                      <a:lnTo>
                        <a:pt x="53" y="31"/>
                      </a:lnTo>
                      <a:lnTo>
                        <a:pt x="51" y="29"/>
                      </a:lnTo>
                      <a:lnTo>
                        <a:pt x="51" y="35"/>
                      </a:lnTo>
                      <a:lnTo>
                        <a:pt x="49" y="35"/>
                      </a:lnTo>
                      <a:lnTo>
                        <a:pt x="47" y="41"/>
                      </a:lnTo>
                      <a:lnTo>
                        <a:pt x="45" y="41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5" y="31"/>
                      </a:lnTo>
                      <a:lnTo>
                        <a:pt x="39" y="33"/>
                      </a:lnTo>
                      <a:lnTo>
                        <a:pt x="41" y="31"/>
                      </a:lnTo>
                      <a:lnTo>
                        <a:pt x="43" y="29"/>
                      </a:lnTo>
                      <a:lnTo>
                        <a:pt x="47" y="29"/>
                      </a:lnTo>
                      <a:lnTo>
                        <a:pt x="47" y="22"/>
                      </a:lnTo>
                      <a:lnTo>
                        <a:pt x="45" y="18"/>
                      </a:lnTo>
                      <a:lnTo>
                        <a:pt x="49" y="18"/>
                      </a:lnTo>
                      <a:lnTo>
                        <a:pt x="49" y="12"/>
                      </a:lnTo>
                      <a:lnTo>
                        <a:pt x="47" y="12"/>
                      </a:lnTo>
                      <a:lnTo>
                        <a:pt x="45" y="8"/>
                      </a:lnTo>
                      <a:lnTo>
                        <a:pt x="43" y="6"/>
                      </a:lnTo>
                      <a:lnTo>
                        <a:pt x="41" y="8"/>
                      </a:lnTo>
                      <a:lnTo>
                        <a:pt x="39" y="2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5" y="2"/>
                      </a:lnTo>
                      <a:lnTo>
                        <a:pt x="37" y="4"/>
                      </a:lnTo>
                      <a:lnTo>
                        <a:pt x="37" y="8"/>
                      </a:lnTo>
                      <a:lnTo>
                        <a:pt x="37" y="10"/>
                      </a:lnTo>
                      <a:lnTo>
                        <a:pt x="39" y="22"/>
                      </a:lnTo>
                      <a:lnTo>
                        <a:pt x="41" y="22"/>
                      </a:lnTo>
                      <a:lnTo>
                        <a:pt x="43" y="22"/>
                      </a:lnTo>
                      <a:lnTo>
                        <a:pt x="43" y="24"/>
                      </a:lnTo>
                      <a:lnTo>
                        <a:pt x="39" y="24"/>
                      </a:lnTo>
                      <a:lnTo>
                        <a:pt x="39" y="31"/>
                      </a:lnTo>
                      <a:lnTo>
                        <a:pt x="37" y="37"/>
                      </a:lnTo>
                      <a:lnTo>
                        <a:pt x="37" y="45"/>
                      </a:lnTo>
                      <a:lnTo>
                        <a:pt x="33" y="49"/>
                      </a:lnTo>
                      <a:lnTo>
                        <a:pt x="33" y="51"/>
                      </a:lnTo>
                      <a:lnTo>
                        <a:pt x="28" y="53"/>
                      </a:lnTo>
                      <a:lnTo>
                        <a:pt x="20" y="64"/>
                      </a:lnTo>
                      <a:lnTo>
                        <a:pt x="16" y="66"/>
                      </a:lnTo>
                      <a:lnTo>
                        <a:pt x="8" y="70"/>
                      </a:lnTo>
                      <a:lnTo>
                        <a:pt x="6" y="72"/>
                      </a:lnTo>
                      <a:lnTo>
                        <a:pt x="8" y="74"/>
                      </a:lnTo>
                      <a:lnTo>
                        <a:pt x="16" y="78"/>
                      </a:lnTo>
                      <a:lnTo>
                        <a:pt x="16" y="82"/>
                      </a:lnTo>
                      <a:lnTo>
                        <a:pt x="12" y="86"/>
                      </a:lnTo>
                      <a:lnTo>
                        <a:pt x="6" y="90"/>
                      </a:lnTo>
                      <a:lnTo>
                        <a:pt x="2" y="95"/>
                      </a:lnTo>
                      <a:lnTo>
                        <a:pt x="0" y="97"/>
                      </a:lnTo>
                      <a:lnTo>
                        <a:pt x="2" y="97"/>
                      </a:lnTo>
                      <a:lnTo>
                        <a:pt x="2" y="99"/>
                      </a:lnTo>
                      <a:lnTo>
                        <a:pt x="4" y="97"/>
                      </a:lnTo>
                      <a:lnTo>
                        <a:pt x="4" y="99"/>
                      </a:lnTo>
                      <a:lnTo>
                        <a:pt x="2" y="103"/>
                      </a:lnTo>
                      <a:lnTo>
                        <a:pt x="12" y="99"/>
                      </a:lnTo>
                      <a:lnTo>
                        <a:pt x="22" y="90"/>
                      </a:lnTo>
                      <a:lnTo>
                        <a:pt x="28" y="86"/>
                      </a:lnTo>
                      <a:lnTo>
                        <a:pt x="33" y="82"/>
                      </a:lnTo>
                      <a:lnTo>
                        <a:pt x="43" y="74"/>
                      </a:lnTo>
                      <a:lnTo>
                        <a:pt x="43" y="72"/>
                      </a:lnTo>
                      <a:lnTo>
                        <a:pt x="43" y="70"/>
                      </a:lnTo>
                      <a:lnTo>
                        <a:pt x="51" y="66"/>
                      </a:lnTo>
                      <a:lnTo>
                        <a:pt x="55" y="66"/>
                      </a:lnTo>
                      <a:lnTo>
                        <a:pt x="55" y="68"/>
                      </a:lnTo>
                      <a:lnTo>
                        <a:pt x="57" y="68"/>
                      </a:lnTo>
                      <a:lnTo>
                        <a:pt x="57" y="66"/>
                      </a:lnTo>
                      <a:lnTo>
                        <a:pt x="61" y="60"/>
                      </a:lnTo>
                      <a:lnTo>
                        <a:pt x="66" y="60"/>
                      </a:lnTo>
                      <a:lnTo>
                        <a:pt x="72" y="57"/>
                      </a:lnTo>
                      <a:lnTo>
                        <a:pt x="74" y="49"/>
                      </a:lnTo>
                      <a:lnTo>
                        <a:pt x="78" y="47"/>
                      </a:lnTo>
                      <a:lnTo>
                        <a:pt x="76" y="4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95" name="Freeform 444"/>
                <p:cNvSpPr>
                  <a:spLocks noChangeAspect="1"/>
                </p:cNvSpPr>
                <p:nvPr/>
              </p:nvSpPr>
              <p:spPr bwMode="gray">
                <a:xfrm>
                  <a:off x="3989" y="2457"/>
                  <a:ext cx="1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2 h 7"/>
                    <a:gd name="T4" fmla="*/ 2 w 2"/>
                    <a:gd name="T5" fmla="*/ 0 h 7"/>
                    <a:gd name="T6" fmla="*/ 2 w 2"/>
                    <a:gd name="T7" fmla="*/ 2 h 7"/>
                    <a:gd name="T8" fmla="*/ 0 w 2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"/>
                    <a:gd name="T17" fmla="*/ 2 w 2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96" name="Freeform 445"/>
                <p:cNvSpPr>
                  <a:spLocks noChangeAspect="1"/>
                </p:cNvSpPr>
                <p:nvPr/>
              </p:nvSpPr>
              <p:spPr bwMode="gray">
                <a:xfrm>
                  <a:off x="3803" y="2530"/>
                  <a:ext cx="132" cy="99"/>
                </a:xfrm>
                <a:custGeom>
                  <a:avLst/>
                  <a:gdLst>
                    <a:gd name="T0" fmla="*/ 136 w 142"/>
                    <a:gd name="T1" fmla="*/ 17 h 89"/>
                    <a:gd name="T2" fmla="*/ 142 w 142"/>
                    <a:gd name="T3" fmla="*/ 11 h 89"/>
                    <a:gd name="T4" fmla="*/ 140 w 142"/>
                    <a:gd name="T5" fmla="*/ 9 h 89"/>
                    <a:gd name="T6" fmla="*/ 138 w 142"/>
                    <a:gd name="T7" fmla="*/ 7 h 89"/>
                    <a:gd name="T8" fmla="*/ 130 w 142"/>
                    <a:gd name="T9" fmla="*/ 13 h 89"/>
                    <a:gd name="T10" fmla="*/ 132 w 142"/>
                    <a:gd name="T11" fmla="*/ 7 h 89"/>
                    <a:gd name="T12" fmla="*/ 130 w 142"/>
                    <a:gd name="T13" fmla="*/ 4 h 89"/>
                    <a:gd name="T14" fmla="*/ 132 w 142"/>
                    <a:gd name="T15" fmla="*/ 0 h 89"/>
                    <a:gd name="T16" fmla="*/ 130 w 142"/>
                    <a:gd name="T17" fmla="*/ 0 h 89"/>
                    <a:gd name="T18" fmla="*/ 111 w 142"/>
                    <a:gd name="T19" fmla="*/ 15 h 89"/>
                    <a:gd name="T20" fmla="*/ 97 w 142"/>
                    <a:gd name="T21" fmla="*/ 25 h 89"/>
                    <a:gd name="T22" fmla="*/ 74 w 142"/>
                    <a:gd name="T23" fmla="*/ 37 h 89"/>
                    <a:gd name="T24" fmla="*/ 66 w 142"/>
                    <a:gd name="T25" fmla="*/ 42 h 89"/>
                    <a:gd name="T26" fmla="*/ 52 w 142"/>
                    <a:gd name="T27" fmla="*/ 50 h 89"/>
                    <a:gd name="T28" fmla="*/ 39 w 142"/>
                    <a:gd name="T29" fmla="*/ 52 h 89"/>
                    <a:gd name="T30" fmla="*/ 31 w 142"/>
                    <a:gd name="T31" fmla="*/ 56 h 89"/>
                    <a:gd name="T32" fmla="*/ 21 w 142"/>
                    <a:gd name="T33" fmla="*/ 64 h 89"/>
                    <a:gd name="T34" fmla="*/ 15 w 142"/>
                    <a:gd name="T35" fmla="*/ 66 h 89"/>
                    <a:gd name="T36" fmla="*/ 10 w 142"/>
                    <a:gd name="T37" fmla="*/ 70 h 89"/>
                    <a:gd name="T38" fmla="*/ 4 w 142"/>
                    <a:gd name="T39" fmla="*/ 75 h 89"/>
                    <a:gd name="T40" fmla="*/ 2 w 142"/>
                    <a:gd name="T41" fmla="*/ 79 h 89"/>
                    <a:gd name="T42" fmla="*/ 4 w 142"/>
                    <a:gd name="T43" fmla="*/ 81 h 89"/>
                    <a:gd name="T44" fmla="*/ 12 w 142"/>
                    <a:gd name="T45" fmla="*/ 81 h 89"/>
                    <a:gd name="T46" fmla="*/ 19 w 142"/>
                    <a:gd name="T47" fmla="*/ 83 h 89"/>
                    <a:gd name="T48" fmla="*/ 25 w 142"/>
                    <a:gd name="T49" fmla="*/ 89 h 89"/>
                    <a:gd name="T50" fmla="*/ 37 w 142"/>
                    <a:gd name="T51" fmla="*/ 81 h 89"/>
                    <a:gd name="T52" fmla="*/ 50 w 142"/>
                    <a:gd name="T53" fmla="*/ 77 h 89"/>
                    <a:gd name="T54" fmla="*/ 62 w 142"/>
                    <a:gd name="T55" fmla="*/ 66 h 89"/>
                    <a:gd name="T56" fmla="*/ 72 w 142"/>
                    <a:gd name="T57" fmla="*/ 56 h 89"/>
                    <a:gd name="T58" fmla="*/ 83 w 142"/>
                    <a:gd name="T59" fmla="*/ 52 h 89"/>
                    <a:gd name="T60" fmla="*/ 95 w 142"/>
                    <a:gd name="T61" fmla="*/ 46 h 89"/>
                    <a:gd name="T62" fmla="*/ 97 w 142"/>
                    <a:gd name="T63" fmla="*/ 46 h 89"/>
                    <a:gd name="T64" fmla="*/ 103 w 142"/>
                    <a:gd name="T65" fmla="*/ 48 h 89"/>
                    <a:gd name="T66" fmla="*/ 101 w 142"/>
                    <a:gd name="T67" fmla="*/ 44 h 89"/>
                    <a:gd name="T68" fmla="*/ 103 w 142"/>
                    <a:gd name="T69" fmla="*/ 40 h 89"/>
                    <a:gd name="T70" fmla="*/ 116 w 142"/>
                    <a:gd name="T71" fmla="*/ 31 h 89"/>
                    <a:gd name="T72" fmla="*/ 124 w 142"/>
                    <a:gd name="T73" fmla="*/ 27 h 89"/>
                    <a:gd name="T74" fmla="*/ 134 w 142"/>
                    <a:gd name="T75" fmla="*/ 21 h 8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42"/>
                    <a:gd name="T115" fmla="*/ 0 h 89"/>
                    <a:gd name="T116" fmla="*/ 142 w 142"/>
                    <a:gd name="T117" fmla="*/ 89 h 8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42" h="89">
                      <a:moveTo>
                        <a:pt x="134" y="21"/>
                      </a:moveTo>
                      <a:lnTo>
                        <a:pt x="136" y="17"/>
                      </a:lnTo>
                      <a:lnTo>
                        <a:pt x="140" y="13"/>
                      </a:lnTo>
                      <a:lnTo>
                        <a:pt x="142" y="11"/>
                      </a:lnTo>
                      <a:lnTo>
                        <a:pt x="140" y="11"/>
                      </a:lnTo>
                      <a:lnTo>
                        <a:pt x="140" y="9"/>
                      </a:lnTo>
                      <a:lnTo>
                        <a:pt x="138" y="7"/>
                      </a:lnTo>
                      <a:lnTo>
                        <a:pt x="134" y="11"/>
                      </a:lnTo>
                      <a:lnTo>
                        <a:pt x="130" y="13"/>
                      </a:lnTo>
                      <a:lnTo>
                        <a:pt x="130" y="9"/>
                      </a:lnTo>
                      <a:lnTo>
                        <a:pt x="132" y="7"/>
                      </a:lnTo>
                      <a:lnTo>
                        <a:pt x="132" y="4"/>
                      </a:lnTo>
                      <a:lnTo>
                        <a:pt x="130" y="4"/>
                      </a:lnTo>
                      <a:lnTo>
                        <a:pt x="130" y="2"/>
                      </a:lnTo>
                      <a:lnTo>
                        <a:pt x="132" y="0"/>
                      </a:lnTo>
                      <a:lnTo>
                        <a:pt x="134" y="0"/>
                      </a:lnTo>
                      <a:lnTo>
                        <a:pt x="130" y="0"/>
                      </a:lnTo>
                      <a:lnTo>
                        <a:pt x="124" y="4"/>
                      </a:lnTo>
                      <a:lnTo>
                        <a:pt x="111" y="15"/>
                      </a:lnTo>
                      <a:lnTo>
                        <a:pt x="103" y="17"/>
                      </a:lnTo>
                      <a:lnTo>
                        <a:pt x="97" y="25"/>
                      </a:lnTo>
                      <a:lnTo>
                        <a:pt x="83" y="33"/>
                      </a:lnTo>
                      <a:lnTo>
                        <a:pt x="74" y="37"/>
                      </a:lnTo>
                      <a:lnTo>
                        <a:pt x="74" y="40"/>
                      </a:lnTo>
                      <a:lnTo>
                        <a:pt x="66" y="42"/>
                      </a:lnTo>
                      <a:lnTo>
                        <a:pt x="58" y="46"/>
                      </a:lnTo>
                      <a:lnTo>
                        <a:pt x="52" y="50"/>
                      </a:lnTo>
                      <a:lnTo>
                        <a:pt x="45" y="50"/>
                      </a:lnTo>
                      <a:lnTo>
                        <a:pt x="39" y="52"/>
                      </a:lnTo>
                      <a:lnTo>
                        <a:pt x="35" y="56"/>
                      </a:lnTo>
                      <a:lnTo>
                        <a:pt x="31" y="56"/>
                      </a:lnTo>
                      <a:lnTo>
                        <a:pt x="25" y="60"/>
                      </a:lnTo>
                      <a:lnTo>
                        <a:pt x="21" y="64"/>
                      </a:lnTo>
                      <a:lnTo>
                        <a:pt x="17" y="64"/>
                      </a:lnTo>
                      <a:lnTo>
                        <a:pt x="15" y="66"/>
                      </a:lnTo>
                      <a:lnTo>
                        <a:pt x="12" y="68"/>
                      </a:lnTo>
                      <a:lnTo>
                        <a:pt x="10" y="70"/>
                      </a:lnTo>
                      <a:lnTo>
                        <a:pt x="8" y="75"/>
                      </a:lnTo>
                      <a:lnTo>
                        <a:pt x="4" y="75"/>
                      </a:lnTo>
                      <a:lnTo>
                        <a:pt x="0" y="79"/>
                      </a:lnTo>
                      <a:lnTo>
                        <a:pt x="2" y="79"/>
                      </a:lnTo>
                      <a:lnTo>
                        <a:pt x="4" y="77"/>
                      </a:lnTo>
                      <a:lnTo>
                        <a:pt x="4" y="81"/>
                      </a:lnTo>
                      <a:lnTo>
                        <a:pt x="10" y="81"/>
                      </a:lnTo>
                      <a:lnTo>
                        <a:pt x="12" y="81"/>
                      </a:lnTo>
                      <a:lnTo>
                        <a:pt x="15" y="83"/>
                      </a:lnTo>
                      <a:lnTo>
                        <a:pt x="19" y="83"/>
                      </a:lnTo>
                      <a:lnTo>
                        <a:pt x="19" y="85"/>
                      </a:lnTo>
                      <a:lnTo>
                        <a:pt x="25" y="89"/>
                      </a:lnTo>
                      <a:lnTo>
                        <a:pt x="33" y="85"/>
                      </a:lnTo>
                      <a:lnTo>
                        <a:pt x="37" y="81"/>
                      </a:lnTo>
                      <a:lnTo>
                        <a:pt x="45" y="81"/>
                      </a:lnTo>
                      <a:lnTo>
                        <a:pt x="50" y="77"/>
                      </a:lnTo>
                      <a:lnTo>
                        <a:pt x="52" y="77"/>
                      </a:lnTo>
                      <a:lnTo>
                        <a:pt x="62" y="66"/>
                      </a:lnTo>
                      <a:lnTo>
                        <a:pt x="68" y="64"/>
                      </a:lnTo>
                      <a:lnTo>
                        <a:pt x="72" y="56"/>
                      </a:lnTo>
                      <a:lnTo>
                        <a:pt x="76" y="52"/>
                      </a:lnTo>
                      <a:lnTo>
                        <a:pt x="83" y="52"/>
                      </a:lnTo>
                      <a:lnTo>
                        <a:pt x="87" y="50"/>
                      </a:lnTo>
                      <a:lnTo>
                        <a:pt x="95" y="46"/>
                      </a:lnTo>
                      <a:lnTo>
                        <a:pt x="97" y="44"/>
                      </a:lnTo>
                      <a:lnTo>
                        <a:pt x="97" y="46"/>
                      </a:lnTo>
                      <a:lnTo>
                        <a:pt x="101" y="48"/>
                      </a:lnTo>
                      <a:lnTo>
                        <a:pt x="103" y="48"/>
                      </a:lnTo>
                      <a:lnTo>
                        <a:pt x="103" y="46"/>
                      </a:lnTo>
                      <a:lnTo>
                        <a:pt x="101" y="44"/>
                      </a:lnTo>
                      <a:lnTo>
                        <a:pt x="101" y="42"/>
                      </a:lnTo>
                      <a:lnTo>
                        <a:pt x="103" y="40"/>
                      </a:lnTo>
                      <a:lnTo>
                        <a:pt x="109" y="37"/>
                      </a:lnTo>
                      <a:lnTo>
                        <a:pt x="116" y="31"/>
                      </a:lnTo>
                      <a:lnTo>
                        <a:pt x="122" y="29"/>
                      </a:lnTo>
                      <a:lnTo>
                        <a:pt x="124" y="27"/>
                      </a:lnTo>
                      <a:lnTo>
                        <a:pt x="126" y="25"/>
                      </a:lnTo>
                      <a:lnTo>
                        <a:pt x="134" y="2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97" name="Freeform 446"/>
                <p:cNvSpPr>
                  <a:spLocks noChangeAspect="1"/>
                </p:cNvSpPr>
                <p:nvPr/>
              </p:nvSpPr>
              <p:spPr bwMode="gray">
                <a:xfrm>
                  <a:off x="3807" y="2608"/>
                  <a:ext cx="4" cy="4"/>
                </a:xfrm>
                <a:custGeom>
                  <a:avLst/>
                  <a:gdLst>
                    <a:gd name="T0" fmla="*/ 4 w 4"/>
                    <a:gd name="T1" fmla="*/ 3 h 3"/>
                    <a:gd name="T2" fmla="*/ 4 w 4"/>
                    <a:gd name="T3" fmla="*/ 0 h 3"/>
                    <a:gd name="T4" fmla="*/ 2 w 4"/>
                    <a:gd name="T5" fmla="*/ 0 h 3"/>
                    <a:gd name="T6" fmla="*/ 0 w 4"/>
                    <a:gd name="T7" fmla="*/ 3 h 3"/>
                    <a:gd name="T8" fmla="*/ 4 w 4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98" name="Freeform 447"/>
                <p:cNvSpPr>
                  <a:spLocks noChangeAspect="1"/>
                </p:cNvSpPr>
                <p:nvPr/>
              </p:nvSpPr>
              <p:spPr bwMode="gray">
                <a:xfrm>
                  <a:off x="3934" y="2531"/>
                  <a:ext cx="1" cy="6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2 h 5"/>
                    <a:gd name="T4" fmla="*/ 0 w 2"/>
                    <a:gd name="T5" fmla="*/ 0 h 5"/>
                    <a:gd name="T6" fmla="*/ 2 w 2"/>
                    <a:gd name="T7" fmla="*/ 0 h 5"/>
                    <a:gd name="T8" fmla="*/ 0 w 2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5"/>
                    <a:gd name="T17" fmla="*/ 2 w 2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299" name="Freeform 448"/>
                <p:cNvSpPr>
                  <a:spLocks noChangeAspect="1"/>
                </p:cNvSpPr>
                <p:nvPr/>
              </p:nvSpPr>
              <p:spPr bwMode="gray">
                <a:xfrm>
                  <a:off x="3801" y="2277"/>
                  <a:ext cx="3" cy="14"/>
                </a:xfrm>
                <a:custGeom>
                  <a:avLst/>
                  <a:gdLst>
                    <a:gd name="T0" fmla="*/ 0 w 4"/>
                    <a:gd name="T1" fmla="*/ 14 h 14"/>
                    <a:gd name="T2" fmla="*/ 0 w 4"/>
                    <a:gd name="T3" fmla="*/ 8 h 14"/>
                    <a:gd name="T4" fmla="*/ 0 w 4"/>
                    <a:gd name="T5" fmla="*/ 6 h 14"/>
                    <a:gd name="T6" fmla="*/ 4 w 4"/>
                    <a:gd name="T7" fmla="*/ 4 h 14"/>
                    <a:gd name="T8" fmla="*/ 4 w 4"/>
                    <a:gd name="T9" fmla="*/ 0 h 14"/>
                    <a:gd name="T10" fmla="*/ 4 w 4"/>
                    <a:gd name="T11" fmla="*/ 0 h 14"/>
                    <a:gd name="T12" fmla="*/ 4 w 4"/>
                    <a:gd name="T13" fmla="*/ 2 h 14"/>
                    <a:gd name="T14" fmla="*/ 2 w 4"/>
                    <a:gd name="T15" fmla="*/ 8 h 14"/>
                    <a:gd name="T16" fmla="*/ 0 w 4"/>
                    <a:gd name="T17" fmla="*/ 14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14"/>
                    <a:gd name="T29" fmla="*/ 4 w 4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14">
                      <a:moveTo>
                        <a:pt x="0" y="14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00" name="Freeform 449"/>
                <p:cNvSpPr>
                  <a:spLocks noChangeAspect="1"/>
                </p:cNvSpPr>
                <p:nvPr/>
              </p:nvSpPr>
              <p:spPr bwMode="gray">
                <a:xfrm>
                  <a:off x="3795" y="2320"/>
                  <a:ext cx="5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2 h 4"/>
                    <a:gd name="T4" fmla="*/ 4 w 4"/>
                    <a:gd name="T5" fmla="*/ 0 h 4"/>
                    <a:gd name="T6" fmla="*/ 0 w 4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01" name="Freeform 450"/>
                <p:cNvSpPr>
                  <a:spLocks noChangeAspect="1"/>
                </p:cNvSpPr>
                <p:nvPr/>
              </p:nvSpPr>
              <p:spPr bwMode="gray">
                <a:xfrm>
                  <a:off x="3797" y="2313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0 w 4"/>
                    <a:gd name="T3" fmla="*/ 4 h 4"/>
                    <a:gd name="T4" fmla="*/ 2 w 4"/>
                    <a:gd name="T5" fmla="*/ 2 h 4"/>
                    <a:gd name="T6" fmla="*/ 2 w 4"/>
                    <a:gd name="T7" fmla="*/ 2 h 4"/>
                    <a:gd name="T8" fmla="*/ 4 w 4"/>
                    <a:gd name="T9" fmla="*/ 0 h 4"/>
                    <a:gd name="T10" fmla="*/ 0 w 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02" name="Freeform 451"/>
                <p:cNvSpPr>
                  <a:spLocks noChangeAspect="1"/>
                </p:cNvSpPr>
                <p:nvPr/>
              </p:nvSpPr>
              <p:spPr bwMode="gray">
                <a:xfrm>
                  <a:off x="3788" y="2260"/>
                  <a:ext cx="1" cy="1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0 w 2"/>
                    <a:gd name="T5" fmla="*/ 0 h 2"/>
                    <a:gd name="T6" fmla="*/ 2 w 2"/>
                    <a:gd name="T7" fmla="*/ 0 h 2"/>
                    <a:gd name="T8" fmla="*/ 2 w 2"/>
                    <a:gd name="T9" fmla="*/ 0 h 2"/>
                    <a:gd name="T10" fmla="*/ 2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03" name="Freeform 452"/>
                <p:cNvSpPr>
                  <a:spLocks noChangeAspect="1"/>
                </p:cNvSpPr>
                <p:nvPr/>
              </p:nvSpPr>
              <p:spPr bwMode="gray">
                <a:xfrm>
                  <a:off x="2602" y="2031"/>
                  <a:ext cx="5" cy="3"/>
                </a:xfrm>
                <a:custGeom>
                  <a:avLst/>
                  <a:gdLst>
                    <a:gd name="T0" fmla="*/ 0 w 6"/>
                    <a:gd name="T1" fmla="*/ 0 h 2"/>
                    <a:gd name="T2" fmla="*/ 4 w 6"/>
                    <a:gd name="T3" fmla="*/ 2 h 2"/>
                    <a:gd name="T4" fmla="*/ 6 w 6"/>
                    <a:gd name="T5" fmla="*/ 0 h 2"/>
                    <a:gd name="T6" fmla="*/ 0 w 6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04" name="Freeform 453"/>
                <p:cNvSpPr>
                  <a:spLocks noChangeAspect="1"/>
                </p:cNvSpPr>
                <p:nvPr/>
              </p:nvSpPr>
              <p:spPr bwMode="gray">
                <a:xfrm>
                  <a:off x="2602" y="2028"/>
                  <a:ext cx="5" cy="3"/>
                </a:xfrm>
                <a:custGeom>
                  <a:avLst/>
                  <a:gdLst>
                    <a:gd name="T0" fmla="*/ 0 w 6"/>
                    <a:gd name="T1" fmla="*/ 2 h 2"/>
                    <a:gd name="T2" fmla="*/ 6 w 6"/>
                    <a:gd name="T3" fmla="*/ 2 h 2"/>
                    <a:gd name="T4" fmla="*/ 6 w 6"/>
                    <a:gd name="T5" fmla="*/ 0 h 2"/>
                    <a:gd name="T6" fmla="*/ 2 w 6"/>
                    <a:gd name="T7" fmla="*/ 0 h 2"/>
                    <a:gd name="T8" fmla="*/ 0 w 6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2"/>
                    <a:gd name="T17" fmla="*/ 6 w 6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05" name="Freeform 454"/>
                <p:cNvSpPr>
                  <a:spLocks noChangeAspect="1"/>
                </p:cNvSpPr>
                <p:nvPr/>
              </p:nvSpPr>
              <p:spPr bwMode="gray">
                <a:xfrm>
                  <a:off x="1567" y="626"/>
                  <a:ext cx="461" cy="301"/>
                </a:xfrm>
                <a:custGeom>
                  <a:avLst/>
                  <a:gdLst>
                    <a:gd name="T0" fmla="*/ 452 w 497"/>
                    <a:gd name="T1" fmla="*/ 19 h 268"/>
                    <a:gd name="T2" fmla="*/ 400 w 497"/>
                    <a:gd name="T3" fmla="*/ 27 h 268"/>
                    <a:gd name="T4" fmla="*/ 377 w 497"/>
                    <a:gd name="T5" fmla="*/ 19 h 268"/>
                    <a:gd name="T6" fmla="*/ 347 w 497"/>
                    <a:gd name="T7" fmla="*/ 13 h 268"/>
                    <a:gd name="T8" fmla="*/ 427 w 497"/>
                    <a:gd name="T9" fmla="*/ 8 h 268"/>
                    <a:gd name="T10" fmla="*/ 365 w 497"/>
                    <a:gd name="T11" fmla="*/ 6 h 268"/>
                    <a:gd name="T12" fmla="*/ 353 w 497"/>
                    <a:gd name="T13" fmla="*/ 4 h 268"/>
                    <a:gd name="T14" fmla="*/ 311 w 497"/>
                    <a:gd name="T15" fmla="*/ 2 h 268"/>
                    <a:gd name="T16" fmla="*/ 266 w 497"/>
                    <a:gd name="T17" fmla="*/ 4 h 268"/>
                    <a:gd name="T18" fmla="*/ 270 w 497"/>
                    <a:gd name="T19" fmla="*/ 10 h 268"/>
                    <a:gd name="T20" fmla="*/ 243 w 497"/>
                    <a:gd name="T21" fmla="*/ 17 h 268"/>
                    <a:gd name="T22" fmla="*/ 200 w 497"/>
                    <a:gd name="T23" fmla="*/ 17 h 268"/>
                    <a:gd name="T24" fmla="*/ 153 w 497"/>
                    <a:gd name="T25" fmla="*/ 19 h 268"/>
                    <a:gd name="T26" fmla="*/ 101 w 497"/>
                    <a:gd name="T27" fmla="*/ 23 h 268"/>
                    <a:gd name="T28" fmla="*/ 76 w 497"/>
                    <a:gd name="T29" fmla="*/ 37 h 268"/>
                    <a:gd name="T30" fmla="*/ 17 w 497"/>
                    <a:gd name="T31" fmla="*/ 56 h 268"/>
                    <a:gd name="T32" fmla="*/ 37 w 497"/>
                    <a:gd name="T33" fmla="*/ 64 h 268"/>
                    <a:gd name="T34" fmla="*/ 10 w 497"/>
                    <a:gd name="T35" fmla="*/ 68 h 268"/>
                    <a:gd name="T36" fmla="*/ 29 w 497"/>
                    <a:gd name="T37" fmla="*/ 74 h 268"/>
                    <a:gd name="T38" fmla="*/ 43 w 497"/>
                    <a:gd name="T39" fmla="*/ 74 h 268"/>
                    <a:gd name="T40" fmla="*/ 66 w 497"/>
                    <a:gd name="T41" fmla="*/ 72 h 268"/>
                    <a:gd name="T42" fmla="*/ 93 w 497"/>
                    <a:gd name="T43" fmla="*/ 83 h 268"/>
                    <a:gd name="T44" fmla="*/ 101 w 497"/>
                    <a:gd name="T45" fmla="*/ 105 h 268"/>
                    <a:gd name="T46" fmla="*/ 91 w 497"/>
                    <a:gd name="T47" fmla="*/ 126 h 268"/>
                    <a:gd name="T48" fmla="*/ 113 w 497"/>
                    <a:gd name="T49" fmla="*/ 120 h 268"/>
                    <a:gd name="T50" fmla="*/ 122 w 497"/>
                    <a:gd name="T51" fmla="*/ 130 h 268"/>
                    <a:gd name="T52" fmla="*/ 93 w 497"/>
                    <a:gd name="T53" fmla="*/ 132 h 268"/>
                    <a:gd name="T54" fmla="*/ 122 w 497"/>
                    <a:gd name="T55" fmla="*/ 142 h 268"/>
                    <a:gd name="T56" fmla="*/ 101 w 497"/>
                    <a:gd name="T57" fmla="*/ 163 h 268"/>
                    <a:gd name="T58" fmla="*/ 87 w 497"/>
                    <a:gd name="T59" fmla="*/ 167 h 268"/>
                    <a:gd name="T60" fmla="*/ 78 w 497"/>
                    <a:gd name="T61" fmla="*/ 173 h 268"/>
                    <a:gd name="T62" fmla="*/ 68 w 497"/>
                    <a:gd name="T63" fmla="*/ 190 h 268"/>
                    <a:gd name="T64" fmla="*/ 85 w 497"/>
                    <a:gd name="T65" fmla="*/ 194 h 268"/>
                    <a:gd name="T66" fmla="*/ 87 w 497"/>
                    <a:gd name="T67" fmla="*/ 208 h 268"/>
                    <a:gd name="T68" fmla="*/ 76 w 497"/>
                    <a:gd name="T69" fmla="*/ 225 h 268"/>
                    <a:gd name="T70" fmla="*/ 91 w 497"/>
                    <a:gd name="T71" fmla="*/ 254 h 268"/>
                    <a:gd name="T72" fmla="*/ 126 w 497"/>
                    <a:gd name="T73" fmla="*/ 262 h 268"/>
                    <a:gd name="T74" fmla="*/ 157 w 497"/>
                    <a:gd name="T75" fmla="*/ 233 h 268"/>
                    <a:gd name="T76" fmla="*/ 171 w 497"/>
                    <a:gd name="T77" fmla="*/ 215 h 268"/>
                    <a:gd name="T78" fmla="*/ 192 w 497"/>
                    <a:gd name="T79" fmla="*/ 198 h 268"/>
                    <a:gd name="T80" fmla="*/ 219 w 497"/>
                    <a:gd name="T81" fmla="*/ 190 h 268"/>
                    <a:gd name="T82" fmla="*/ 270 w 497"/>
                    <a:gd name="T83" fmla="*/ 169 h 268"/>
                    <a:gd name="T84" fmla="*/ 318 w 497"/>
                    <a:gd name="T85" fmla="*/ 161 h 268"/>
                    <a:gd name="T86" fmla="*/ 361 w 497"/>
                    <a:gd name="T87" fmla="*/ 147 h 268"/>
                    <a:gd name="T88" fmla="*/ 318 w 497"/>
                    <a:gd name="T89" fmla="*/ 142 h 268"/>
                    <a:gd name="T90" fmla="*/ 330 w 497"/>
                    <a:gd name="T91" fmla="*/ 130 h 268"/>
                    <a:gd name="T92" fmla="*/ 332 w 497"/>
                    <a:gd name="T93" fmla="*/ 120 h 268"/>
                    <a:gd name="T94" fmla="*/ 373 w 497"/>
                    <a:gd name="T95" fmla="*/ 134 h 268"/>
                    <a:gd name="T96" fmla="*/ 380 w 497"/>
                    <a:gd name="T97" fmla="*/ 124 h 268"/>
                    <a:gd name="T98" fmla="*/ 361 w 497"/>
                    <a:gd name="T99" fmla="*/ 114 h 268"/>
                    <a:gd name="T100" fmla="*/ 340 w 497"/>
                    <a:gd name="T101" fmla="*/ 107 h 268"/>
                    <a:gd name="T102" fmla="*/ 386 w 497"/>
                    <a:gd name="T103" fmla="*/ 101 h 268"/>
                    <a:gd name="T104" fmla="*/ 392 w 497"/>
                    <a:gd name="T105" fmla="*/ 97 h 268"/>
                    <a:gd name="T106" fmla="*/ 408 w 497"/>
                    <a:gd name="T107" fmla="*/ 89 h 268"/>
                    <a:gd name="T108" fmla="*/ 410 w 497"/>
                    <a:gd name="T109" fmla="*/ 83 h 268"/>
                    <a:gd name="T110" fmla="*/ 404 w 497"/>
                    <a:gd name="T111" fmla="*/ 72 h 268"/>
                    <a:gd name="T112" fmla="*/ 429 w 497"/>
                    <a:gd name="T113" fmla="*/ 64 h 268"/>
                    <a:gd name="T114" fmla="*/ 429 w 497"/>
                    <a:gd name="T115" fmla="*/ 58 h 268"/>
                    <a:gd name="T116" fmla="*/ 427 w 497"/>
                    <a:gd name="T117" fmla="*/ 43 h 268"/>
                    <a:gd name="T118" fmla="*/ 431 w 497"/>
                    <a:gd name="T119" fmla="*/ 33 h 268"/>
                    <a:gd name="T120" fmla="*/ 427 w 497"/>
                    <a:gd name="T121" fmla="*/ 27 h 26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97"/>
                    <a:gd name="T184" fmla="*/ 0 h 268"/>
                    <a:gd name="T185" fmla="*/ 497 w 497"/>
                    <a:gd name="T186" fmla="*/ 268 h 26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97" h="268">
                      <a:moveTo>
                        <a:pt x="481" y="23"/>
                      </a:moveTo>
                      <a:lnTo>
                        <a:pt x="485" y="21"/>
                      </a:lnTo>
                      <a:lnTo>
                        <a:pt x="493" y="19"/>
                      </a:lnTo>
                      <a:lnTo>
                        <a:pt x="497" y="19"/>
                      </a:lnTo>
                      <a:lnTo>
                        <a:pt x="491" y="17"/>
                      </a:lnTo>
                      <a:lnTo>
                        <a:pt x="485" y="17"/>
                      </a:lnTo>
                      <a:lnTo>
                        <a:pt x="476" y="15"/>
                      </a:lnTo>
                      <a:lnTo>
                        <a:pt x="472" y="15"/>
                      </a:lnTo>
                      <a:lnTo>
                        <a:pt x="464" y="15"/>
                      </a:lnTo>
                      <a:lnTo>
                        <a:pt x="458" y="17"/>
                      </a:lnTo>
                      <a:lnTo>
                        <a:pt x="452" y="19"/>
                      </a:lnTo>
                      <a:lnTo>
                        <a:pt x="450" y="19"/>
                      </a:lnTo>
                      <a:lnTo>
                        <a:pt x="441" y="19"/>
                      </a:lnTo>
                      <a:lnTo>
                        <a:pt x="433" y="19"/>
                      </a:lnTo>
                      <a:lnTo>
                        <a:pt x="431" y="17"/>
                      </a:lnTo>
                      <a:lnTo>
                        <a:pt x="427" y="19"/>
                      </a:lnTo>
                      <a:lnTo>
                        <a:pt x="417" y="23"/>
                      </a:lnTo>
                      <a:lnTo>
                        <a:pt x="413" y="23"/>
                      </a:lnTo>
                      <a:lnTo>
                        <a:pt x="408" y="25"/>
                      </a:lnTo>
                      <a:lnTo>
                        <a:pt x="404" y="27"/>
                      </a:lnTo>
                      <a:lnTo>
                        <a:pt x="400" y="27"/>
                      </a:lnTo>
                      <a:lnTo>
                        <a:pt x="394" y="29"/>
                      </a:lnTo>
                      <a:lnTo>
                        <a:pt x="402" y="25"/>
                      </a:lnTo>
                      <a:lnTo>
                        <a:pt x="404" y="23"/>
                      </a:lnTo>
                      <a:lnTo>
                        <a:pt x="417" y="19"/>
                      </a:lnTo>
                      <a:lnTo>
                        <a:pt x="419" y="17"/>
                      </a:lnTo>
                      <a:lnTo>
                        <a:pt x="415" y="15"/>
                      </a:lnTo>
                      <a:lnTo>
                        <a:pt x="402" y="15"/>
                      </a:lnTo>
                      <a:lnTo>
                        <a:pt x="400" y="17"/>
                      </a:lnTo>
                      <a:lnTo>
                        <a:pt x="390" y="19"/>
                      </a:lnTo>
                      <a:lnTo>
                        <a:pt x="380" y="21"/>
                      </a:lnTo>
                      <a:lnTo>
                        <a:pt x="377" y="19"/>
                      </a:lnTo>
                      <a:lnTo>
                        <a:pt x="382" y="17"/>
                      </a:lnTo>
                      <a:lnTo>
                        <a:pt x="392" y="15"/>
                      </a:lnTo>
                      <a:lnTo>
                        <a:pt x="384" y="15"/>
                      </a:lnTo>
                      <a:lnTo>
                        <a:pt x="363" y="15"/>
                      </a:lnTo>
                      <a:lnTo>
                        <a:pt x="361" y="17"/>
                      </a:lnTo>
                      <a:lnTo>
                        <a:pt x="357" y="15"/>
                      </a:lnTo>
                      <a:lnTo>
                        <a:pt x="351" y="17"/>
                      </a:lnTo>
                      <a:lnTo>
                        <a:pt x="338" y="19"/>
                      </a:lnTo>
                      <a:lnTo>
                        <a:pt x="334" y="19"/>
                      </a:lnTo>
                      <a:lnTo>
                        <a:pt x="334" y="17"/>
                      </a:lnTo>
                      <a:lnTo>
                        <a:pt x="347" y="13"/>
                      </a:lnTo>
                      <a:lnTo>
                        <a:pt x="351" y="10"/>
                      </a:lnTo>
                      <a:lnTo>
                        <a:pt x="355" y="13"/>
                      </a:lnTo>
                      <a:lnTo>
                        <a:pt x="363" y="13"/>
                      </a:lnTo>
                      <a:lnTo>
                        <a:pt x="375" y="13"/>
                      </a:lnTo>
                      <a:lnTo>
                        <a:pt x="390" y="13"/>
                      </a:lnTo>
                      <a:lnTo>
                        <a:pt x="400" y="13"/>
                      </a:lnTo>
                      <a:lnTo>
                        <a:pt x="410" y="13"/>
                      </a:lnTo>
                      <a:lnTo>
                        <a:pt x="417" y="13"/>
                      </a:lnTo>
                      <a:lnTo>
                        <a:pt x="419" y="10"/>
                      </a:lnTo>
                      <a:lnTo>
                        <a:pt x="427" y="10"/>
                      </a:lnTo>
                      <a:lnTo>
                        <a:pt x="427" y="8"/>
                      </a:lnTo>
                      <a:lnTo>
                        <a:pt x="419" y="6"/>
                      </a:lnTo>
                      <a:lnTo>
                        <a:pt x="410" y="6"/>
                      </a:lnTo>
                      <a:lnTo>
                        <a:pt x="408" y="8"/>
                      </a:lnTo>
                      <a:lnTo>
                        <a:pt x="404" y="6"/>
                      </a:lnTo>
                      <a:lnTo>
                        <a:pt x="396" y="8"/>
                      </a:lnTo>
                      <a:lnTo>
                        <a:pt x="402" y="4"/>
                      </a:lnTo>
                      <a:lnTo>
                        <a:pt x="400" y="2"/>
                      </a:lnTo>
                      <a:lnTo>
                        <a:pt x="394" y="4"/>
                      </a:lnTo>
                      <a:lnTo>
                        <a:pt x="382" y="6"/>
                      </a:lnTo>
                      <a:lnTo>
                        <a:pt x="375" y="6"/>
                      </a:lnTo>
                      <a:lnTo>
                        <a:pt x="365" y="6"/>
                      </a:lnTo>
                      <a:lnTo>
                        <a:pt x="355" y="6"/>
                      </a:lnTo>
                      <a:lnTo>
                        <a:pt x="344" y="6"/>
                      </a:lnTo>
                      <a:lnTo>
                        <a:pt x="340" y="8"/>
                      </a:lnTo>
                      <a:lnTo>
                        <a:pt x="330" y="8"/>
                      </a:lnTo>
                      <a:lnTo>
                        <a:pt x="328" y="8"/>
                      </a:lnTo>
                      <a:lnTo>
                        <a:pt x="318" y="8"/>
                      </a:lnTo>
                      <a:lnTo>
                        <a:pt x="322" y="6"/>
                      </a:lnTo>
                      <a:lnTo>
                        <a:pt x="332" y="4"/>
                      </a:lnTo>
                      <a:lnTo>
                        <a:pt x="336" y="4"/>
                      </a:lnTo>
                      <a:lnTo>
                        <a:pt x="342" y="4"/>
                      </a:lnTo>
                      <a:lnTo>
                        <a:pt x="353" y="4"/>
                      </a:lnTo>
                      <a:lnTo>
                        <a:pt x="361" y="4"/>
                      </a:lnTo>
                      <a:lnTo>
                        <a:pt x="371" y="4"/>
                      </a:lnTo>
                      <a:lnTo>
                        <a:pt x="382" y="2"/>
                      </a:lnTo>
                      <a:lnTo>
                        <a:pt x="377" y="2"/>
                      </a:lnTo>
                      <a:lnTo>
                        <a:pt x="369" y="2"/>
                      </a:lnTo>
                      <a:lnTo>
                        <a:pt x="363" y="2"/>
                      </a:lnTo>
                      <a:lnTo>
                        <a:pt x="342" y="0"/>
                      </a:lnTo>
                      <a:lnTo>
                        <a:pt x="332" y="2"/>
                      </a:lnTo>
                      <a:lnTo>
                        <a:pt x="328" y="0"/>
                      </a:lnTo>
                      <a:lnTo>
                        <a:pt x="311" y="2"/>
                      </a:lnTo>
                      <a:lnTo>
                        <a:pt x="303" y="2"/>
                      </a:lnTo>
                      <a:lnTo>
                        <a:pt x="301" y="2"/>
                      </a:lnTo>
                      <a:lnTo>
                        <a:pt x="297" y="2"/>
                      </a:lnTo>
                      <a:lnTo>
                        <a:pt x="303" y="6"/>
                      </a:lnTo>
                      <a:lnTo>
                        <a:pt x="297" y="6"/>
                      </a:lnTo>
                      <a:lnTo>
                        <a:pt x="295" y="6"/>
                      </a:lnTo>
                      <a:lnTo>
                        <a:pt x="295" y="8"/>
                      </a:lnTo>
                      <a:lnTo>
                        <a:pt x="291" y="6"/>
                      </a:lnTo>
                      <a:lnTo>
                        <a:pt x="283" y="6"/>
                      </a:lnTo>
                      <a:lnTo>
                        <a:pt x="274" y="4"/>
                      </a:lnTo>
                      <a:lnTo>
                        <a:pt x="266" y="4"/>
                      </a:lnTo>
                      <a:lnTo>
                        <a:pt x="264" y="6"/>
                      </a:lnTo>
                      <a:lnTo>
                        <a:pt x="262" y="6"/>
                      </a:lnTo>
                      <a:lnTo>
                        <a:pt x="256" y="4"/>
                      </a:lnTo>
                      <a:lnTo>
                        <a:pt x="254" y="4"/>
                      </a:lnTo>
                      <a:lnTo>
                        <a:pt x="254" y="8"/>
                      </a:lnTo>
                      <a:lnTo>
                        <a:pt x="260" y="8"/>
                      </a:lnTo>
                      <a:lnTo>
                        <a:pt x="268" y="8"/>
                      </a:lnTo>
                      <a:lnTo>
                        <a:pt x="276" y="8"/>
                      </a:lnTo>
                      <a:lnTo>
                        <a:pt x="283" y="10"/>
                      </a:lnTo>
                      <a:lnTo>
                        <a:pt x="283" y="13"/>
                      </a:lnTo>
                      <a:lnTo>
                        <a:pt x="270" y="10"/>
                      </a:lnTo>
                      <a:lnTo>
                        <a:pt x="268" y="10"/>
                      </a:lnTo>
                      <a:lnTo>
                        <a:pt x="254" y="8"/>
                      </a:lnTo>
                      <a:lnTo>
                        <a:pt x="252" y="10"/>
                      </a:lnTo>
                      <a:lnTo>
                        <a:pt x="258" y="13"/>
                      </a:lnTo>
                      <a:lnTo>
                        <a:pt x="254" y="13"/>
                      </a:lnTo>
                      <a:lnTo>
                        <a:pt x="245" y="10"/>
                      </a:lnTo>
                      <a:lnTo>
                        <a:pt x="235" y="8"/>
                      </a:lnTo>
                      <a:lnTo>
                        <a:pt x="233" y="10"/>
                      </a:lnTo>
                      <a:lnTo>
                        <a:pt x="243" y="13"/>
                      </a:lnTo>
                      <a:lnTo>
                        <a:pt x="248" y="17"/>
                      </a:lnTo>
                      <a:lnTo>
                        <a:pt x="243" y="17"/>
                      </a:lnTo>
                      <a:lnTo>
                        <a:pt x="239" y="15"/>
                      </a:lnTo>
                      <a:lnTo>
                        <a:pt x="237" y="13"/>
                      </a:lnTo>
                      <a:lnTo>
                        <a:pt x="231" y="13"/>
                      </a:lnTo>
                      <a:lnTo>
                        <a:pt x="223" y="10"/>
                      </a:lnTo>
                      <a:lnTo>
                        <a:pt x="219" y="13"/>
                      </a:lnTo>
                      <a:lnTo>
                        <a:pt x="212" y="10"/>
                      </a:lnTo>
                      <a:lnTo>
                        <a:pt x="204" y="10"/>
                      </a:lnTo>
                      <a:lnTo>
                        <a:pt x="204" y="13"/>
                      </a:lnTo>
                      <a:lnTo>
                        <a:pt x="210" y="17"/>
                      </a:lnTo>
                      <a:lnTo>
                        <a:pt x="204" y="17"/>
                      </a:lnTo>
                      <a:lnTo>
                        <a:pt x="200" y="17"/>
                      </a:lnTo>
                      <a:lnTo>
                        <a:pt x="194" y="15"/>
                      </a:lnTo>
                      <a:lnTo>
                        <a:pt x="188" y="13"/>
                      </a:lnTo>
                      <a:lnTo>
                        <a:pt x="186" y="15"/>
                      </a:lnTo>
                      <a:lnTo>
                        <a:pt x="179" y="19"/>
                      </a:lnTo>
                      <a:lnTo>
                        <a:pt x="182" y="15"/>
                      </a:lnTo>
                      <a:lnTo>
                        <a:pt x="184" y="13"/>
                      </a:lnTo>
                      <a:lnTo>
                        <a:pt x="173" y="10"/>
                      </a:lnTo>
                      <a:lnTo>
                        <a:pt x="157" y="13"/>
                      </a:lnTo>
                      <a:lnTo>
                        <a:pt x="140" y="15"/>
                      </a:lnTo>
                      <a:lnTo>
                        <a:pt x="138" y="15"/>
                      </a:lnTo>
                      <a:lnTo>
                        <a:pt x="153" y="19"/>
                      </a:lnTo>
                      <a:lnTo>
                        <a:pt x="155" y="21"/>
                      </a:lnTo>
                      <a:lnTo>
                        <a:pt x="151" y="21"/>
                      </a:lnTo>
                      <a:lnTo>
                        <a:pt x="138" y="17"/>
                      </a:lnTo>
                      <a:lnTo>
                        <a:pt x="136" y="15"/>
                      </a:lnTo>
                      <a:lnTo>
                        <a:pt x="124" y="17"/>
                      </a:lnTo>
                      <a:lnTo>
                        <a:pt x="124" y="19"/>
                      </a:lnTo>
                      <a:lnTo>
                        <a:pt x="118" y="23"/>
                      </a:lnTo>
                      <a:lnTo>
                        <a:pt x="105" y="21"/>
                      </a:lnTo>
                      <a:lnTo>
                        <a:pt x="103" y="27"/>
                      </a:lnTo>
                      <a:lnTo>
                        <a:pt x="101" y="23"/>
                      </a:lnTo>
                      <a:lnTo>
                        <a:pt x="93" y="23"/>
                      </a:lnTo>
                      <a:lnTo>
                        <a:pt x="87" y="27"/>
                      </a:lnTo>
                      <a:lnTo>
                        <a:pt x="72" y="27"/>
                      </a:lnTo>
                      <a:lnTo>
                        <a:pt x="64" y="31"/>
                      </a:lnTo>
                      <a:lnTo>
                        <a:pt x="68" y="33"/>
                      </a:lnTo>
                      <a:lnTo>
                        <a:pt x="76" y="33"/>
                      </a:lnTo>
                      <a:lnTo>
                        <a:pt x="80" y="31"/>
                      </a:lnTo>
                      <a:lnTo>
                        <a:pt x="91" y="31"/>
                      </a:lnTo>
                      <a:lnTo>
                        <a:pt x="87" y="33"/>
                      </a:lnTo>
                      <a:lnTo>
                        <a:pt x="78" y="33"/>
                      </a:lnTo>
                      <a:lnTo>
                        <a:pt x="76" y="37"/>
                      </a:lnTo>
                      <a:lnTo>
                        <a:pt x="68" y="39"/>
                      </a:lnTo>
                      <a:lnTo>
                        <a:pt x="60" y="41"/>
                      </a:lnTo>
                      <a:lnTo>
                        <a:pt x="52" y="41"/>
                      </a:lnTo>
                      <a:lnTo>
                        <a:pt x="35" y="43"/>
                      </a:lnTo>
                      <a:lnTo>
                        <a:pt x="35" y="46"/>
                      </a:lnTo>
                      <a:lnTo>
                        <a:pt x="17" y="48"/>
                      </a:lnTo>
                      <a:lnTo>
                        <a:pt x="14" y="48"/>
                      </a:lnTo>
                      <a:lnTo>
                        <a:pt x="2" y="50"/>
                      </a:lnTo>
                      <a:lnTo>
                        <a:pt x="0" y="52"/>
                      </a:lnTo>
                      <a:lnTo>
                        <a:pt x="8" y="56"/>
                      </a:lnTo>
                      <a:lnTo>
                        <a:pt x="17" y="56"/>
                      </a:lnTo>
                      <a:lnTo>
                        <a:pt x="23" y="58"/>
                      </a:lnTo>
                      <a:lnTo>
                        <a:pt x="29" y="58"/>
                      </a:lnTo>
                      <a:lnTo>
                        <a:pt x="37" y="56"/>
                      </a:lnTo>
                      <a:lnTo>
                        <a:pt x="41" y="54"/>
                      </a:lnTo>
                      <a:lnTo>
                        <a:pt x="45" y="56"/>
                      </a:lnTo>
                      <a:lnTo>
                        <a:pt x="47" y="58"/>
                      </a:lnTo>
                      <a:lnTo>
                        <a:pt x="39" y="60"/>
                      </a:lnTo>
                      <a:lnTo>
                        <a:pt x="47" y="60"/>
                      </a:lnTo>
                      <a:lnTo>
                        <a:pt x="45" y="62"/>
                      </a:lnTo>
                      <a:lnTo>
                        <a:pt x="37" y="64"/>
                      </a:lnTo>
                      <a:lnTo>
                        <a:pt x="29" y="62"/>
                      </a:lnTo>
                      <a:lnTo>
                        <a:pt x="23" y="62"/>
                      </a:lnTo>
                      <a:lnTo>
                        <a:pt x="10" y="60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2" y="66"/>
                      </a:lnTo>
                      <a:lnTo>
                        <a:pt x="6" y="66"/>
                      </a:lnTo>
                      <a:lnTo>
                        <a:pt x="10" y="64"/>
                      </a:lnTo>
                      <a:lnTo>
                        <a:pt x="14" y="64"/>
                      </a:lnTo>
                      <a:lnTo>
                        <a:pt x="10" y="66"/>
                      </a:lnTo>
                      <a:lnTo>
                        <a:pt x="10" y="68"/>
                      </a:lnTo>
                      <a:lnTo>
                        <a:pt x="17" y="68"/>
                      </a:lnTo>
                      <a:lnTo>
                        <a:pt x="21" y="68"/>
                      </a:lnTo>
                      <a:lnTo>
                        <a:pt x="14" y="70"/>
                      </a:lnTo>
                      <a:lnTo>
                        <a:pt x="6" y="70"/>
                      </a:lnTo>
                      <a:lnTo>
                        <a:pt x="8" y="70"/>
                      </a:lnTo>
                      <a:lnTo>
                        <a:pt x="12" y="74"/>
                      </a:lnTo>
                      <a:lnTo>
                        <a:pt x="17" y="72"/>
                      </a:lnTo>
                      <a:lnTo>
                        <a:pt x="17" y="74"/>
                      </a:lnTo>
                      <a:lnTo>
                        <a:pt x="31" y="76"/>
                      </a:lnTo>
                      <a:lnTo>
                        <a:pt x="29" y="74"/>
                      </a:lnTo>
                      <a:lnTo>
                        <a:pt x="27" y="74"/>
                      </a:lnTo>
                      <a:lnTo>
                        <a:pt x="27" y="72"/>
                      </a:lnTo>
                      <a:lnTo>
                        <a:pt x="29" y="72"/>
                      </a:lnTo>
                      <a:lnTo>
                        <a:pt x="33" y="72"/>
                      </a:lnTo>
                      <a:lnTo>
                        <a:pt x="35" y="70"/>
                      </a:lnTo>
                      <a:lnTo>
                        <a:pt x="41" y="70"/>
                      </a:lnTo>
                      <a:lnTo>
                        <a:pt x="41" y="72"/>
                      </a:lnTo>
                      <a:lnTo>
                        <a:pt x="35" y="72"/>
                      </a:lnTo>
                      <a:lnTo>
                        <a:pt x="41" y="74"/>
                      </a:lnTo>
                      <a:lnTo>
                        <a:pt x="43" y="74"/>
                      </a:lnTo>
                      <a:lnTo>
                        <a:pt x="45" y="72"/>
                      </a:lnTo>
                      <a:lnTo>
                        <a:pt x="50" y="72"/>
                      </a:lnTo>
                      <a:lnTo>
                        <a:pt x="50" y="70"/>
                      </a:lnTo>
                      <a:lnTo>
                        <a:pt x="52" y="70"/>
                      </a:lnTo>
                      <a:lnTo>
                        <a:pt x="52" y="72"/>
                      </a:lnTo>
                      <a:lnTo>
                        <a:pt x="52" y="74"/>
                      </a:lnTo>
                      <a:lnTo>
                        <a:pt x="56" y="72"/>
                      </a:lnTo>
                      <a:lnTo>
                        <a:pt x="60" y="70"/>
                      </a:lnTo>
                      <a:lnTo>
                        <a:pt x="62" y="70"/>
                      </a:lnTo>
                      <a:lnTo>
                        <a:pt x="62" y="72"/>
                      </a:lnTo>
                      <a:lnTo>
                        <a:pt x="66" y="72"/>
                      </a:lnTo>
                      <a:lnTo>
                        <a:pt x="74" y="74"/>
                      </a:lnTo>
                      <a:lnTo>
                        <a:pt x="78" y="74"/>
                      </a:lnTo>
                      <a:lnTo>
                        <a:pt x="80" y="74"/>
                      </a:lnTo>
                      <a:lnTo>
                        <a:pt x="83" y="74"/>
                      </a:lnTo>
                      <a:lnTo>
                        <a:pt x="83" y="76"/>
                      </a:lnTo>
                      <a:lnTo>
                        <a:pt x="89" y="76"/>
                      </a:lnTo>
                      <a:lnTo>
                        <a:pt x="91" y="76"/>
                      </a:lnTo>
                      <a:lnTo>
                        <a:pt x="95" y="76"/>
                      </a:lnTo>
                      <a:lnTo>
                        <a:pt x="95" y="79"/>
                      </a:lnTo>
                      <a:lnTo>
                        <a:pt x="91" y="81"/>
                      </a:lnTo>
                      <a:lnTo>
                        <a:pt x="93" y="83"/>
                      </a:lnTo>
                      <a:lnTo>
                        <a:pt x="95" y="85"/>
                      </a:lnTo>
                      <a:lnTo>
                        <a:pt x="99" y="85"/>
                      </a:lnTo>
                      <a:lnTo>
                        <a:pt x="99" y="89"/>
                      </a:lnTo>
                      <a:lnTo>
                        <a:pt x="101" y="91"/>
                      </a:lnTo>
                      <a:lnTo>
                        <a:pt x="99" y="93"/>
                      </a:lnTo>
                      <a:lnTo>
                        <a:pt x="101" y="93"/>
                      </a:lnTo>
                      <a:lnTo>
                        <a:pt x="101" y="97"/>
                      </a:lnTo>
                      <a:lnTo>
                        <a:pt x="103" y="97"/>
                      </a:lnTo>
                      <a:lnTo>
                        <a:pt x="99" y="101"/>
                      </a:lnTo>
                      <a:lnTo>
                        <a:pt x="101" y="103"/>
                      </a:lnTo>
                      <a:lnTo>
                        <a:pt x="101" y="105"/>
                      </a:lnTo>
                      <a:lnTo>
                        <a:pt x="103" y="107"/>
                      </a:lnTo>
                      <a:lnTo>
                        <a:pt x="103" y="109"/>
                      </a:lnTo>
                      <a:lnTo>
                        <a:pt x="101" y="112"/>
                      </a:lnTo>
                      <a:lnTo>
                        <a:pt x="103" y="114"/>
                      </a:lnTo>
                      <a:lnTo>
                        <a:pt x="101" y="114"/>
                      </a:lnTo>
                      <a:lnTo>
                        <a:pt x="99" y="118"/>
                      </a:lnTo>
                      <a:lnTo>
                        <a:pt x="95" y="122"/>
                      </a:lnTo>
                      <a:lnTo>
                        <a:pt x="87" y="122"/>
                      </a:lnTo>
                      <a:lnTo>
                        <a:pt x="85" y="124"/>
                      </a:lnTo>
                      <a:lnTo>
                        <a:pt x="87" y="124"/>
                      </a:lnTo>
                      <a:lnTo>
                        <a:pt x="91" y="126"/>
                      </a:lnTo>
                      <a:lnTo>
                        <a:pt x="99" y="126"/>
                      </a:lnTo>
                      <a:lnTo>
                        <a:pt x="101" y="126"/>
                      </a:lnTo>
                      <a:lnTo>
                        <a:pt x="99" y="124"/>
                      </a:lnTo>
                      <a:lnTo>
                        <a:pt x="103" y="122"/>
                      </a:lnTo>
                      <a:lnTo>
                        <a:pt x="107" y="122"/>
                      </a:lnTo>
                      <a:lnTo>
                        <a:pt x="107" y="120"/>
                      </a:lnTo>
                      <a:lnTo>
                        <a:pt x="107" y="116"/>
                      </a:lnTo>
                      <a:lnTo>
                        <a:pt x="109" y="118"/>
                      </a:lnTo>
                      <a:lnTo>
                        <a:pt x="109" y="122"/>
                      </a:lnTo>
                      <a:lnTo>
                        <a:pt x="111" y="122"/>
                      </a:lnTo>
                      <a:lnTo>
                        <a:pt x="113" y="120"/>
                      </a:lnTo>
                      <a:lnTo>
                        <a:pt x="113" y="122"/>
                      </a:lnTo>
                      <a:lnTo>
                        <a:pt x="109" y="126"/>
                      </a:lnTo>
                      <a:lnTo>
                        <a:pt x="111" y="126"/>
                      </a:lnTo>
                      <a:lnTo>
                        <a:pt x="116" y="124"/>
                      </a:lnTo>
                      <a:lnTo>
                        <a:pt x="122" y="122"/>
                      </a:lnTo>
                      <a:lnTo>
                        <a:pt x="120" y="124"/>
                      </a:lnTo>
                      <a:lnTo>
                        <a:pt x="124" y="126"/>
                      </a:lnTo>
                      <a:lnTo>
                        <a:pt x="122" y="126"/>
                      </a:lnTo>
                      <a:lnTo>
                        <a:pt x="116" y="126"/>
                      </a:lnTo>
                      <a:lnTo>
                        <a:pt x="118" y="128"/>
                      </a:lnTo>
                      <a:lnTo>
                        <a:pt x="122" y="130"/>
                      </a:lnTo>
                      <a:lnTo>
                        <a:pt x="120" y="132"/>
                      </a:lnTo>
                      <a:lnTo>
                        <a:pt x="124" y="132"/>
                      </a:lnTo>
                      <a:lnTo>
                        <a:pt x="124" y="134"/>
                      </a:lnTo>
                      <a:lnTo>
                        <a:pt x="120" y="134"/>
                      </a:lnTo>
                      <a:lnTo>
                        <a:pt x="120" y="136"/>
                      </a:lnTo>
                      <a:lnTo>
                        <a:pt x="124" y="136"/>
                      </a:lnTo>
                      <a:lnTo>
                        <a:pt x="124" y="138"/>
                      </a:lnTo>
                      <a:lnTo>
                        <a:pt x="116" y="138"/>
                      </a:lnTo>
                      <a:lnTo>
                        <a:pt x="111" y="136"/>
                      </a:lnTo>
                      <a:lnTo>
                        <a:pt x="105" y="134"/>
                      </a:lnTo>
                      <a:lnTo>
                        <a:pt x="93" y="132"/>
                      </a:lnTo>
                      <a:lnTo>
                        <a:pt x="89" y="134"/>
                      </a:lnTo>
                      <a:lnTo>
                        <a:pt x="89" y="136"/>
                      </a:lnTo>
                      <a:lnTo>
                        <a:pt x="95" y="138"/>
                      </a:lnTo>
                      <a:lnTo>
                        <a:pt x="101" y="140"/>
                      </a:lnTo>
                      <a:lnTo>
                        <a:pt x="107" y="142"/>
                      </a:lnTo>
                      <a:lnTo>
                        <a:pt x="111" y="142"/>
                      </a:lnTo>
                      <a:lnTo>
                        <a:pt x="113" y="142"/>
                      </a:lnTo>
                      <a:lnTo>
                        <a:pt x="118" y="140"/>
                      </a:lnTo>
                      <a:lnTo>
                        <a:pt x="118" y="142"/>
                      </a:lnTo>
                      <a:lnTo>
                        <a:pt x="122" y="142"/>
                      </a:lnTo>
                      <a:lnTo>
                        <a:pt x="120" y="145"/>
                      </a:lnTo>
                      <a:lnTo>
                        <a:pt x="120" y="147"/>
                      </a:lnTo>
                      <a:lnTo>
                        <a:pt x="118" y="149"/>
                      </a:lnTo>
                      <a:lnTo>
                        <a:pt x="113" y="149"/>
                      </a:lnTo>
                      <a:lnTo>
                        <a:pt x="109" y="153"/>
                      </a:lnTo>
                      <a:lnTo>
                        <a:pt x="109" y="157"/>
                      </a:lnTo>
                      <a:lnTo>
                        <a:pt x="111" y="157"/>
                      </a:lnTo>
                      <a:lnTo>
                        <a:pt x="109" y="159"/>
                      </a:lnTo>
                      <a:lnTo>
                        <a:pt x="107" y="161"/>
                      </a:lnTo>
                      <a:lnTo>
                        <a:pt x="101" y="163"/>
                      </a:lnTo>
                      <a:lnTo>
                        <a:pt x="97" y="161"/>
                      </a:lnTo>
                      <a:lnTo>
                        <a:pt x="89" y="161"/>
                      </a:lnTo>
                      <a:lnTo>
                        <a:pt x="85" y="165"/>
                      </a:lnTo>
                      <a:lnTo>
                        <a:pt x="89" y="165"/>
                      </a:lnTo>
                      <a:lnTo>
                        <a:pt x="97" y="165"/>
                      </a:lnTo>
                      <a:lnTo>
                        <a:pt x="103" y="165"/>
                      </a:lnTo>
                      <a:lnTo>
                        <a:pt x="107" y="169"/>
                      </a:lnTo>
                      <a:lnTo>
                        <a:pt x="101" y="169"/>
                      </a:lnTo>
                      <a:lnTo>
                        <a:pt x="95" y="167"/>
                      </a:lnTo>
                      <a:lnTo>
                        <a:pt x="87" y="167"/>
                      </a:lnTo>
                      <a:lnTo>
                        <a:pt x="76" y="169"/>
                      </a:lnTo>
                      <a:lnTo>
                        <a:pt x="76" y="171"/>
                      </a:lnTo>
                      <a:lnTo>
                        <a:pt x="89" y="169"/>
                      </a:lnTo>
                      <a:lnTo>
                        <a:pt x="97" y="171"/>
                      </a:lnTo>
                      <a:lnTo>
                        <a:pt x="101" y="171"/>
                      </a:lnTo>
                      <a:lnTo>
                        <a:pt x="105" y="173"/>
                      </a:lnTo>
                      <a:lnTo>
                        <a:pt x="97" y="171"/>
                      </a:lnTo>
                      <a:lnTo>
                        <a:pt x="93" y="173"/>
                      </a:lnTo>
                      <a:lnTo>
                        <a:pt x="89" y="171"/>
                      </a:lnTo>
                      <a:lnTo>
                        <a:pt x="78" y="173"/>
                      </a:lnTo>
                      <a:lnTo>
                        <a:pt x="72" y="175"/>
                      </a:lnTo>
                      <a:lnTo>
                        <a:pt x="72" y="178"/>
                      </a:lnTo>
                      <a:lnTo>
                        <a:pt x="89" y="175"/>
                      </a:lnTo>
                      <a:lnTo>
                        <a:pt x="74" y="180"/>
                      </a:lnTo>
                      <a:lnTo>
                        <a:pt x="83" y="180"/>
                      </a:lnTo>
                      <a:lnTo>
                        <a:pt x="83" y="182"/>
                      </a:lnTo>
                      <a:lnTo>
                        <a:pt x="74" y="186"/>
                      </a:lnTo>
                      <a:lnTo>
                        <a:pt x="68" y="186"/>
                      </a:lnTo>
                      <a:lnTo>
                        <a:pt x="66" y="188"/>
                      </a:lnTo>
                      <a:lnTo>
                        <a:pt x="68" y="190"/>
                      </a:lnTo>
                      <a:lnTo>
                        <a:pt x="87" y="184"/>
                      </a:lnTo>
                      <a:lnTo>
                        <a:pt x="97" y="180"/>
                      </a:lnTo>
                      <a:lnTo>
                        <a:pt x="101" y="180"/>
                      </a:lnTo>
                      <a:lnTo>
                        <a:pt x="101" y="182"/>
                      </a:lnTo>
                      <a:lnTo>
                        <a:pt x="89" y="186"/>
                      </a:lnTo>
                      <a:lnTo>
                        <a:pt x="70" y="192"/>
                      </a:lnTo>
                      <a:lnTo>
                        <a:pt x="78" y="192"/>
                      </a:lnTo>
                      <a:lnTo>
                        <a:pt x="70" y="194"/>
                      </a:lnTo>
                      <a:lnTo>
                        <a:pt x="72" y="196"/>
                      </a:lnTo>
                      <a:lnTo>
                        <a:pt x="76" y="198"/>
                      </a:lnTo>
                      <a:lnTo>
                        <a:pt x="85" y="194"/>
                      </a:lnTo>
                      <a:lnTo>
                        <a:pt x="93" y="198"/>
                      </a:lnTo>
                      <a:lnTo>
                        <a:pt x="85" y="196"/>
                      </a:lnTo>
                      <a:lnTo>
                        <a:pt x="76" y="200"/>
                      </a:lnTo>
                      <a:lnTo>
                        <a:pt x="76" y="204"/>
                      </a:lnTo>
                      <a:lnTo>
                        <a:pt x="74" y="204"/>
                      </a:lnTo>
                      <a:lnTo>
                        <a:pt x="70" y="213"/>
                      </a:lnTo>
                      <a:lnTo>
                        <a:pt x="76" y="211"/>
                      </a:lnTo>
                      <a:lnTo>
                        <a:pt x="83" y="206"/>
                      </a:lnTo>
                      <a:lnTo>
                        <a:pt x="89" y="206"/>
                      </a:lnTo>
                      <a:lnTo>
                        <a:pt x="93" y="213"/>
                      </a:lnTo>
                      <a:lnTo>
                        <a:pt x="87" y="208"/>
                      </a:lnTo>
                      <a:lnTo>
                        <a:pt x="83" y="213"/>
                      </a:lnTo>
                      <a:lnTo>
                        <a:pt x="74" y="215"/>
                      </a:lnTo>
                      <a:lnTo>
                        <a:pt x="83" y="217"/>
                      </a:lnTo>
                      <a:lnTo>
                        <a:pt x="87" y="215"/>
                      </a:lnTo>
                      <a:lnTo>
                        <a:pt x="89" y="217"/>
                      </a:lnTo>
                      <a:lnTo>
                        <a:pt x="87" y="217"/>
                      </a:lnTo>
                      <a:lnTo>
                        <a:pt x="76" y="217"/>
                      </a:lnTo>
                      <a:lnTo>
                        <a:pt x="72" y="221"/>
                      </a:lnTo>
                      <a:lnTo>
                        <a:pt x="76" y="223"/>
                      </a:lnTo>
                      <a:lnTo>
                        <a:pt x="74" y="225"/>
                      </a:lnTo>
                      <a:lnTo>
                        <a:pt x="76" y="225"/>
                      </a:lnTo>
                      <a:lnTo>
                        <a:pt x="74" y="229"/>
                      </a:lnTo>
                      <a:lnTo>
                        <a:pt x="80" y="229"/>
                      </a:lnTo>
                      <a:lnTo>
                        <a:pt x="76" y="235"/>
                      </a:lnTo>
                      <a:lnTo>
                        <a:pt x="78" y="239"/>
                      </a:lnTo>
                      <a:lnTo>
                        <a:pt x="80" y="239"/>
                      </a:lnTo>
                      <a:lnTo>
                        <a:pt x="83" y="244"/>
                      </a:lnTo>
                      <a:lnTo>
                        <a:pt x="80" y="246"/>
                      </a:lnTo>
                      <a:lnTo>
                        <a:pt x="80" y="248"/>
                      </a:lnTo>
                      <a:lnTo>
                        <a:pt x="87" y="248"/>
                      </a:lnTo>
                      <a:lnTo>
                        <a:pt x="87" y="252"/>
                      </a:lnTo>
                      <a:lnTo>
                        <a:pt x="91" y="254"/>
                      </a:lnTo>
                      <a:lnTo>
                        <a:pt x="91" y="256"/>
                      </a:lnTo>
                      <a:lnTo>
                        <a:pt x="97" y="258"/>
                      </a:lnTo>
                      <a:lnTo>
                        <a:pt x="101" y="260"/>
                      </a:lnTo>
                      <a:lnTo>
                        <a:pt x="103" y="258"/>
                      </a:lnTo>
                      <a:lnTo>
                        <a:pt x="113" y="254"/>
                      </a:lnTo>
                      <a:lnTo>
                        <a:pt x="111" y="258"/>
                      </a:lnTo>
                      <a:lnTo>
                        <a:pt x="113" y="260"/>
                      </a:lnTo>
                      <a:lnTo>
                        <a:pt x="120" y="260"/>
                      </a:lnTo>
                      <a:lnTo>
                        <a:pt x="118" y="266"/>
                      </a:lnTo>
                      <a:lnTo>
                        <a:pt x="122" y="268"/>
                      </a:lnTo>
                      <a:lnTo>
                        <a:pt x="126" y="262"/>
                      </a:lnTo>
                      <a:lnTo>
                        <a:pt x="132" y="264"/>
                      </a:lnTo>
                      <a:lnTo>
                        <a:pt x="136" y="260"/>
                      </a:lnTo>
                      <a:lnTo>
                        <a:pt x="134" y="258"/>
                      </a:lnTo>
                      <a:lnTo>
                        <a:pt x="140" y="256"/>
                      </a:lnTo>
                      <a:lnTo>
                        <a:pt x="138" y="254"/>
                      </a:lnTo>
                      <a:lnTo>
                        <a:pt x="144" y="252"/>
                      </a:lnTo>
                      <a:lnTo>
                        <a:pt x="144" y="250"/>
                      </a:lnTo>
                      <a:lnTo>
                        <a:pt x="151" y="244"/>
                      </a:lnTo>
                      <a:lnTo>
                        <a:pt x="151" y="237"/>
                      </a:lnTo>
                      <a:lnTo>
                        <a:pt x="151" y="235"/>
                      </a:lnTo>
                      <a:lnTo>
                        <a:pt x="157" y="233"/>
                      </a:lnTo>
                      <a:lnTo>
                        <a:pt x="163" y="231"/>
                      </a:lnTo>
                      <a:lnTo>
                        <a:pt x="161" y="229"/>
                      </a:lnTo>
                      <a:lnTo>
                        <a:pt x="165" y="229"/>
                      </a:lnTo>
                      <a:lnTo>
                        <a:pt x="165" y="225"/>
                      </a:lnTo>
                      <a:lnTo>
                        <a:pt x="173" y="225"/>
                      </a:lnTo>
                      <a:lnTo>
                        <a:pt x="171" y="223"/>
                      </a:lnTo>
                      <a:lnTo>
                        <a:pt x="169" y="221"/>
                      </a:lnTo>
                      <a:lnTo>
                        <a:pt x="177" y="221"/>
                      </a:lnTo>
                      <a:lnTo>
                        <a:pt x="179" y="217"/>
                      </a:lnTo>
                      <a:lnTo>
                        <a:pt x="173" y="215"/>
                      </a:lnTo>
                      <a:lnTo>
                        <a:pt x="171" y="215"/>
                      </a:lnTo>
                      <a:lnTo>
                        <a:pt x="171" y="213"/>
                      </a:lnTo>
                      <a:lnTo>
                        <a:pt x="182" y="211"/>
                      </a:lnTo>
                      <a:lnTo>
                        <a:pt x="184" y="211"/>
                      </a:lnTo>
                      <a:lnTo>
                        <a:pt x="182" y="206"/>
                      </a:lnTo>
                      <a:lnTo>
                        <a:pt x="179" y="206"/>
                      </a:lnTo>
                      <a:lnTo>
                        <a:pt x="182" y="208"/>
                      </a:lnTo>
                      <a:lnTo>
                        <a:pt x="177" y="206"/>
                      </a:lnTo>
                      <a:lnTo>
                        <a:pt x="177" y="202"/>
                      </a:lnTo>
                      <a:lnTo>
                        <a:pt x="188" y="202"/>
                      </a:lnTo>
                      <a:lnTo>
                        <a:pt x="194" y="200"/>
                      </a:lnTo>
                      <a:lnTo>
                        <a:pt x="192" y="198"/>
                      </a:lnTo>
                      <a:lnTo>
                        <a:pt x="188" y="198"/>
                      </a:lnTo>
                      <a:lnTo>
                        <a:pt x="198" y="196"/>
                      </a:lnTo>
                      <a:lnTo>
                        <a:pt x="200" y="196"/>
                      </a:lnTo>
                      <a:lnTo>
                        <a:pt x="208" y="196"/>
                      </a:lnTo>
                      <a:lnTo>
                        <a:pt x="208" y="194"/>
                      </a:lnTo>
                      <a:lnTo>
                        <a:pt x="210" y="192"/>
                      </a:lnTo>
                      <a:lnTo>
                        <a:pt x="215" y="190"/>
                      </a:lnTo>
                      <a:lnTo>
                        <a:pt x="217" y="186"/>
                      </a:lnTo>
                      <a:lnTo>
                        <a:pt x="223" y="188"/>
                      </a:lnTo>
                      <a:lnTo>
                        <a:pt x="219" y="190"/>
                      </a:lnTo>
                      <a:lnTo>
                        <a:pt x="223" y="192"/>
                      </a:lnTo>
                      <a:lnTo>
                        <a:pt x="227" y="190"/>
                      </a:lnTo>
                      <a:lnTo>
                        <a:pt x="231" y="192"/>
                      </a:lnTo>
                      <a:lnTo>
                        <a:pt x="233" y="190"/>
                      </a:lnTo>
                      <a:lnTo>
                        <a:pt x="235" y="188"/>
                      </a:lnTo>
                      <a:lnTo>
                        <a:pt x="243" y="188"/>
                      </a:lnTo>
                      <a:lnTo>
                        <a:pt x="248" y="184"/>
                      </a:lnTo>
                      <a:lnTo>
                        <a:pt x="254" y="184"/>
                      </a:lnTo>
                      <a:lnTo>
                        <a:pt x="258" y="180"/>
                      </a:lnTo>
                      <a:lnTo>
                        <a:pt x="264" y="171"/>
                      </a:lnTo>
                      <a:lnTo>
                        <a:pt x="270" y="169"/>
                      </a:lnTo>
                      <a:lnTo>
                        <a:pt x="276" y="169"/>
                      </a:lnTo>
                      <a:lnTo>
                        <a:pt x="278" y="165"/>
                      </a:lnTo>
                      <a:lnTo>
                        <a:pt x="274" y="161"/>
                      </a:lnTo>
                      <a:lnTo>
                        <a:pt x="276" y="161"/>
                      </a:lnTo>
                      <a:lnTo>
                        <a:pt x="281" y="165"/>
                      </a:lnTo>
                      <a:lnTo>
                        <a:pt x="289" y="165"/>
                      </a:lnTo>
                      <a:lnTo>
                        <a:pt x="293" y="165"/>
                      </a:lnTo>
                      <a:lnTo>
                        <a:pt x="297" y="165"/>
                      </a:lnTo>
                      <a:lnTo>
                        <a:pt x="301" y="165"/>
                      </a:lnTo>
                      <a:lnTo>
                        <a:pt x="307" y="163"/>
                      </a:lnTo>
                      <a:lnTo>
                        <a:pt x="318" y="161"/>
                      </a:lnTo>
                      <a:lnTo>
                        <a:pt x="328" y="161"/>
                      </a:lnTo>
                      <a:lnTo>
                        <a:pt x="336" y="157"/>
                      </a:lnTo>
                      <a:lnTo>
                        <a:pt x="340" y="155"/>
                      </a:lnTo>
                      <a:lnTo>
                        <a:pt x="347" y="153"/>
                      </a:lnTo>
                      <a:lnTo>
                        <a:pt x="344" y="153"/>
                      </a:lnTo>
                      <a:lnTo>
                        <a:pt x="351" y="151"/>
                      </a:lnTo>
                      <a:lnTo>
                        <a:pt x="351" y="149"/>
                      </a:lnTo>
                      <a:lnTo>
                        <a:pt x="355" y="149"/>
                      </a:lnTo>
                      <a:lnTo>
                        <a:pt x="353" y="147"/>
                      </a:lnTo>
                      <a:lnTo>
                        <a:pt x="361" y="149"/>
                      </a:lnTo>
                      <a:lnTo>
                        <a:pt x="361" y="147"/>
                      </a:lnTo>
                      <a:lnTo>
                        <a:pt x="371" y="145"/>
                      </a:lnTo>
                      <a:lnTo>
                        <a:pt x="377" y="140"/>
                      </a:lnTo>
                      <a:lnTo>
                        <a:pt x="369" y="142"/>
                      </a:lnTo>
                      <a:lnTo>
                        <a:pt x="359" y="140"/>
                      </a:lnTo>
                      <a:lnTo>
                        <a:pt x="351" y="140"/>
                      </a:lnTo>
                      <a:lnTo>
                        <a:pt x="349" y="138"/>
                      </a:lnTo>
                      <a:lnTo>
                        <a:pt x="340" y="142"/>
                      </a:lnTo>
                      <a:lnTo>
                        <a:pt x="332" y="140"/>
                      </a:lnTo>
                      <a:lnTo>
                        <a:pt x="330" y="142"/>
                      </a:lnTo>
                      <a:lnTo>
                        <a:pt x="326" y="142"/>
                      </a:lnTo>
                      <a:lnTo>
                        <a:pt x="318" y="142"/>
                      </a:lnTo>
                      <a:lnTo>
                        <a:pt x="320" y="140"/>
                      </a:lnTo>
                      <a:lnTo>
                        <a:pt x="326" y="140"/>
                      </a:lnTo>
                      <a:lnTo>
                        <a:pt x="326" y="138"/>
                      </a:lnTo>
                      <a:lnTo>
                        <a:pt x="322" y="138"/>
                      </a:lnTo>
                      <a:lnTo>
                        <a:pt x="316" y="138"/>
                      </a:lnTo>
                      <a:lnTo>
                        <a:pt x="324" y="136"/>
                      </a:lnTo>
                      <a:lnTo>
                        <a:pt x="328" y="132"/>
                      </a:lnTo>
                      <a:lnTo>
                        <a:pt x="324" y="132"/>
                      </a:lnTo>
                      <a:lnTo>
                        <a:pt x="330" y="132"/>
                      </a:lnTo>
                      <a:lnTo>
                        <a:pt x="330" y="130"/>
                      </a:lnTo>
                      <a:lnTo>
                        <a:pt x="334" y="132"/>
                      </a:lnTo>
                      <a:lnTo>
                        <a:pt x="344" y="132"/>
                      </a:lnTo>
                      <a:lnTo>
                        <a:pt x="351" y="128"/>
                      </a:lnTo>
                      <a:lnTo>
                        <a:pt x="349" y="126"/>
                      </a:lnTo>
                      <a:lnTo>
                        <a:pt x="336" y="126"/>
                      </a:lnTo>
                      <a:lnTo>
                        <a:pt x="334" y="124"/>
                      </a:lnTo>
                      <a:lnTo>
                        <a:pt x="328" y="124"/>
                      </a:lnTo>
                      <a:lnTo>
                        <a:pt x="332" y="122"/>
                      </a:lnTo>
                      <a:lnTo>
                        <a:pt x="328" y="120"/>
                      </a:lnTo>
                      <a:lnTo>
                        <a:pt x="328" y="118"/>
                      </a:lnTo>
                      <a:lnTo>
                        <a:pt x="332" y="120"/>
                      </a:lnTo>
                      <a:lnTo>
                        <a:pt x="338" y="124"/>
                      </a:lnTo>
                      <a:lnTo>
                        <a:pt x="342" y="124"/>
                      </a:lnTo>
                      <a:lnTo>
                        <a:pt x="351" y="124"/>
                      </a:lnTo>
                      <a:lnTo>
                        <a:pt x="353" y="128"/>
                      </a:lnTo>
                      <a:lnTo>
                        <a:pt x="359" y="128"/>
                      </a:lnTo>
                      <a:lnTo>
                        <a:pt x="361" y="130"/>
                      </a:lnTo>
                      <a:lnTo>
                        <a:pt x="361" y="134"/>
                      </a:lnTo>
                      <a:lnTo>
                        <a:pt x="363" y="136"/>
                      </a:lnTo>
                      <a:lnTo>
                        <a:pt x="365" y="138"/>
                      </a:lnTo>
                      <a:lnTo>
                        <a:pt x="371" y="138"/>
                      </a:lnTo>
                      <a:lnTo>
                        <a:pt x="373" y="134"/>
                      </a:lnTo>
                      <a:lnTo>
                        <a:pt x="377" y="132"/>
                      </a:lnTo>
                      <a:lnTo>
                        <a:pt x="375" y="136"/>
                      </a:lnTo>
                      <a:lnTo>
                        <a:pt x="380" y="138"/>
                      </a:lnTo>
                      <a:lnTo>
                        <a:pt x="382" y="136"/>
                      </a:lnTo>
                      <a:lnTo>
                        <a:pt x="388" y="136"/>
                      </a:lnTo>
                      <a:lnTo>
                        <a:pt x="386" y="134"/>
                      </a:lnTo>
                      <a:lnTo>
                        <a:pt x="382" y="130"/>
                      </a:lnTo>
                      <a:lnTo>
                        <a:pt x="384" y="128"/>
                      </a:lnTo>
                      <a:lnTo>
                        <a:pt x="384" y="126"/>
                      </a:lnTo>
                      <a:lnTo>
                        <a:pt x="380" y="126"/>
                      </a:lnTo>
                      <a:lnTo>
                        <a:pt x="380" y="124"/>
                      </a:lnTo>
                      <a:lnTo>
                        <a:pt x="382" y="124"/>
                      </a:lnTo>
                      <a:lnTo>
                        <a:pt x="375" y="124"/>
                      </a:lnTo>
                      <a:lnTo>
                        <a:pt x="377" y="120"/>
                      </a:lnTo>
                      <a:lnTo>
                        <a:pt x="373" y="120"/>
                      </a:lnTo>
                      <a:lnTo>
                        <a:pt x="365" y="116"/>
                      </a:lnTo>
                      <a:lnTo>
                        <a:pt x="359" y="116"/>
                      </a:lnTo>
                      <a:lnTo>
                        <a:pt x="353" y="118"/>
                      </a:lnTo>
                      <a:lnTo>
                        <a:pt x="353" y="116"/>
                      </a:lnTo>
                      <a:lnTo>
                        <a:pt x="349" y="116"/>
                      </a:lnTo>
                      <a:lnTo>
                        <a:pt x="349" y="114"/>
                      </a:lnTo>
                      <a:lnTo>
                        <a:pt x="361" y="114"/>
                      </a:lnTo>
                      <a:lnTo>
                        <a:pt x="361" y="112"/>
                      </a:lnTo>
                      <a:lnTo>
                        <a:pt x="355" y="109"/>
                      </a:lnTo>
                      <a:lnTo>
                        <a:pt x="347" y="112"/>
                      </a:lnTo>
                      <a:lnTo>
                        <a:pt x="344" y="109"/>
                      </a:lnTo>
                      <a:lnTo>
                        <a:pt x="342" y="109"/>
                      </a:lnTo>
                      <a:lnTo>
                        <a:pt x="347" y="109"/>
                      </a:lnTo>
                      <a:lnTo>
                        <a:pt x="357" y="109"/>
                      </a:lnTo>
                      <a:lnTo>
                        <a:pt x="359" y="107"/>
                      </a:lnTo>
                      <a:lnTo>
                        <a:pt x="351" y="107"/>
                      </a:lnTo>
                      <a:lnTo>
                        <a:pt x="344" y="107"/>
                      </a:lnTo>
                      <a:lnTo>
                        <a:pt x="340" y="107"/>
                      </a:lnTo>
                      <a:lnTo>
                        <a:pt x="344" y="105"/>
                      </a:lnTo>
                      <a:lnTo>
                        <a:pt x="351" y="105"/>
                      </a:lnTo>
                      <a:lnTo>
                        <a:pt x="353" y="105"/>
                      </a:lnTo>
                      <a:lnTo>
                        <a:pt x="359" y="105"/>
                      </a:lnTo>
                      <a:lnTo>
                        <a:pt x="359" y="103"/>
                      </a:lnTo>
                      <a:lnTo>
                        <a:pt x="365" y="103"/>
                      </a:lnTo>
                      <a:lnTo>
                        <a:pt x="361" y="99"/>
                      </a:lnTo>
                      <a:lnTo>
                        <a:pt x="369" y="101"/>
                      </a:lnTo>
                      <a:lnTo>
                        <a:pt x="371" y="99"/>
                      </a:lnTo>
                      <a:lnTo>
                        <a:pt x="386" y="101"/>
                      </a:lnTo>
                      <a:lnTo>
                        <a:pt x="375" y="101"/>
                      </a:lnTo>
                      <a:lnTo>
                        <a:pt x="373" y="103"/>
                      </a:lnTo>
                      <a:lnTo>
                        <a:pt x="388" y="105"/>
                      </a:lnTo>
                      <a:lnTo>
                        <a:pt x="392" y="103"/>
                      </a:lnTo>
                      <a:lnTo>
                        <a:pt x="398" y="103"/>
                      </a:lnTo>
                      <a:lnTo>
                        <a:pt x="402" y="103"/>
                      </a:lnTo>
                      <a:lnTo>
                        <a:pt x="404" y="99"/>
                      </a:lnTo>
                      <a:lnTo>
                        <a:pt x="398" y="97"/>
                      </a:lnTo>
                      <a:lnTo>
                        <a:pt x="394" y="95"/>
                      </a:lnTo>
                      <a:lnTo>
                        <a:pt x="392" y="99"/>
                      </a:lnTo>
                      <a:lnTo>
                        <a:pt x="392" y="97"/>
                      </a:lnTo>
                      <a:lnTo>
                        <a:pt x="390" y="95"/>
                      </a:lnTo>
                      <a:lnTo>
                        <a:pt x="390" y="93"/>
                      </a:lnTo>
                      <a:lnTo>
                        <a:pt x="392" y="93"/>
                      </a:lnTo>
                      <a:lnTo>
                        <a:pt x="394" y="89"/>
                      </a:lnTo>
                      <a:lnTo>
                        <a:pt x="398" y="91"/>
                      </a:lnTo>
                      <a:lnTo>
                        <a:pt x="404" y="91"/>
                      </a:lnTo>
                      <a:lnTo>
                        <a:pt x="408" y="93"/>
                      </a:lnTo>
                      <a:lnTo>
                        <a:pt x="415" y="93"/>
                      </a:lnTo>
                      <a:lnTo>
                        <a:pt x="417" y="93"/>
                      </a:lnTo>
                      <a:lnTo>
                        <a:pt x="417" y="89"/>
                      </a:lnTo>
                      <a:lnTo>
                        <a:pt x="408" y="89"/>
                      </a:lnTo>
                      <a:lnTo>
                        <a:pt x="404" y="89"/>
                      </a:lnTo>
                      <a:lnTo>
                        <a:pt x="408" y="87"/>
                      </a:lnTo>
                      <a:lnTo>
                        <a:pt x="406" y="85"/>
                      </a:lnTo>
                      <a:lnTo>
                        <a:pt x="398" y="87"/>
                      </a:lnTo>
                      <a:lnTo>
                        <a:pt x="392" y="83"/>
                      </a:lnTo>
                      <a:lnTo>
                        <a:pt x="400" y="85"/>
                      </a:lnTo>
                      <a:lnTo>
                        <a:pt x="400" y="83"/>
                      </a:lnTo>
                      <a:lnTo>
                        <a:pt x="394" y="79"/>
                      </a:lnTo>
                      <a:lnTo>
                        <a:pt x="396" y="79"/>
                      </a:lnTo>
                      <a:lnTo>
                        <a:pt x="404" y="81"/>
                      </a:lnTo>
                      <a:lnTo>
                        <a:pt x="410" y="83"/>
                      </a:lnTo>
                      <a:lnTo>
                        <a:pt x="413" y="83"/>
                      </a:lnTo>
                      <a:lnTo>
                        <a:pt x="415" y="83"/>
                      </a:lnTo>
                      <a:lnTo>
                        <a:pt x="419" y="83"/>
                      </a:lnTo>
                      <a:lnTo>
                        <a:pt x="421" y="76"/>
                      </a:lnTo>
                      <a:lnTo>
                        <a:pt x="417" y="74"/>
                      </a:lnTo>
                      <a:lnTo>
                        <a:pt x="404" y="76"/>
                      </a:lnTo>
                      <a:lnTo>
                        <a:pt x="415" y="72"/>
                      </a:lnTo>
                      <a:lnTo>
                        <a:pt x="419" y="72"/>
                      </a:lnTo>
                      <a:lnTo>
                        <a:pt x="417" y="72"/>
                      </a:lnTo>
                      <a:lnTo>
                        <a:pt x="408" y="72"/>
                      </a:lnTo>
                      <a:lnTo>
                        <a:pt x="404" y="72"/>
                      </a:lnTo>
                      <a:lnTo>
                        <a:pt x="402" y="70"/>
                      </a:lnTo>
                      <a:lnTo>
                        <a:pt x="398" y="70"/>
                      </a:lnTo>
                      <a:lnTo>
                        <a:pt x="400" y="68"/>
                      </a:lnTo>
                      <a:lnTo>
                        <a:pt x="400" y="64"/>
                      </a:lnTo>
                      <a:lnTo>
                        <a:pt x="404" y="68"/>
                      </a:lnTo>
                      <a:lnTo>
                        <a:pt x="408" y="68"/>
                      </a:lnTo>
                      <a:lnTo>
                        <a:pt x="406" y="66"/>
                      </a:lnTo>
                      <a:lnTo>
                        <a:pt x="406" y="64"/>
                      </a:lnTo>
                      <a:lnTo>
                        <a:pt x="410" y="64"/>
                      </a:lnTo>
                      <a:lnTo>
                        <a:pt x="417" y="64"/>
                      </a:lnTo>
                      <a:lnTo>
                        <a:pt x="429" y="64"/>
                      </a:lnTo>
                      <a:lnTo>
                        <a:pt x="431" y="66"/>
                      </a:lnTo>
                      <a:lnTo>
                        <a:pt x="435" y="64"/>
                      </a:lnTo>
                      <a:lnTo>
                        <a:pt x="435" y="62"/>
                      </a:lnTo>
                      <a:lnTo>
                        <a:pt x="431" y="60"/>
                      </a:lnTo>
                      <a:lnTo>
                        <a:pt x="429" y="62"/>
                      </a:lnTo>
                      <a:lnTo>
                        <a:pt x="423" y="60"/>
                      </a:lnTo>
                      <a:lnTo>
                        <a:pt x="423" y="58"/>
                      </a:lnTo>
                      <a:lnTo>
                        <a:pt x="417" y="58"/>
                      </a:lnTo>
                      <a:lnTo>
                        <a:pt x="417" y="56"/>
                      </a:lnTo>
                      <a:lnTo>
                        <a:pt x="423" y="56"/>
                      </a:lnTo>
                      <a:lnTo>
                        <a:pt x="429" y="58"/>
                      </a:lnTo>
                      <a:lnTo>
                        <a:pt x="429" y="56"/>
                      </a:lnTo>
                      <a:lnTo>
                        <a:pt x="429" y="54"/>
                      </a:lnTo>
                      <a:lnTo>
                        <a:pt x="423" y="54"/>
                      </a:lnTo>
                      <a:lnTo>
                        <a:pt x="419" y="50"/>
                      </a:lnTo>
                      <a:lnTo>
                        <a:pt x="417" y="54"/>
                      </a:lnTo>
                      <a:lnTo>
                        <a:pt x="413" y="56"/>
                      </a:lnTo>
                      <a:lnTo>
                        <a:pt x="408" y="56"/>
                      </a:lnTo>
                      <a:lnTo>
                        <a:pt x="415" y="50"/>
                      </a:lnTo>
                      <a:lnTo>
                        <a:pt x="419" y="48"/>
                      </a:lnTo>
                      <a:lnTo>
                        <a:pt x="419" y="43"/>
                      </a:lnTo>
                      <a:lnTo>
                        <a:pt x="427" y="43"/>
                      </a:lnTo>
                      <a:lnTo>
                        <a:pt x="431" y="37"/>
                      </a:lnTo>
                      <a:lnTo>
                        <a:pt x="435" y="35"/>
                      </a:lnTo>
                      <a:lnTo>
                        <a:pt x="441" y="35"/>
                      </a:lnTo>
                      <a:lnTo>
                        <a:pt x="446" y="35"/>
                      </a:lnTo>
                      <a:lnTo>
                        <a:pt x="450" y="33"/>
                      </a:lnTo>
                      <a:lnTo>
                        <a:pt x="452" y="33"/>
                      </a:lnTo>
                      <a:lnTo>
                        <a:pt x="450" y="31"/>
                      </a:lnTo>
                      <a:lnTo>
                        <a:pt x="443" y="33"/>
                      </a:lnTo>
                      <a:lnTo>
                        <a:pt x="439" y="33"/>
                      </a:lnTo>
                      <a:lnTo>
                        <a:pt x="435" y="31"/>
                      </a:lnTo>
                      <a:lnTo>
                        <a:pt x="431" y="33"/>
                      </a:lnTo>
                      <a:lnTo>
                        <a:pt x="427" y="33"/>
                      </a:lnTo>
                      <a:lnTo>
                        <a:pt x="427" y="31"/>
                      </a:lnTo>
                      <a:lnTo>
                        <a:pt x="435" y="29"/>
                      </a:lnTo>
                      <a:lnTo>
                        <a:pt x="446" y="31"/>
                      </a:lnTo>
                      <a:lnTo>
                        <a:pt x="454" y="29"/>
                      </a:lnTo>
                      <a:lnTo>
                        <a:pt x="460" y="29"/>
                      </a:lnTo>
                      <a:lnTo>
                        <a:pt x="464" y="27"/>
                      </a:lnTo>
                      <a:lnTo>
                        <a:pt x="456" y="27"/>
                      </a:lnTo>
                      <a:lnTo>
                        <a:pt x="448" y="27"/>
                      </a:lnTo>
                      <a:lnTo>
                        <a:pt x="437" y="27"/>
                      </a:lnTo>
                      <a:lnTo>
                        <a:pt x="427" y="27"/>
                      </a:lnTo>
                      <a:lnTo>
                        <a:pt x="425" y="27"/>
                      </a:lnTo>
                      <a:lnTo>
                        <a:pt x="431" y="25"/>
                      </a:lnTo>
                      <a:lnTo>
                        <a:pt x="439" y="25"/>
                      </a:lnTo>
                      <a:lnTo>
                        <a:pt x="450" y="27"/>
                      </a:lnTo>
                      <a:lnTo>
                        <a:pt x="452" y="25"/>
                      </a:lnTo>
                      <a:lnTo>
                        <a:pt x="456" y="25"/>
                      </a:lnTo>
                      <a:lnTo>
                        <a:pt x="466" y="25"/>
                      </a:lnTo>
                      <a:lnTo>
                        <a:pt x="474" y="23"/>
                      </a:lnTo>
                      <a:lnTo>
                        <a:pt x="481" y="2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06" name="Freeform 455"/>
                <p:cNvSpPr>
                  <a:spLocks noChangeAspect="1"/>
                </p:cNvSpPr>
                <p:nvPr/>
              </p:nvSpPr>
              <p:spPr bwMode="gray">
                <a:xfrm>
                  <a:off x="1838" y="628"/>
                  <a:ext cx="2" cy="2"/>
                </a:xfrm>
                <a:custGeom>
                  <a:avLst/>
                  <a:gdLst>
                    <a:gd name="T0" fmla="*/ 4 w 4"/>
                    <a:gd name="T1" fmla="*/ 0 h 2"/>
                    <a:gd name="T2" fmla="*/ 2 w 4"/>
                    <a:gd name="T3" fmla="*/ 2 h 2"/>
                    <a:gd name="T4" fmla="*/ 0 w 4"/>
                    <a:gd name="T5" fmla="*/ 2 h 2"/>
                    <a:gd name="T6" fmla="*/ 0 w 4"/>
                    <a:gd name="T7" fmla="*/ 0 h 2"/>
                    <a:gd name="T8" fmla="*/ 4 w 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07" name="Freeform 456"/>
                <p:cNvSpPr>
                  <a:spLocks noChangeAspect="1"/>
                </p:cNvSpPr>
                <p:nvPr/>
              </p:nvSpPr>
              <p:spPr bwMode="gray">
                <a:xfrm>
                  <a:off x="1829" y="628"/>
                  <a:ext cx="5" cy="5"/>
                </a:xfrm>
                <a:custGeom>
                  <a:avLst/>
                  <a:gdLst>
                    <a:gd name="T0" fmla="*/ 6 w 6"/>
                    <a:gd name="T1" fmla="*/ 0 h 4"/>
                    <a:gd name="T2" fmla="*/ 6 w 6"/>
                    <a:gd name="T3" fmla="*/ 4 h 4"/>
                    <a:gd name="T4" fmla="*/ 0 w 6"/>
                    <a:gd name="T5" fmla="*/ 0 h 4"/>
                    <a:gd name="T6" fmla="*/ 6 w 6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"/>
                    <a:gd name="T14" fmla="*/ 6 w 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08" name="Freeform 457"/>
                <p:cNvSpPr>
                  <a:spLocks noChangeAspect="1"/>
                </p:cNvSpPr>
                <p:nvPr/>
              </p:nvSpPr>
              <p:spPr bwMode="gray">
                <a:xfrm>
                  <a:off x="1787" y="633"/>
                  <a:ext cx="12" cy="1"/>
                </a:xfrm>
                <a:custGeom>
                  <a:avLst/>
                  <a:gdLst>
                    <a:gd name="T0" fmla="*/ 2 w 11"/>
                    <a:gd name="T1" fmla="*/ 0 h 2"/>
                    <a:gd name="T2" fmla="*/ 6 w 11"/>
                    <a:gd name="T3" fmla="*/ 0 h 2"/>
                    <a:gd name="T4" fmla="*/ 11 w 11"/>
                    <a:gd name="T5" fmla="*/ 2 h 2"/>
                    <a:gd name="T6" fmla="*/ 0 w 11"/>
                    <a:gd name="T7" fmla="*/ 0 h 2"/>
                    <a:gd name="T8" fmla="*/ 2 w 11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"/>
                    <a:gd name="T17" fmla="*/ 11 w 11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11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09" name="Freeform 458"/>
                <p:cNvSpPr>
                  <a:spLocks noChangeAspect="1"/>
                </p:cNvSpPr>
                <p:nvPr/>
              </p:nvSpPr>
              <p:spPr bwMode="gray">
                <a:xfrm>
                  <a:off x="1870" y="771"/>
                  <a:ext cx="23" cy="10"/>
                </a:xfrm>
                <a:custGeom>
                  <a:avLst/>
                  <a:gdLst>
                    <a:gd name="T0" fmla="*/ 23 w 23"/>
                    <a:gd name="T1" fmla="*/ 0 h 8"/>
                    <a:gd name="T2" fmla="*/ 23 w 23"/>
                    <a:gd name="T3" fmla="*/ 2 h 8"/>
                    <a:gd name="T4" fmla="*/ 23 w 23"/>
                    <a:gd name="T5" fmla="*/ 4 h 8"/>
                    <a:gd name="T6" fmla="*/ 14 w 23"/>
                    <a:gd name="T7" fmla="*/ 6 h 8"/>
                    <a:gd name="T8" fmla="*/ 12 w 23"/>
                    <a:gd name="T9" fmla="*/ 6 h 8"/>
                    <a:gd name="T10" fmla="*/ 2 w 23"/>
                    <a:gd name="T11" fmla="*/ 8 h 8"/>
                    <a:gd name="T12" fmla="*/ 0 w 23"/>
                    <a:gd name="T13" fmla="*/ 6 h 8"/>
                    <a:gd name="T14" fmla="*/ 6 w 23"/>
                    <a:gd name="T15" fmla="*/ 4 h 8"/>
                    <a:gd name="T16" fmla="*/ 12 w 23"/>
                    <a:gd name="T17" fmla="*/ 2 h 8"/>
                    <a:gd name="T18" fmla="*/ 23 w 23"/>
                    <a:gd name="T19" fmla="*/ 0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"/>
                    <a:gd name="T31" fmla="*/ 0 h 8"/>
                    <a:gd name="T32" fmla="*/ 23 w 23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" h="8">
                      <a:moveTo>
                        <a:pt x="23" y="0"/>
                      </a:moveTo>
                      <a:lnTo>
                        <a:pt x="23" y="2"/>
                      </a:lnTo>
                      <a:lnTo>
                        <a:pt x="23" y="4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6" y="4"/>
                      </a:lnTo>
                      <a:lnTo>
                        <a:pt x="12" y="2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10" name="Freeform 459"/>
                <p:cNvSpPr>
                  <a:spLocks noChangeAspect="1"/>
                </p:cNvSpPr>
                <p:nvPr/>
              </p:nvSpPr>
              <p:spPr bwMode="gray">
                <a:xfrm>
                  <a:off x="1906" y="749"/>
                  <a:ext cx="18" cy="10"/>
                </a:xfrm>
                <a:custGeom>
                  <a:avLst/>
                  <a:gdLst>
                    <a:gd name="T0" fmla="*/ 2 w 21"/>
                    <a:gd name="T1" fmla="*/ 5 h 9"/>
                    <a:gd name="T2" fmla="*/ 0 w 21"/>
                    <a:gd name="T3" fmla="*/ 5 h 9"/>
                    <a:gd name="T4" fmla="*/ 0 w 21"/>
                    <a:gd name="T5" fmla="*/ 3 h 9"/>
                    <a:gd name="T6" fmla="*/ 4 w 21"/>
                    <a:gd name="T7" fmla="*/ 0 h 9"/>
                    <a:gd name="T8" fmla="*/ 15 w 21"/>
                    <a:gd name="T9" fmla="*/ 5 h 9"/>
                    <a:gd name="T10" fmla="*/ 21 w 21"/>
                    <a:gd name="T11" fmla="*/ 5 h 9"/>
                    <a:gd name="T12" fmla="*/ 15 w 21"/>
                    <a:gd name="T13" fmla="*/ 7 h 9"/>
                    <a:gd name="T14" fmla="*/ 15 w 21"/>
                    <a:gd name="T15" fmla="*/ 7 h 9"/>
                    <a:gd name="T16" fmla="*/ 19 w 21"/>
                    <a:gd name="T17" fmla="*/ 9 h 9"/>
                    <a:gd name="T18" fmla="*/ 19 w 21"/>
                    <a:gd name="T19" fmla="*/ 9 h 9"/>
                    <a:gd name="T20" fmla="*/ 10 w 21"/>
                    <a:gd name="T21" fmla="*/ 7 h 9"/>
                    <a:gd name="T22" fmla="*/ 2 w 21"/>
                    <a:gd name="T23" fmla="*/ 5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1"/>
                    <a:gd name="T37" fmla="*/ 0 h 9"/>
                    <a:gd name="T38" fmla="*/ 21 w 21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" h="9">
                      <a:moveTo>
                        <a:pt x="2" y="5"/>
                      </a:move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5" y="5"/>
                      </a:lnTo>
                      <a:lnTo>
                        <a:pt x="21" y="5"/>
                      </a:lnTo>
                      <a:lnTo>
                        <a:pt x="15" y="7"/>
                      </a:lnTo>
                      <a:lnTo>
                        <a:pt x="19" y="9"/>
                      </a:lnTo>
                      <a:lnTo>
                        <a:pt x="10" y="7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11" name="Freeform 460"/>
                <p:cNvSpPr>
                  <a:spLocks noChangeAspect="1"/>
                </p:cNvSpPr>
                <p:nvPr/>
              </p:nvSpPr>
              <p:spPr bwMode="gray">
                <a:xfrm>
                  <a:off x="1907" y="744"/>
                  <a:ext cx="19" cy="9"/>
                </a:xfrm>
                <a:custGeom>
                  <a:avLst/>
                  <a:gdLst>
                    <a:gd name="T0" fmla="*/ 19 w 21"/>
                    <a:gd name="T1" fmla="*/ 7 h 7"/>
                    <a:gd name="T2" fmla="*/ 13 w 21"/>
                    <a:gd name="T3" fmla="*/ 7 h 7"/>
                    <a:gd name="T4" fmla="*/ 10 w 21"/>
                    <a:gd name="T5" fmla="*/ 4 h 7"/>
                    <a:gd name="T6" fmla="*/ 0 w 21"/>
                    <a:gd name="T7" fmla="*/ 2 h 7"/>
                    <a:gd name="T8" fmla="*/ 0 w 21"/>
                    <a:gd name="T9" fmla="*/ 2 h 7"/>
                    <a:gd name="T10" fmla="*/ 2 w 21"/>
                    <a:gd name="T11" fmla="*/ 0 h 7"/>
                    <a:gd name="T12" fmla="*/ 21 w 21"/>
                    <a:gd name="T13" fmla="*/ 4 h 7"/>
                    <a:gd name="T14" fmla="*/ 17 w 21"/>
                    <a:gd name="T15" fmla="*/ 4 h 7"/>
                    <a:gd name="T16" fmla="*/ 19 w 21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7"/>
                    <a:gd name="T29" fmla="*/ 21 w 21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7">
                      <a:moveTo>
                        <a:pt x="19" y="7"/>
                      </a:moveTo>
                      <a:lnTo>
                        <a:pt x="13" y="7"/>
                      </a:lnTo>
                      <a:lnTo>
                        <a:pt x="1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1" y="4"/>
                      </a:lnTo>
                      <a:lnTo>
                        <a:pt x="17" y="4"/>
                      </a:lnTo>
                      <a:lnTo>
                        <a:pt x="19" y="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12" name="Freeform 461"/>
                <p:cNvSpPr>
                  <a:spLocks noChangeAspect="1"/>
                </p:cNvSpPr>
                <p:nvPr/>
              </p:nvSpPr>
              <p:spPr bwMode="gray">
                <a:xfrm>
                  <a:off x="1901" y="743"/>
                  <a:ext cx="7" cy="1"/>
                </a:xfrm>
                <a:custGeom>
                  <a:avLst/>
                  <a:gdLst>
                    <a:gd name="T0" fmla="*/ 2 w 8"/>
                    <a:gd name="T1" fmla="*/ 2 h 2"/>
                    <a:gd name="T2" fmla="*/ 0 w 8"/>
                    <a:gd name="T3" fmla="*/ 2 h 2"/>
                    <a:gd name="T4" fmla="*/ 2 w 8"/>
                    <a:gd name="T5" fmla="*/ 2 h 2"/>
                    <a:gd name="T6" fmla="*/ 8 w 8"/>
                    <a:gd name="T7" fmla="*/ 0 h 2"/>
                    <a:gd name="T8" fmla="*/ 2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8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13" name="Freeform 462"/>
                <p:cNvSpPr>
                  <a:spLocks noChangeAspect="1"/>
                </p:cNvSpPr>
                <p:nvPr/>
              </p:nvSpPr>
              <p:spPr bwMode="gray">
                <a:xfrm>
                  <a:off x="1933" y="731"/>
                  <a:ext cx="10" cy="3"/>
                </a:xfrm>
                <a:custGeom>
                  <a:avLst/>
                  <a:gdLst>
                    <a:gd name="T0" fmla="*/ 0 w 12"/>
                    <a:gd name="T1" fmla="*/ 0 h 4"/>
                    <a:gd name="T2" fmla="*/ 6 w 12"/>
                    <a:gd name="T3" fmla="*/ 2 h 4"/>
                    <a:gd name="T4" fmla="*/ 12 w 12"/>
                    <a:gd name="T5" fmla="*/ 4 h 4"/>
                    <a:gd name="T6" fmla="*/ 12 w 12"/>
                    <a:gd name="T7" fmla="*/ 2 h 4"/>
                    <a:gd name="T8" fmla="*/ 10 w 12"/>
                    <a:gd name="T9" fmla="*/ 0 h 4"/>
                    <a:gd name="T10" fmla="*/ 0 w 12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4"/>
                    <a:gd name="T20" fmla="*/ 12 w 1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4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14" name="Freeform 463"/>
                <p:cNvSpPr>
                  <a:spLocks noChangeAspect="1"/>
                </p:cNvSpPr>
                <p:nvPr/>
              </p:nvSpPr>
              <p:spPr bwMode="gray">
                <a:xfrm>
                  <a:off x="1957" y="717"/>
                  <a:ext cx="13" cy="6"/>
                </a:xfrm>
                <a:custGeom>
                  <a:avLst/>
                  <a:gdLst>
                    <a:gd name="T0" fmla="*/ 6 w 12"/>
                    <a:gd name="T1" fmla="*/ 4 h 6"/>
                    <a:gd name="T2" fmla="*/ 4 w 12"/>
                    <a:gd name="T3" fmla="*/ 6 h 6"/>
                    <a:gd name="T4" fmla="*/ 0 w 12"/>
                    <a:gd name="T5" fmla="*/ 6 h 6"/>
                    <a:gd name="T6" fmla="*/ 0 w 12"/>
                    <a:gd name="T7" fmla="*/ 4 h 6"/>
                    <a:gd name="T8" fmla="*/ 0 w 12"/>
                    <a:gd name="T9" fmla="*/ 2 h 6"/>
                    <a:gd name="T10" fmla="*/ 0 w 12"/>
                    <a:gd name="T11" fmla="*/ 0 h 6"/>
                    <a:gd name="T12" fmla="*/ 6 w 12"/>
                    <a:gd name="T13" fmla="*/ 0 h 6"/>
                    <a:gd name="T14" fmla="*/ 8 w 12"/>
                    <a:gd name="T15" fmla="*/ 0 h 6"/>
                    <a:gd name="T16" fmla="*/ 8 w 12"/>
                    <a:gd name="T17" fmla="*/ 0 h 6"/>
                    <a:gd name="T18" fmla="*/ 6 w 12"/>
                    <a:gd name="T19" fmla="*/ 2 h 6"/>
                    <a:gd name="T20" fmla="*/ 8 w 12"/>
                    <a:gd name="T21" fmla="*/ 4 h 6"/>
                    <a:gd name="T22" fmla="*/ 12 w 12"/>
                    <a:gd name="T23" fmla="*/ 2 h 6"/>
                    <a:gd name="T24" fmla="*/ 10 w 12"/>
                    <a:gd name="T25" fmla="*/ 6 h 6"/>
                    <a:gd name="T26" fmla="*/ 8 w 12"/>
                    <a:gd name="T27" fmla="*/ 6 h 6"/>
                    <a:gd name="T28" fmla="*/ 6 w 12"/>
                    <a:gd name="T29" fmla="*/ 4 h 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"/>
                    <a:gd name="T46" fmla="*/ 0 h 6"/>
                    <a:gd name="T47" fmla="*/ 12 w 12"/>
                    <a:gd name="T48" fmla="*/ 6 h 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" h="6">
                      <a:moveTo>
                        <a:pt x="6" y="4"/>
                      </a:move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8" y="4"/>
                      </a:lnTo>
                      <a:lnTo>
                        <a:pt x="12" y="2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15" name="Freeform 464"/>
                <p:cNvSpPr>
                  <a:spLocks noChangeAspect="1"/>
                </p:cNvSpPr>
                <p:nvPr/>
              </p:nvSpPr>
              <p:spPr bwMode="gray">
                <a:xfrm>
                  <a:off x="1955" y="682"/>
                  <a:ext cx="7" cy="1"/>
                </a:xfrm>
                <a:custGeom>
                  <a:avLst/>
                  <a:gdLst>
                    <a:gd name="T0" fmla="*/ 6 w 6"/>
                    <a:gd name="T1" fmla="*/ 2 h 2"/>
                    <a:gd name="T2" fmla="*/ 2 w 6"/>
                    <a:gd name="T3" fmla="*/ 2 h 2"/>
                    <a:gd name="T4" fmla="*/ 0 w 6"/>
                    <a:gd name="T5" fmla="*/ 0 h 2"/>
                    <a:gd name="T6" fmla="*/ 4 w 6"/>
                    <a:gd name="T7" fmla="*/ 0 h 2"/>
                    <a:gd name="T8" fmla="*/ 6 w 6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2"/>
                    <a:gd name="T17" fmla="*/ 6 w 6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2">
                      <a:moveTo>
                        <a:pt x="6" y="2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16" name="Freeform 465"/>
                <p:cNvSpPr>
                  <a:spLocks noChangeAspect="1"/>
                </p:cNvSpPr>
                <p:nvPr/>
              </p:nvSpPr>
              <p:spPr bwMode="gray">
                <a:xfrm>
                  <a:off x="1115" y="1729"/>
                  <a:ext cx="0" cy="3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  <a:gd name="T6" fmla="*/ 2 w 2"/>
                    <a:gd name="T7" fmla="*/ 2 h 2"/>
                    <a:gd name="T8" fmla="*/ 0 w 2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"/>
                    <a:gd name="T17" fmla="*/ 0 w 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17" name="Freeform 466"/>
                <p:cNvSpPr>
                  <a:spLocks noChangeAspect="1"/>
                </p:cNvSpPr>
                <p:nvPr/>
              </p:nvSpPr>
              <p:spPr bwMode="gray">
                <a:xfrm>
                  <a:off x="633" y="951"/>
                  <a:ext cx="17" cy="9"/>
                </a:xfrm>
                <a:custGeom>
                  <a:avLst/>
                  <a:gdLst>
                    <a:gd name="T0" fmla="*/ 16 w 16"/>
                    <a:gd name="T1" fmla="*/ 6 h 8"/>
                    <a:gd name="T2" fmla="*/ 16 w 16"/>
                    <a:gd name="T3" fmla="*/ 6 h 8"/>
                    <a:gd name="T4" fmla="*/ 12 w 16"/>
                    <a:gd name="T5" fmla="*/ 6 h 8"/>
                    <a:gd name="T6" fmla="*/ 4 w 16"/>
                    <a:gd name="T7" fmla="*/ 8 h 8"/>
                    <a:gd name="T8" fmla="*/ 0 w 16"/>
                    <a:gd name="T9" fmla="*/ 8 h 8"/>
                    <a:gd name="T10" fmla="*/ 8 w 16"/>
                    <a:gd name="T11" fmla="*/ 6 h 8"/>
                    <a:gd name="T12" fmla="*/ 10 w 16"/>
                    <a:gd name="T13" fmla="*/ 2 h 8"/>
                    <a:gd name="T14" fmla="*/ 16 w 16"/>
                    <a:gd name="T15" fmla="*/ 0 h 8"/>
                    <a:gd name="T16" fmla="*/ 14 w 16"/>
                    <a:gd name="T17" fmla="*/ 2 h 8"/>
                    <a:gd name="T18" fmla="*/ 16 w 16"/>
                    <a:gd name="T19" fmla="*/ 6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8"/>
                    <a:gd name="T32" fmla="*/ 16 w 16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8">
                      <a:moveTo>
                        <a:pt x="16" y="6"/>
                      </a:moveTo>
                      <a:lnTo>
                        <a:pt x="16" y="6"/>
                      </a:lnTo>
                      <a:lnTo>
                        <a:pt x="12" y="6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8" y="6"/>
                      </a:lnTo>
                      <a:lnTo>
                        <a:pt x="10" y="2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18" name="Freeform 467"/>
                <p:cNvSpPr>
                  <a:spLocks noChangeAspect="1"/>
                </p:cNvSpPr>
                <p:nvPr/>
              </p:nvSpPr>
              <p:spPr bwMode="gray">
                <a:xfrm>
                  <a:off x="429" y="1017"/>
                  <a:ext cx="25" cy="13"/>
                </a:xfrm>
                <a:custGeom>
                  <a:avLst/>
                  <a:gdLst>
                    <a:gd name="T0" fmla="*/ 12 w 27"/>
                    <a:gd name="T1" fmla="*/ 8 h 12"/>
                    <a:gd name="T2" fmla="*/ 16 w 27"/>
                    <a:gd name="T3" fmla="*/ 4 h 12"/>
                    <a:gd name="T4" fmla="*/ 21 w 27"/>
                    <a:gd name="T5" fmla="*/ 4 h 12"/>
                    <a:gd name="T6" fmla="*/ 25 w 27"/>
                    <a:gd name="T7" fmla="*/ 4 h 12"/>
                    <a:gd name="T8" fmla="*/ 25 w 27"/>
                    <a:gd name="T9" fmla="*/ 4 h 12"/>
                    <a:gd name="T10" fmla="*/ 27 w 27"/>
                    <a:gd name="T11" fmla="*/ 0 h 12"/>
                    <a:gd name="T12" fmla="*/ 23 w 27"/>
                    <a:gd name="T13" fmla="*/ 0 h 12"/>
                    <a:gd name="T14" fmla="*/ 14 w 27"/>
                    <a:gd name="T15" fmla="*/ 2 h 12"/>
                    <a:gd name="T16" fmla="*/ 14 w 27"/>
                    <a:gd name="T17" fmla="*/ 4 h 12"/>
                    <a:gd name="T18" fmla="*/ 10 w 27"/>
                    <a:gd name="T19" fmla="*/ 6 h 12"/>
                    <a:gd name="T20" fmla="*/ 8 w 27"/>
                    <a:gd name="T21" fmla="*/ 8 h 12"/>
                    <a:gd name="T22" fmla="*/ 0 w 27"/>
                    <a:gd name="T23" fmla="*/ 10 h 12"/>
                    <a:gd name="T24" fmla="*/ 0 w 27"/>
                    <a:gd name="T25" fmla="*/ 12 h 12"/>
                    <a:gd name="T26" fmla="*/ 6 w 27"/>
                    <a:gd name="T27" fmla="*/ 10 h 12"/>
                    <a:gd name="T28" fmla="*/ 12 w 27"/>
                    <a:gd name="T29" fmla="*/ 8 h 1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7"/>
                    <a:gd name="T46" fmla="*/ 0 h 12"/>
                    <a:gd name="T47" fmla="*/ 27 w 27"/>
                    <a:gd name="T48" fmla="*/ 12 h 1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7" h="12">
                      <a:moveTo>
                        <a:pt x="12" y="8"/>
                      </a:moveTo>
                      <a:lnTo>
                        <a:pt x="16" y="4"/>
                      </a:lnTo>
                      <a:lnTo>
                        <a:pt x="21" y="4"/>
                      </a:lnTo>
                      <a:lnTo>
                        <a:pt x="25" y="4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6" y="10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19" name="Freeform 468"/>
                <p:cNvSpPr>
                  <a:spLocks noChangeAspect="1"/>
                </p:cNvSpPr>
                <p:nvPr/>
              </p:nvSpPr>
              <p:spPr bwMode="gray">
                <a:xfrm>
                  <a:off x="406" y="1025"/>
                  <a:ext cx="26" cy="11"/>
                </a:xfrm>
                <a:custGeom>
                  <a:avLst/>
                  <a:gdLst>
                    <a:gd name="T0" fmla="*/ 29 w 29"/>
                    <a:gd name="T1" fmla="*/ 0 h 10"/>
                    <a:gd name="T2" fmla="*/ 23 w 29"/>
                    <a:gd name="T3" fmla="*/ 2 h 10"/>
                    <a:gd name="T4" fmla="*/ 19 w 29"/>
                    <a:gd name="T5" fmla="*/ 6 h 10"/>
                    <a:gd name="T6" fmla="*/ 15 w 29"/>
                    <a:gd name="T7" fmla="*/ 8 h 10"/>
                    <a:gd name="T8" fmla="*/ 8 w 29"/>
                    <a:gd name="T9" fmla="*/ 10 h 10"/>
                    <a:gd name="T10" fmla="*/ 0 w 29"/>
                    <a:gd name="T11" fmla="*/ 10 h 10"/>
                    <a:gd name="T12" fmla="*/ 10 w 29"/>
                    <a:gd name="T13" fmla="*/ 6 h 10"/>
                    <a:gd name="T14" fmla="*/ 13 w 29"/>
                    <a:gd name="T15" fmla="*/ 4 h 10"/>
                    <a:gd name="T16" fmla="*/ 17 w 29"/>
                    <a:gd name="T17" fmla="*/ 4 h 10"/>
                    <a:gd name="T18" fmla="*/ 19 w 29"/>
                    <a:gd name="T19" fmla="*/ 4 h 10"/>
                    <a:gd name="T20" fmla="*/ 21 w 29"/>
                    <a:gd name="T21" fmla="*/ 0 h 10"/>
                    <a:gd name="T22" fmla="*/ 27 w 29"/>
                    <a:gd name="T23" fmla="*/ 0 h 10"/>
                    <a:gd name="T24" fmla="*/ 29 w 29"/>
                    <a:gd name="T25" fmla="*/ 0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10"/>
                    <a:gd name="T41" fmla="*/ 29 w 29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10">
                      <a:moveTo>
                        <a:pt x="29" y="0"/>
                      </a:moveTo>
                      <a:lnTo>
                        <a:pt x="23" y="2"/>
                      </a:lnTo>
                      <a:lnTo>
                        <a:pt x="19" y="6"/>
                      </a:lnTo>
                      <a:lnTo>
                        <a:pt x="15" y="8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19" y="4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20" name="Freeform 469"/>
                <p:cNvSpPr>
                  <a:spLocks noChangeAspect="1"/>
                </p:cNvSpPr>
                <p:nvPr/>
              </p:nvSpPr>
              <p:spPr bwMode="gray">
                <a:xfrm>
                  <a:off x="1101" y="1505"/>
                  <a:ext cx="119" cy="57"/>
                </a:xfrm>
                <a:custGeom>
                  <a:avLst/>
                  <a:gdLst>
                    <a:gd name="T0" fmla="*/ 128 w 128"/>
                    <a:gd name="T1" fmla="*/ 43 h 49"/>
                    <a:gd name="T2" fmla="*/ 122 w 128"/>
                    <a:gd name="T3" fmla="*/ 45 h 49"/>
                    <a:gd name="T4" fmla="*/ 107 w 128"/>
                    <a:gd name="T5" fmla="*/ 47 h 49"/>
                    <a:gd name="T6" fmla="*/ 95 w 128"/>
                    <a:gd name="T7" fmla="*/ 47 h 49"/>
                    <a:gd name="T8" fmla="*/ 84 w 128"/>
                    <a:gd name="T9" fmla="*/ 47 h 49"/>
                    <a:gd name="T10" fmla="*/ 91 w 128"/>
                    <a:gd name="T11" fmla="*/ 37 h 49"/>
                    <a:gd name="T12" fmla="*/ 78 w 128"/>
                    <a:gd name="T13" fmla="*/ 33 h 49"/>
                    <a:gd name="T14" fmla="*/ 76 w 128"/>
                    <a:gd name="T15" fmla="*/ 25 h 49"/>
                    <a:gd name="T16" fmla="*/ 64 w 128"/>
                    <a:gd name="T17" fmla="*/ 22 h 49"/>
                    <a:gd name="T18" fmla="*/ 53 w 128"/>
                    <a:gd name="T19" fmla="*/ 18 h 49"/>
                    <a:gd name="T20" fmla="*/ 49 w 128"/>
                    <a:gd name="T21" fmla="*/ 16 h 49"/>
                    <a:gd name="T22" fmla="*/ 45 w 128"/>
                    <a:gd name="T23" fmla="*/ 14 h 49"/>
                    <a:gd name="T24" fmla="*/ 35 w 128"/>
                    <a:gd name="T25" fmla="*/ 14 h 49"/>
                    <a:gd name="T26" fmla="*/ 39 w 128"/>
                    <a:gd name="T27" fmla="*/ 12 h 49"/>
                    <a:gd name="T28" fmla="*/ 33 w 128"/>
                    <a:gd name="T29" fmla="*/ 8 h 49"/>
                    <a:gd name="T30" fmla="*/ 18 w 128"/>
                    <a:gd name="T31" fmla="*/ 14 h 49"/>
                    <a:gd name="T32" fmla="*/ 10 w 128"/>
                    <a:gd name="T33" fmla="*/ 16 h 49"/>
                    <a:gd name="T34" fmla="*/ 6 w 128"/>
                    <a:gd name="T35" fmla="*/ 20 h 49"/>
                    <a:gd name="T36" fmla="*/ 0 w 128"/>
                    <a:gd name="T37" fmla="*/ 20 h 49"/>
                    <a:gd name="T38" fmla="*/ 2 w 128"/>
                    <a:gd name="T39" fmla="*/ 18 h 49"/>
                    <a:gd name="T40" fmla="*/ 6 w 128"/>
                    <a:gd name="T41" fmla="*/ 16 h 49"/>
                    <a:gd name="T42" fmla="*/ 6 w 128"/>
                    <a:gd name="T43" fmla="*/ 12 h 49"/>
                    <a:gd name="T44" fmla="*/ 10 w 128"/>
                    <a:gd name="T45" fmla="*/ 6 h 49"/>
                    <a:gd name="T46" fmla="*/ 23 w 128"/>
                    <a:gd name="T47" fmla="*/ 4 h 49"/>
                    <a:gd name="T48" fmla="*/ 31 w 128"/>
                    <a:gd name="T49" fmla="*/ 2 h 49"/>
                    <a:gd name="T50" fmla="*/ 39 w 128"/>
                    <a:gd name="T51" fmla="*/ 2 h 49"/>
                    <a:gd name="T52" fmla="*/ 47 w 128"/>
                    <a:gd name="T53" fmla="*/ 2 h 49"/>
                    <a:gd name="T54" fmla="*/ 56 w 128"/>
                    <a:gd name="T55" fmla="*/ 6 h 49"/>
                    <a:gd name="T56" fmla="*/ 64 w 128"/>
                    <a:gd name="T57" fmla="*/ 6 h 49"/>
                    <a:gd name="T58" fmla="*/ 72 w 128"/>
                    <a:gd name="T59" fmla="*/ 12 h 49"/>
                    <a:gd name="T60" fmla="*/ 82 w 128"/>
                    <a:gd name="T61" fmla="*/ 14 h 49"/>
                    <a:gd name="T62" fmla="*/ 86 w 128"/>
                    <a:gd name="T63" fmla="*/ 18 h 49"/>
                    <a:gd name="T64" fmla="*/ 91 w 128"/>
                    <a:gd name="T65" fmla="*/ 18 h 49"/>
                    <a:gd name="T66" fmla="*/ 95 w 128"/>
                    <a:gd name="T67" fmla="*/ 20 h 49"/>
                    <a:gd name="T68" fmla="*/ 99 w 128"/>
                    <a:gd name="T69" fmla="*/ 25 h 49"/>
                    <a:gd name="T70" fmla="*/ 107 w 128"/>
                    <a:gd name="T71" fmla="*/ 31 h 49"/>
                    <a:gd name="T72" fmla="*/ 111 w 128"/>
                    <a:gd name="T73" fmla="*/ 33 h 49"/>
                    <a:gd name="T74" fmla="*/ 113 w 128"/>
                    <a:gd name="T75" fmla="*/ 37 h 49"/>
                    <a:gd name="T76" fmla="*/ 119 w 128"/>
                    <a:gd name="T77" fmla="*/ 37 h 49"/>
                    <a:gd name="T78" fmla="*/ 128 w 128"/>
                    <a:gd name="T79" fmla="*/ 41 h 4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28"/>
                    <a:gd name="T121" fmla="*/ 0 h 49"/>
                    <a:gd name="T122" fmla="*/ 128 w 128"/>
                    <a:gd name="T123" fmla="*/ 49 h 4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28" h="49">
                      <a:moveTo>
                        <a:pt x="128" y="41"/>
                      </a:moveTo>
                      <a:lnTo>
                        <a:pt x="128" y="43"/>
                      </a:lnTo>
                      <a:lnTo>
                        <a:pt x="124" y="45"/>
                      </a:lnTo>
                      <a:lnTo>
                        <a:pt x="122" y="45"/>
                      </a:lnTo>
                      <a:lnTo>
                        <a:pt x="115" y="47"/>
                      </a:lnTo>
                      <a:lnTo>
                        <a:pt x="107" y="47"/>
                      </a:lnTo>
                      <a:lnTo>
                        <a:pt x="97" y="47"/>
                      </a:lnTo>
                      <a:lnTo>
                        <a:pt x="95" y="47"/>
                      </a:lnTo>
                      <a:lnTo>
                        <a:pt x="84" y="49"/>
                      </a:lnTo>
                      <a:lnTo>
                        <a:pt x="84" y="47"/>
                      </a:lnTo>
                      <a:lnTo>
                        <a:pt x="91" y="41"/>
                      </a:lnTo>
                      <a:lnTo>
                        <a:pt x="91" y="37"/>
                      </a:lnTo>
                      <a:lnTo>
                        <a:pt x="82" y="37"/>
                      </a:lnTo>
                      <a:lnTo>
                        <a:pt x="78" y="33"/>
                      </a:lnTo>
                      <a:lnTo>
                        <a:pt x="76" y="33"/>
                      </a:lnTo>
                      <a:lnTo>
                        <a:pt x="76" y="25"/>
                      </a:lnTo>
                      <a:lnTo>
                        <a:pt x="74" y="22"/>
                      </a:lnTo>
                      <a:lnTo>
                        <a:pt x="64" y="22"/>
                      </a:lnTo>
                      <a:lnTo>
                        <a:pt x="60" y="22"/>
                      </a:lnTo>
                      <a:lnTo>
                        <a:pt x="53" y="18"/>
                      </a:lnTo>
                      <a:lnTo>
                        <a:pt x="53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5" y="14"/>
                      </a:lnTo>
                      <a:lnTo>
                        <a:pt x="39" y="16"/>
                      </a:lnTo>
                      <a:lnTo>
                        <a:pt x="35" y="14"/>
                      </a:lnTo>
                      <a:lnTo>
                        <a:pt x="35" y="12"/>
                      </a:lnTo>
                      <a:lnTo>
                        <a:pt x="39" y="12"/>
                      </a:lnTo>
                      <a:lnTo>
                        <a:pt x="37" y="8"/>
                      </a:lnTo>
                      <a:lnTo>
                        <a:pt x="33" y="8"/>
                      </a:lnTo>
                      <a:lnTo>
                        <a:pt x="27" y="8"/>
                      </a:lnTo>
                      <a:lnTo>
                        <a:pt x="18" y="14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10" y="18"/>
                      </a:lnTo>
                      <a:lnTo>
                        <a:pt x="6" y="20"/>
                      </a:lnTo>
                      <a:lnTo>
                        <a:pt x="4" y="18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2" y="18"/>
                      </a:lnTo>
                      <a:lnTo>
                        <a:pt x="6" y="18"/>
                      </a:lnTo>
                      <a:lnTo>
                        <a:pt x="6" y="16"/>
                      </a:lnTo>
                      <a:lnTo>
                        <a:pt x="6" y="14"/>
                      </a:lnTo>
                      <a:lnTo>
                        <a:pt x="6" y="12"/>
                      </a:lnTo>
                      <a:lnTo>
                        <a:pt x="10" y="10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23" y="4"/>
                      </a:lnTo>
                      <a:lnTo>
                        <a:pt x="27" y="2"/>
                      </a:lnTo>
                      <a:lnTo>
                        <a:pt x="31" y="2"/>
                      </a:lnTo>
                      <a:lnTo>
                        <a:pt x="37" y="2"/>
                      </a:lnTo>
                      <a:lnTo>
                        <a:pt x="39" y="2"/>
                      </a:lnTo>
                      <a:lnTo>
                        <a:pt x="43" y="0"/>
                      </a:lnTo>
                      <a:lnTo>
                        <a:pt x="47" y="2"/>
                      </a:lnTo>
                      <a:lnTo>
                        <a:pt x="51" y="0"/>
                      </a:lnTo>
                      <a:lnTo>
                        <a:pt x="56" y="6"/>
                      </a:lnTo>
                      <a:lnTo>
                        <a:pt x="60" y="2"/>
                      </a:lnTo>
                      <a:lnTo>
                        <a:pt x="64" y="6"/>
                      </a:lnTo>
                      <a:lnTo>
                        <a:pt x="68" y="10"/>
                      </a:lnTo>
                      <a:lnTo>
                        <a:pt x="72" y="12"/>
                      </a:lnTo>
                      <a:lnTo>
                        <a:pt x="78" y="12"/>
                      </a:lnTo>
                      <a:lnTo>
                        <a:pt x="82" y="14"/>
                      </a:lnTo>
                      <a:lnTo>
                        <a:pt x="84" y="20"/>
                      </a:lnTo>
                      <a:lnTo>
                        <a:pt x="86" y="18"/>
                      </a:lnTo>
                      <a:lnTo>
                        <a:pt x="86" y="16"/>
                      </a:lnTo>
                      <a:lnTo>
                        <a:pt x="91" y="18"/>
                      </a:lnTo>
                      <a:lnTo>
                        <a:pt x="91" y="20"/>
                      </a:lnTo>
                      <a:lnTo>
                        <a:pt x="95" y="20"/>
                      </a:lnTo>
                      <a:lnTo>
                        <a:pt x="97" y="22"/>
                      </a:lnTo>
                      <a:lnTo>
                        <a:pt x="99" y="25"/>
                      </a:lnTo>
                      <a:lnTo>
                        <a:pt x="103" y="27"/>
                      </a:lnTo>
                      <a:lnTo>
                        <a:pt x="107" y="31"/>
                      </a:lnTo>
                      <a:lnTo>
                        <a:pt x="111" y="31"/>
                      </a:lnTo>
                      <a:lnTo>
                        <a:pt x="111" y="33"/>
                      </a:lnTo>
                      <a:lnTo>
                        <a:pt x="109" y="37"/>
                      </a:lnTo>
                      <a:lnTo>
                        <a:pt x="113" y="37"/>
                      </a:lnTo>
                      <a:lnTo>
                        <a:pt x="117" y="35"/>
                      </a:lnTo>
                      <a:lnTo>
                        <a:pt x="119" y="37"/>
                      </a:lnTo>
                      <a:lnTo>
                        <a:pt x="124" y="39"/>
                      </a:lnTo>
                      <a:lnTo>
                        <a:pt x="128" y="4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21" name="Freeform 470"/>
                <p:cNvSpPr>
                  <a:spLocks noChangeAspect="1"/>
                </p:cNvSpPr>
                <p:nvPr/>
              </p:nvSpPr>
              <p:spPr bwMode="gray">
                <a:xfrm>
                  <a:off x="1177" y="1520"/>
                  <a:ext cx="6" cy="1"/>
                </a:xfrm>
                <a:custGeom>
                  <a:avLst/>
                  <a:gdLst>
                    <a:gd name="T0" fmla="*/ 2 w 7"/>
                    <a:gd name="T1" fmla="*/ 2 h 2"/>
                    <a:gd name="T2" fmla="*/ 0 w 7"/>
                    <a:gd name="T3" fmla="*/ 2 h 2"/>
                    <a:gd name="T4" fmla="*/ 2 w 7"/>
                    <a:gd name="T5" fmla="*/ 0 h 2"/>
                    <a:gd name="T6" fmla="*/ 7 w 7"/>
                    <a:gd name="T7" fmla="*/ 2 h 2"/>
                    <a:gd name="T8" fmla="*/ 2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22" name="Freeform 471"/>
                <p:cNvSpPr>
                  <a:spLocks noChangeAspect="1"/>
                </p:cNvSpPr>
                <p:nvPr/>
              </p:nvSpPr>
              <p:spPr bwMode="gray">
                <a:xfrm>
                  <a:off x="1168" y="1579"/>
                  <a:ext cx="25" cy="12"/>
                </a:xfrm>
                <a:custGeom>
                  <a:avLst/>
                  <a:gdLst>
                    <a:gd name="T0" fmla="*/ 8 w 27"/>
                    <a:gd name="T1" fmla="*/ 10 h 10"/>
                    <a:gd name="T2" fmla="*/ 4 w 27"/>
                    <a:gd name="T3" fmla="*/ 6 h 10"/>
                    <a:gd name="T4" fmla="*/ 0 w 27"/>
                    <a:gd name="T5" fmla="*/ 6 h 10"/>
                    <a:gd name="T6" fmla="*/ 0 w 27"/>
                    <a:gd name="T7" fmla="*/ 4 h 10"/>
                    <a:gd name="T8" fmla="*/ 2 w 27"/>
                    <a:gd name="T9" fmla="*/ 2 h 10"/>
                    <a:gd name="T10" fmla="*/ 8 w 27"/>
                    <a:gd name="T11" fmla="*/ 0 h 10"/>
                    <a:gd name="T12" fmla="*/ 14 w 27"/>
                    <a:gd name="T13" fmla="*/ 0 h 10"/>
                    <a:gd name="T14" fmla="*/ 17 w 27"/>
                    <a:gd name="T15" fmla="*/ 0 h 10"/>
                    <a:gd name="T16" fmla="*/ 19 w 27"/>
                    <a:gd name="T17" fmla="*/ 2 h 10"/>
                    <a:gd name="T18" fmla="*/ 23 w 27"/>
                    <a:gd name="T19" fmla="*/ 4 h 10"/>
                    <a:gd name="T20" fmla="*/ 27 w 27"/>
                    <a:gd name="T21" fmla="*/ 6 h 10"/>
                    <a:gd name="T22" fmla="*/ 27 w 27"/>
                    <a:gd name="T23" fmla="*/ 8 h 10"/>
                    <a:gd name="T24" fmla="*/ 27 w 27"/>
                    <a:gd name="T25" fmla="*/ 8 h 10"/>
                    <a:gd name="T26" fmla="*/ 21 w 27"/>
                    <a:gd name="T27" fmla="*/ 8 h 10"/>
                    <a:gd name="T28" fmla="*/ 17 w 27"/>
                    <a:gd name="T29" fmla="*/ 10 h 10"/>
                    <a:gd name="T30" fmla="*/ 17 w 27"/>
                    <a:gd name="T31" fmla="*/ 8 h 10"/>
                    <a:gd name="T32" fmla="*/ 14 w 27"/>
                    <a:gd name="T33" fmla="*/ 10 h 10"/>
                    <a:gd name="T34" fmla="*/ 12 w 27"/>
                    <a:gd name="T35" fmla="*/ 10 h 10"/>
                    <a:gd name="T36" fmla="*/ 8 w 27"/>
                    <a:gd name="T37" fmla="*/ 10 h 1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7"/>
                    <a:gd name="T58" fmla="*/ 0 h 10"/>
                    <a:gd name="T59" fmla="*/ 27 w 27"/>
                    <a:gd name="T60" fmla="*/ 10 h 1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7" h="10">
                      <a:moveTo>
                        <a:pt x="8" y="10"/>
                      </a:move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3" y="4"/>
                      </a:lnTo>
                      <a:lnTo>
                        <a:pt x="27" y="6"/>
                      </a:lnTo>
                      <a:lnTo>
                        <a:pt x="27" y="8"/>
                      </a:lnTo>
                      <a:lnTo>
                        <a:pt x="21" y="8"/>
                      </a:lnTo>
                      <a:lnTo>
                        <a:pt x="17" y="10"/>
                      </a:lnTo>
                      <a:lnTo>
                        <a:pt x="17" y="8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23" name="Freeform 472"/>
                <p:cNvSpPr>
                  <a:spLocks noChangeAspect="1"/>
                </p:cNvSpPr>
                <p:nvPr/>
              </p:nvSpPr>
              <p:spPr bwMode="gray">
                <a:xfrm>
                  <a:off x="1296" y="1578"/>
                  <a:ext cx="20" cy="8"/>
                </a:xfrm>
                <a:custGeom>
                  <a:avLst/>
                  <a:gdLst>
                    <a:gd name="T0" fmla="*/ 2 w 21"/>
                    <a:gd name="T1" fmla="*/ 8 h 8"/>
                    <a:gd name="T2" fmla="*/ 2 w 21"/>
                    <a:gd name="T3" fmla="*/ 6 h 8"/>
                    <a:gd name="T4" fmla="*/ 0 w 21"/>
                    <a:gd name="T5" fmla="*/ 4 h 8"/>
                    <a:gd name="T6" fmla="*/ 4 w 21"/>
                    <a:gd name="T7" fmla="*/ 0 h 8"/>
                    <a:gd name="T8" fmla="*/ 6 w 21"/>
                    <a:gd name="T9" fmla="*/ 2 h 8"/>
                    <a:gd name="T10" fmla="*/ 8 w 21"/>
                    <a:gd name="T11" fmla="*/ 2 h 8"/>
                    <a:gd name="T12" fmla="*/ 19 w 21"/>
                    <a:gd name="T13" fmla="*/ 2 h 8"/>
                    <a:gd name="T14" fmla="*/ 21 w 21"/>
                    <a:gd name="T15" fmla="*/ 2 h 8"/>
                    <a:gd name="T16" fmla="*/ 21 w 21"/>
                    <a:gd name="T17" fmla="*/ 4 h 8"/>
                    <a:gd name="T18" fmla="*/ 21 w 21"/>
                    <a:gd name="T19" fmla="*/ 4 h 8"/>
                    <a:gd name="T20" fmla="*/ 19 w 21"/>
                    <a:gd name="T21" fmla="*/ 6 h 8"/>
                    <a:gd name="T22" fmla="*/ 17 w 21"/>
                    <a:gd name="T23" fmla="*/ 8 h 8"/>
                    <a:gd name="T24" fmla="*/ 13 w 21"/>
                    <a:gd name="T25" fmla="*/ 8 h 8"/>
                    <a:gd name="T26" fmla="*/ 11 w 21"/>
                    <a:gd name="T27" fmla="*/ 8 h 8"/>
                    <a:gd name="T28" fmla="*/ 6 w 21"/>
                    <a:gd name="T29" fmla="*/ 8 h 8"/>
                    <a:gd name="T30" fmla="*/ 2 w 21"/>
                    <a:gd name="T31" fmla="*/ 8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1"/>
                    <a:gd name="T49" fmla="*/ 0 h 8"/>
                    <a:gd name="T50" fmla="*/ 21 w 21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1" h="8">
                      <a:moveTo>
                        <a:pt x="2" y="8"/>
                      </a:move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19" y="6"/>
                      </a:lnTo>
                      <a:lnTo>
                        <a:pt x="17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6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24" name="Freeform 473"/>
                <p:cNvSpPr>
                  <a:spLocks noChangeAspect="1"/>
                </p:cNvSpPr>
                <p:nvPr/>
              </p:nvSpPr>
              <p:spPr bwMode="gray">
                <a:xfrm>
                  <a:off x="2639" y="1462"/>
                  <a:ext cx="3" cy="8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2 h 6"/>
                    <a:gd name="T4" fmla="*/ 0 w 2"/>
                    <a:gd name="T5" fmla="*/ 0 h 6"/>
                    <a:gd name="T6" fmla="*/ 2 w 2"/>
                    <a:gd name="T7" fmla="*/ 2 h 6"/>
                    <a:gd name="T8" fmla="*/ 0 w 2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6"/>
                    <a:gd name="T17" fmla="*/ 2 w 2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25" name="Freeform 474"/>
                <p:cNvSpPr>
                  <a:spLocks noChangeAspect="1"/>
                </p:cNvSpPr>
                <p:nvPr/>
              </p:nvSpPr>
              <p:spPr bwMode="gray">
                <a:xfrm>
                  <a:off x="2525" y="2236"/>
                  <a:ext cx="4" cy="1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0 h 3"/>
                    <a:gd name="T8" fmla="*/ 0 w 2"/>
                    <a:gd name="T9" fmla="*/ 3 h 3"/>
                    <a:gd name="T10" fmla="*/ 0 w 2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3"/>
                    <a:gd name="T20" fmla="*/ 2 w 2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26" name="Rectangle 475"/>
                <p:cNvSpPr>
                  <a:spLocks noChangeAspect="1" noChangeArrowheads="1"/>
                </p:cNvSpPr>
                <p:nvPr/>
              </p:nvSpPr>
              <p:spPr bwMode="gray">
                <a:xfrm>
                  <a:off x="2522" y="2228"/>
                  <a:ext cx="1" cy="3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27" name="Freeform 476"/>
                <p:cNvSpPr>
                  <a:spLocks noChangeAspect="1"/>
                </p:cNvSpPr>
                <p:nvPr/>
              </p:nvSpPr>
              <p:spPr bwMode="gray">
                <a:xfrm>
                  <a:off x="2425" y="1316"/>
                  <a:ext cx="21" cy="8"/>
                </a:xfrm>
                <a:custGeom>
                  <a:avLst/>
                  <a:gdLst>
                    <a:gd name="T0" fmla="*/ 4 w 23"/>
                    <a:gd name="T1" fmla="*/ 6 h 8"/>
                    <a:gd name="T2" fmla="*/ 6 w 23"/>
                    <a:gd name="T3" fmla="*/ 6 h 8"/>
                    <a:gd name="T4" fmla="*/ 8 w 23"/>
                    <a:gd name="T5" fmla="*/ 8 h 8"/>
                    <a:gd name="T6" fmla="*/ 10 w 23"/>
                    <a:gd name="T7" fmla="*/ 8 h 8"/>
                    <a:gd name="T8" fmla="*/ 10 w 23"/>
                    <a:gd name="T9" fmla="*/ 6 h 8"/>
                    <a:gd name="T10" fmla="*/ 17 w 23"/>
                    <a:gd name="T11" fmla="*/ 6 h 8"/>
                    <a:gd name="T12" fmla="*/ 17 w 23"/>
                    <a:gd name="T13" fmla="*/ 4 h 8"/>
                    <a:gd name="T14" fmla="*/ 23 w 23"/>
                    <a:gd name="T15" fmla="*/ 4 h 8"/>
                    <a:gd name="T16" fmla="*/ 23 w 23"/>
                    <a:gd name="T17" fmla="*/ 2 h 8"/>
                    <a:gd name="T18" fmla="*/ 23 w 23"/>
                    <a:gd name="T19" fmla="*/ 2 h 8"/>
                    <a:gd name="T20" fmla="*/ 21 w 23"/>
                    <a:gd name="T21" fmla="*/ 0 h 8"/>
                    <a:gd name="T22" fmla="*/ 8 w 23"/>
                    <a:gd name="T23" fmla="*/ 2 h 8"/>
                    <a:gd name="T24" fmla="*/ 4 w 23"/>
                    <a:gd name="T25" fmla="*/ 0 h 8"/>
                    <a:gd name="T26" fmla="*/ 0 w 23"/>
                    <a:gd name="T27" fmla="*/ 0 h 8"/>
                    <a:gd name="T28" fmla="*/ 2 w 23"/>
                    <a:gd name="T29" fmla="*/ 2 h 8"/>
                    <a:gd name="T30" fmla="*/ 0 w 23"/>
                    <a:gd name="T31" fmla="*/ 4 h 8"/>
                    <a:gd name="T32" fmla="*/ 4 w 23"/>
                    <a:gd name="T33" fmla="*/ 6 h 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8"/>
                    <a:gd name="T53" fmla="*/ 23 w 23"/>
                    <a:gd name="T54" fmla="*/ 8 h 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8">
                      <a:moveTo>
                        <a:pt x="4" y="6"/>
                      </a:moveTo>
                      <a:lnTo>
                        <a:pt x="6" y="6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7" y="6"/>
                      </a:lnTo>
                      <a:lnTo>
                        <a:pt x="17" y="4"/>
                      </a:lnTo>
                      <a:lnTo>
                        <a:pt x="23" y="4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8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28" name="Freeform 477"/>
                <p:cNvSpPr>
                  <a:spLocks noChangeAspect="1"/>
                </p:cNvSpPr>
                <p:nvPr/>
              </p:nvSpPr>
              <p:spPr bwMode="gray">
                <a:xfrm>
                  <a:off x="2163" y="1670"/>
                  <a:ext cx="89" cy="184"/>
                </a:xfrm>
                <a:custGeom>
                  <a:avLst/>
                  <a:gdLst>
                    <a:gd name="T0" fmla="*/ 37 w 96"/>
                    <a:gd name="T1" fmla="*/ 153 h 163"/>
                    <a:gd name="T2" fmla="*/ 59 w 96"/>
                    <a:gd name="T3" fmla="*/ 153 h 163"/>
                    <a:gd name="T4" fmla="*/ 78 w 96"/>
                    <a:gd name="T5" fmla="*/ 157 h 163"/>
                    <a:gd name="T6" fmla="*/ 90 w 96"/>
                    <a:gd name="T7" fmla="*/ 159 h 163"/>
                    <a:gd name="T8" fmla="*/ 96 w 96"/>
                    <a:gd name="T9" fmla="*/ 161 h 163"/>
                    <a:gd name="T10" fmla="*/ 96 w 96"/>
                    <a:gd name="T11" fmla="*/ 151 h 163"/>
                    <a:gd name="T12" fmla="*/ 86 w 96"/>
                    <a:gd name="T13" fmla="*/ 134 h 163"/>
                    <a:gd name="T14" fmla="*/ 78 w 96"/>
                    <a:gd name="T15" fmla="*/ 122 h 163"/>
                    <a:gd name="T16" fmla="*/ 76 w 96"/>
                    <a:gd name="T17" fmla="*/ 105 h 163"/>
                    <a:gd name="T18" fmla="*/ 78 w 96"/>
                    <a:gd name="T19" fmla="*/ 99 h 163"/>
                    <a:gd name="T20" fmla="*/ 88 w 96"/>
                    <a:gd name="T21" fmla="*/ 79 h 163"/>
                    <a:gd name="T22" fmla="*/ 80 w 96"/>
                    <a:gd name="T23" fmla="*/ 62 h 163"/>
                    <a:gd name="T24" fmla="*/ 70 w 96"/>
                    <a:gd name="T25" fmla="*/ 48 h 163"/>
                    <a:gd name="T26" fmla="*/ 78 w 96"/>
                    <a:gd name="T27" fmla="*/ 44 h 163"/>
                    <a:gd name="T28" fmla="*/ 80 w 96"/>
                    <a:gd name="T29" fmla="*/ 33 h 163"/>
                    <a:gd name="T30" fmla="*/ 82 w 96"/>
                    <a:gd name="T31" fmla="*/ 15 h 163"/>
                    <a:gd name="T32" fmla="*/ 74 w 96"/>
                    <a:gd name="T33" fmla="*/ 2 h 163"/>
                    <a:gd name="T34" fmla="*/ 72 w 96"/>
                    <a:gd name="T35" fmla="*/ 8 h 163"/>
                    <a:gd name="T36" fmla="*/ 76 w 96"/>
                    <a:gd name="T37" fmla="*/ 23 h 163"/>
                    <a:gd name="T38" fmla="*/ 59 w 96"/>
                    <a:gd name="T39" fmla="*/ 42 h 163"/>
                    <a:gd name="T40" fmla="*/ 55 w 96"/>
                    <a:gd name="T41" fmla="*/ 52 h 163"/>
                    <a:gd name="T42" fmla="*/ 47 w 96"/>
                    <a:gd name="T43" fmla="*/ 68 h 163"/>
                    <a:gd name="T44" fmla="*/ 35 w 96"/>
                    <a:gd name="T45" fmla="*/ 95 h 163"/>
                    <a:gd name="T46" fmla="*/ 28 w 96"/>
                    <a:gd name="T47" fmla="*/ 87 h 163"/>
                    <a:gd name="T48" fmla="*/ 12 w 96"/>
                    <a:gd name="T49" fmla="*/ 93 h 163"/>
                    <a:gd name="T50" fmla="*/ 6 w 96"/>
                    <a:gd name="T51" fmla="*/ 112 h 163"/>
                    <a:gd name="T52" fmla="*/ 2 w 96"/>
                    <a:gd name="T53" fmla="*/ 122 h 163"/>
                    <a:gd name="T54" fmla="*/ 8 w 96"/>
                    <a:gd name="T55" fmla="*/ 128 h 163"/>
                    <a:gd name="T56" fmla="*/ 14 w 96"/>
                    <a:gd name="T57" fmla="*/ 128 h 163"/>
                    <a:gd name="T58" fmla="*/ 18 w 96"/>
                    <a:gd name="T59" fmla="*/ 134 h 163"/>
                    <a:gd name="T60" fmla="*/ 20 w 96"/>
                    <a:gd name="T61" fmla="*/ 145 h 163"/>
                    <a:gd name="T62" fmla="*/ 18 w 96"/>
                    <a:gd name="T63" fmla="*/ 155 h 163"/>
                    <a:gd name="T64" fmla="*/ 35 w 96"/>
                    <a:gd name="T65" fmla="*/ 155 h 1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6"/>
                    <a:gd name="T100" fmla="*/ 0 h 163"/>
                    <a:gd name="T101" fmla="*/ 96 w 96"/>
                    <a:gd name="T102" fmla="*/ 163 h 1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6" h="163">
                      <a:moveTo>
                        <a:pt x="35" y="155"/>
                      </a:moveTo>
                      <a:lnTo>
                        <a:pt x="37" y="153"/>
                      </a:lnTo>
                      <a:lnTo>
                        <a:pt x="53" y="155"/>
                      </a:lnTo>
                      <a:lnTo>
                        <a:pt x="59" y="153"/>
                      </a:lnTo>
                      <a:lnTo>
                        <a:pt x="63" y="155"/>
                      </a:lnTo>
                      <a:lnTo>
                        <a:pt x="78" y="157"/>
                      </a:lnTo>
                      <a:lnTo>
                        <a:pt x="82" y="159"/>
                      </a:lnTo>
                      <a:lnTo>
                        <a:pt x="90" y="159"/>
                      </a:lnTo>
                      <a:lnTo>
                        <a:pt x="94" y="163"/>
                      </a:lnTo>
                      <a:lnTo>
                        <a:pt x="96" y="161"/>
                      </a:lnTo>
                      <a:lnTo>
                        <a:pt x="96" y="157"/>
                      </a:lnTo>
                      <a:lnTo>
                        <a:pt x="96" y="151"/>
                      </a:lnTo>
                      <a:lnTo>
                        <a:pt x="94" y="145"/>
                      </a:lnTo>
                      <a:lnTo>
                        <a:pt x="86" y="134"/>
                      </a:lnTo>
                      <a:lnTo>
                        <a:pt x="82" y="126"/>
                      </a:lnTo>
                      <a:lnTo>
                        <a:pt x="78" y="122"/>
                      </a:lnTo>
                      <a:lnTo>
                        <a:pt x="76" y="114"/>
                      </a:lnTo>
                      <a:lnTo>
                        <a:pt x="76" y="105"/>
                      </a:lnTo>
                      <a:lnTo>
                        <a:pt x="74" y="103"/>
                      </a:lnTo>
                      <a:lnTo>
                        <a:pt x="78" y="99"/>
                      </a:lnTo>
                      <a:lnTo>
                        <a:pt x="78" y="97"/>
                      </a:lnTo>
                      <a:lnTo>
                        <a:pt x="88" y="79"/>
                      </a:lnTo>
                      <a:lnTo>
                        <a:pt x="84" y="66"/>
                      </a:lnTo>
                      <a:lnTo>
                        <a:pt x="80" y="62"/>
                      </a:lnTo>
                      <a:lnTo>
                        <a:pt x="72" y="54"/>
                      </a:lnTo>
                      <a:lnTo>
                        <a:pt x="70" y="48"/>
                      </a:lnTo>
                      <a:lnTo>
                        <a:pt x="72" y="44"/>
                      </a:lnTo>
                      <a:lnTo>
                        <a:pt x="78" y="44"/>
                      </a:lnTo>
                      <a:lnTo>
                        <a:pt x="90" y="44"/>
                      </a:lnTo>
                      <a:lnTo>
                        <a:pt x="80" y="33"/>
                      </a:lnTo>
                      <a:lnTo>
                        <a:pt x="80" y="27"/>
                      </a:lnTo>
                      <a:lnTo>
                        <a:pt x="82" y="15"/>
                      </a:lnTo>
                      <a:lnTo>
                        <a:pt x="78" y="6"/>
                      </a:lnTo>
                      <a:lnTo>
                        <a:pt x="74" y="2"/>
                      </a:lnTo>
                      <a:lnTo>
                        <a:pt x="70" y="0"/>
                      </a:lnTo>
                      <a:lnTo>
                        <a:pt x="72" y="8"/>
                      </a:lnTo>
                      <a:lnTo>
                        <a:pt x="76" y="13"/>
                      </a:lnTo>
                      <a:lnTo>
                        <a:pt x="76" y="23"/>
                      </a:lnTo>
                      <a:lnTo>
                        <a:pt x="66" y="29"/>
                      </a:lnTo>
                      <a:lnTo>
                        <a:pt x="59" y="42"/>
                      </a:lnTo>
                      <a:lnTo>
                        <a:pt x="59" y="50"/>
                      </a:lnTo>
                      <a:lnTo>
                        <a:pt x="55" y="52"/>
                      </a:lnTo>
                      <a:lnTo>
                        <a:pt x="51" y="64"/>
                      </a:lnTo>
                      <a:lnTo>
                        <a:pt x="47" y="68"/>
                      </a:lnTo>
                      <a:lnTo>
                        <a:pt x="39" y="91"/>
                      </a:lnTo>
                      <a:lnTo>
                        <a:pt x="35" y="95"/>
                      </a:lnTo>
                      <a:lnTo>
                        <a:pt x="33" y="91"/>
                      </a:lnTo>
                      <a:lnTo>
                        <a:pt x="28" y="87"/>
                      </a:lnTo>
                      <a:lnTo>
                        <a:pt x="20" y="87"/>
                      </a:lnTo>
                      <a:lnTo>
                        <a:pt x="12" y="93"/>
                      </a:lnTo>
                      <a:lnTo>
                        <a:pt x="6" y="99"/>
                      </a:lnTo>
                      <a:lnTo>
                        <a:pt x="6" y="112"/>
                      </a:lnTo>
                      <a:lnTo>
                        <a:pt x="0" y="120"/>
                      </a:lnTo>
                      <a:lnTo>
                        <a:pt x="2" y="122"/>
                      </a:lnTo>
                      <a:lnTo>
                        <a:pt x="6" y="122"/>
                      </a:lnTo>
                      <a:lnTo>
                        <a:pt x="8" y="128"/>
                      </a:lnTo>
                      <a:lnTo>
                        <a:pt x="12" y="130"/>
                      </a:lnTo>
                      <a:lnTo>
                        <a:pt x="14" y="128"/>
                      </a:lnTo>
                      <a:lnTo>
                        <a:pt x="18" y="130"/>
                      </a:lnTo>
                      <a:lnTo>
                        <a:pt x="18" y="134"/>
                      </a:lnTo>
                      <a:lnTo>
                        <a:pt x="18" y="138"/>
                      </a:lnTo>
                      <a:lnTo>
                        <a:pt x="20" y="145"/>
                      </a:lnTo>
                      <a:lnTo>
                        <a:pt x="20" y="151"/>
                      </a:lnTo>
                      <a:lnTo>
                        <a:pt x="18" y="155"/>
                      </a:lnTo>
                      <a:lnTo>
                        <a:pt x="22" y="155"/>
                      </a:lnTo>
                      <a:lnTo>
                        <a:pt x="35" y="15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29" name="Freeform 478"/>
                <p:cNvSpPr>
                  <a:spLocks noChangeAspect="1"/>
                </p:cNvSpPr>
                <p:nvPr/>
              </p:nvSpPr>
              <p:spPr bwMode="gray">
                <a:xfrm>
                  <a:off x="2196" y="1823"/>
                  <a:ext cx="86" cy="135"/>
                </a:xfrm>
                <a:custGeom>
                  <a:avLst/>
                  <a:gdLst>
                    <a:gd name="T0" fmla="*/ 16 w 94"/>
                    <a:gd name="T1" fmla="*/ 118 h 122"/>
                    <a:gd name="T2" fmla="*/ 20 w 94"/>
                    <a:gd name="T3" fmla="*/ 114 h 122"/>
                    <a:gd name="T4" fmla="*/ 28 w 94"/>
                    <a:gd name="T5" fmla="*/ 122 h 122"/>
                    <a:gd name="T6" fmla="*/ 33 w 94"/>
                    <a:gd name="T7" fmla="*/ 116 h 122"/>
                    <a:gd name="T8" fmla="*/ 43 w 94"/>
                    <a:gd name="T9" fmla="*/ 116 h 122"/>
                    <a:gd name="T10" fmla="*/ 45 w 94"/>
                    <a:gd name="T11" fmla="*/ 120 h 122"/>
                    <a:gd name="T12" fmla="*/ 53 w 94"/>
                    <a:gd name="T13" fmla="*/ 112 h 122"/>
                    <a:gd name="T14" fmla="*/ 63 w 94"/>
                    <a:gd name="T15" fmla="*/ 99 h 122"/>
                    <a:gd name="T16" fmla="*/ 63 w 94"/>
                    <a:gd name="T17" fmla="*/ 85 h 122"/>
                    <a:gd name="T18" fmla="*/ 72 w 94"/>
                    <a:gd name="T19" fmla="*/ 70 h 122"/>
                    <a:gd name="T20" fmla="*/ 84 w 94"/>
                    <a:gd name="T21" fmla="*/ 58 h 122"/>
                    <a:gd name="T22" fmla="*/ 84 w 94"/>
                    <a:gd name="T23" fmla="*/ 44 h 122"/>
                    <a:gd name="T24" fmla="*/ 88 w 94"/>
                    <a:gd name="T25" fmla="*/ 25 h 122"/>
                    <a:gd name="T26" fmla="*/ 94 w 94"/>
                    <a:gd name="T27" fmla="*/ 9 h 122"/>
                    <a:gd name="T28" fmla="*/ 86 w 94"/>
                    <a:gd name="T29" fmla="*/ 2 h 122"/>
                    <a:gd name="T30" fmla="*/ 76 w 94"/>
                    <a:gd name="T31" fmla="*/ 2 h 122"/>
                    <a:gd name="T32" fmla="*/ 70 w 94"/>
                    <a:gd name="T33" fmla="*/ 2 h 122"/>
                    <a:gd name="T34" fmla="*/ 63 w 94"/>
                    <a:gd name="T35" fmla="*/ 17 h 122"/>
                    <a:gd name="T36" fmla="*/ 63 w 94"/>
                    <a:gd name="T37" fmla="*/ 27 h 122"/>
                    <a:gd name="T38" fmla="*/ 57 w 94"/>
                    <a:gd name="T39" fmla="*/ 25 h 122"/>
                    <a:gd name="T40" fmla="*/ 45 w 94"/>
                    <a:gd name="T41" fmla="*/ 23 h 122"/>
                    <a:gd name="T42" fmla="*/ 26 w 94"/>
                    <a:gd name="T43" fmla="*/ 27 h 122"/>
                    <a:gd name="T44" fmla="*/ 35 w 94"/>
                    <a:gd name="T45" fmla="*/ 33 h 122"/>
                    <a:gd name="T46" fmla="*/ 41 w 94"/>
                    <a:gd name="T47" fmla="*/ 44 h 122"/>
                    <a:gd name="T48" fmla="*/ 33 w 94"/>
                    <a:gd name="T49" fmla="*/ 56 h 122"/>
                    <a:gd name="T50" fmla="*/ 37 w 94"/>
                    <a:gd name="T51" fmla="*/ 68 h 122"/>
                    <a:gd name="T52" fmla="*/ 35 w 94"/>
                    <a:gd name="T53" fmla="*/ 87 h 122"/>
                    <a:gd name="T54" fmla="*/ 22 w 94"/>
                    <a:gd name="T55" fmla="*/ 85 h 122"/>
                    <a:gd name="T56" fmla="*/ 16 w 94"/>
                    <a:gd name="T57" fmla="*/ 79 h 122"/>
                    <a:gd name="T58" fmla="*/ 10 w 94"/>
                    <a:gd name="T59" fmla="*/ 83 h 122"/>
                    <a:gd name="T60" fmla="*/ 4 w 94"/>
                    <a:gd name="T61" fmla="*/ 85 h 122"/>
                    <a:gd name="T62" fmla="*/ 4 w 94"/>
                    <a:gd name="T63" fmla="*/ 91 h 122"/>
                    <a:gd name="T64" fmla="*/ 10 w 94"/>
                    <a:gd name="T65" fmla="*/ 103 h 122"/>
                    <a:gd name="T66" fmla="*/ 4 w 94"/>
                    <a:gd name="T67" fmla="*/ 103 h 122"/>
                    <a:gd name="T68" fmla="*/ 0 w 94"/>
                    <a:gd name="T69" fmla="*/ 108 h 122"/>
                    <a:gd name="T70" fmla="*/ 10 w 94"/>
                    <a:gd name="T71" fmla="*/ 122 h 122"/>
                    <a:gd name="T72" fmla="*/ 16 w 94"/>
                    <a:gd name="T73" fmla="*/ 120 h 1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4"/>
                    <a:gd name="T112" fmla="*/ 0 h 122"/>
                    <a:gd name="T113" fmla="*/ 94 w 94"/>
                    <a:gd name="T114" fmla="*/ 122 h 1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4" h="122">
                      <a:moveTo>
                        <a:pt x="16" y="120"/>
                      </a:moveTo>
                      <a:lnTo>
                        <a:pt x="16" y="118"/>
                      </a:lnTo>
                      <a:lnTo>
                        <a:pt x="18" y="118"/>
                      </a:lnTo>
                      <a:lnTo>
                        <a:pt x="20" y="114"/>
                      </a:lnTo>
                      <a:lnTo>
                        <a:pt x="24" y="118"/>
                      </a:lnTo>
                      <a:lnTo>
                        <a:pt x="28" y="122"/>
                      </a:lnTo>
                      <a:lnTo>
                        <a:pt x="33" y="120"/>
                      </a:lnTo>
                      <a:lnTo>
                        <a:pt x="33" y="116"/>
                      </a:lnTo>
                      <a:lnTo>
                        <a:pt x="41" y="114"/>
                      </a:lnTo>
                      <a:lnTo>
                        <a:pt x="43" y="116"/>
                      </a:lnTo>
                      <a:lnTo>
                        <a:pt x="41" y="120"/>
                      </a:lnTo>
                      <a:lnTo>
                        <a:pt x="45" y="120"/>
                      </a:lnTo>
                      <a:lnTo>
                        <a:pt x="49" y="118"/>
                      </a:lnTo>
                      <a:lnTo>
                        <a:pt x="53" y="112"/>
                      </a:lnTo>
                      <a:lnTo>
                        <a:pt x="61" y="106"/>
                      </a:lnTo>
                      <a:lnTo>
                        <a:pt x="63" y="99"/>
                      </a:lnTo>
                      <a:lnTo>
                        <a:pt x="63" y="87"/>
                      </a:lnTo>
                      <a:lnTo>
                        <a:pt x="63" y="85"/>
                      </a:lnTo>
                      <a:lnTo>
                        <a:pt x="68" y="79"/>
                      </a:lnTo>
                      <a:lnTo>
                        <a:pt x="72" y="70"/>
                      </a:lnTo>
                      <a:lnTo>
                        <a:pt x="80" y="66"/>
                      </a:lnTo>
                      <a:lnTo>
                        <a:pt x="84" y="58"/>
                      </a:lnTo>
                      <a:lnTo>
                        <a:pt x="84" y="50"/>
                      </a:lnTo>
                      <a:lnTo>
                        <a:pt x="84" y="44"/>
                      </a:lnTo>
                      <a:lnTo>
                        <a:pt x="84" y="33"/>
                      </a:lnTo>
                      <a:lnTo>
                        <a:pt x="88" y="25"/>
                      </a:lnTo>
                      <a:lnTo>
                        <a:pt x="88" y="21"/>
                      </a:lnTo>
                      <a:lnTo>
                        <a:pt x="94" y="9"/>
                      </a:lnTo>
                      <a:lnTo>
                        <a:pt x="92" y="0"/>
                      </a:lnTo>
                      <a:lnTo>
                        <a:pt x="86" y="2"/>
                      </a:lnTo>
                      <a:lnTo>
                        <a:pt x="80" y="0"/>
                      </a:lnTo>
                      <a:lnTo>
                        <a:pt x="76" y="2"/>
                      </a:lnTo>
                      <a:lnTo>
                        <a:pt x="72" y="2"/>
                      </a:lnTo>
                      <a:lnTo>
                        <a:pt x="70" y="2"/>
                      </a:lnTo>
                      <a:lnTo>
                        <a:pt x="68" y="11"/>
                      </a:lnTo>
                      <a:lnTo>
                        <a:pt x="63" y="17"/>
                      </a:lnTo>
                      <a:lnTo>
                        <a:pt x="63" y="23"/>
                      </a:lnTo>
                      <a:lnTo>
                        <a:pt x="63" y="27"/>
                      </a:lnTo>
                      <a:lnTo>
                        <a:pt x="61" y="29"/>
                      </a:lnTo>
                      <a:lnTo>
                        <a:pt x="57" y="25"/>
                      </a:lnTo>
                      <a:lnTo>
                        <a:pt x="49" y="25"/>
                      </a:lnTo>
                      <a:lnTo>
                        <a:pt x="45" y="23"/>
                      </a:lnTo>
                      <a:lnTo>
                        <a:pt x="30" y="21"/>
                      </a:lnTo>
                      <a:lnTo>
                        <a:pt x="26" y="27"/>
                      </a:lnTo>
                      <a:lnTo>
                        <a:pt x="30" y="33"/>
                      </a:lnTo>
                      <a:lnTo>
                        <a:pt x="35" y="33"/>
                      </a:lnTo>
                      <a:lnTo>
                        <a:pt x="41" y="33"/>
                      </a:lnTo>
                      <a:lnTo>
                        <a:pt x="41" y="44"/>
                      </a:lnTo>
                      <a:lnTo>
                        <a:pt x="35" y="50"/>
                      </a:lnTo>
                      <a:lnTo>
                        <a:pt x="33" y="56"/>
                      </a:lnTo>
                      <a:lnTo>
                        <a:pt x="37" y="60"/>
                      </a:lnTo>
                      <a:lnTo>
                        <a:pt x="37" y="68"/>
                      </a:lnTo>
                      <a:lnTo>
                        <a:pt x="37" y="79"/>
                      </a:lnTo>
                      <a:lnTo>
                        <a:pt x="35" y="87"/>
                      </a:lnTo>
                      <a:lnTo>
                        <a:pt x="30" y="83"/>
                      </a:lnTo>
                      <a:lnTo>
                        <a:pt x="22" y="85"/>
                      </a:lnTo>
                      <a:lnTo>
                        <a:pt x="18" y="81"/>
                      </a:lnTo>
                      <a:lnTo>
                        <a:pt x="16" y="79"/>
                      </a:lnTo>
                      <a:lnTo>
                        <a:pt x="14" y="87"/>
                      </a:lnTo>
                      <a:lnTo>
                        <a:pt x="10" y="83"/>
                      </a:lnTo>
                      <a:lnTo>
                        <a:pt x="8" y="85"/>
                      </a:lnTo>
                      <a:lnTo>
                        <a:pt x="4" y="85"/>
                      </a:lnTo>
                      <a:lnTo>
                        <a:pt x="2" y="89"/>
                      </a:lnTo>
                      <a:lnTo>
                        <a:pt x="4" y="91"/>
                      </a:lnTo>
                      <a:lnTo>
                        <a:pt x="8" y="93"/>
                      </a:lnTo>
                      <a:lnTo>
                        <a:pt x="10" y="103"/>
                      </a:lnTo>
                      <a:lnTo>
                        <a:pt x="6" y="106"/>
                      </a:lnTo>
                      <a:lnTo>
                        <a:pt x="4" y="103"/>
                      </a:lnTo>
                      <a:lnTo>
                        <a:pt x="2" y="103"/>
                      </a:lnTo>
                      <a:lnTo>
                        <a:pt x="0" y="108"/>
                      </a:lnTo>
                      <a:lnTo>
                        <a:pt x="6" y="114"/>
                      </a:lnTo>
                      <a:lnTo>
                        <a:pt x="10" y="122"/>
                      </a:lnTo>
                      <a:lnTo>
                        <a:pt x="14" y="120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30" name="Freeform 479"/>
                <p:cNvSpPr>
                  <a:spLocks noChangeAspect="1"/>
                </p:cNvSpPr>
                <p:nvPr/>
              </p:nvSpPr>
              <p:spPr bwMode="gray">
                <a:xfrm>
                  <a:off x="2075" y="1679"/>
                  <a:ext cx="36" cy="100"/>
                </a:xfrm>
                <a:custGeom>
                  <a:avLst/>
                  <a:gdLst>
                    <a:gd name="T0" fmla="*/ 24 w 39"/>
                    <a:gd name="T1" fmla="*/ 50 h 89"/>
                    <a:gd name="T2" fmla="*/ 29 w 39"/>
                    <a:gd name="T3" fmla="*/ 48 h 89"/>
                    <a:gd name="T4" fmla="*/ 33 w 39"/>
                    <a:gd name="T5" fmla="*/ 40 h 89"/>
                    <a:gd name="T6" fmla="*/ 37 w 39"/>
                    <a:gd name="T7" fmla="*/ 34 h 89"/>
                    <a:gd name="T8" fmla="*/ 35 w 39"/>
                    <a:gd name="T9" fmla="*/ 31 h 89"/>
                    <a:gd name="T10" fmla="*/ 39 w 39"/>
                    <a:gd name="T11" fmla="*/ 27 h 89"/>
                    <a:gd name="T12" fmla="*/ 35 w 39"/>
                    <a:gd name="T13" fmla="*/ 21 h 89"/>
                    <a:gd name="T14" fmla="*/ 35 w 39"/>
                    <a:gd name="T15" fmla="*/ 11 h 89"/>
                    <a:gd name="T16" fmla="*/ 24 w 39"/>
                    <a:gd name="T17" fmla="*/ 0 h 89"/>
                    <a:gd name="T18" fmla="*/ 22 w 39"/>
                    <a:gd name="T19" fmla="*/ 3 h 89"/>
                    <a:gd name="T20" fmla="*/ 20 w 39"/>
                    <a:gd name="T21" fmla="*/ 9 h 89"/>
                    <a:gd name="T22" fmla="*/ 18 w 39"/>
                    <a:gd name="T23" fmla="*/ 15 h 89"/>
                    <a:gd name="T24" fmla="*/ 8 w 39"/>
                    <a:gd name="T25" fmla="*/ 15 h 89"/>
                    <a:gd name="T26" fmla="*/ 2 w 39"/>
                    <a:gd name="T27" fmla="*/ 19 h 89"/>
                    <a:gd name="T28" fmla="*/ 0 w 39"/>
                    <a:gd name="T29" fmla="*/ 29 h 89"/>
                    <a:gd name="T30" fmla="*/ 6 w 39"/>
                    <a:gd name="T31" fmla="*/ 36 h 89"/>
                    <a:gd name="T32" fmla="*/ 6 w 39"/>
                    <a:gd name="T33" fmla="*/ 46 h 89"/>
                    <a:gd name="T34" fmla="*/ 12 w 39"/>
                    <a:gd name="T35" fmla="*/ 52 h 89"/>
                    <a:gd name="T36" fmla="*/ 10 w 39"/>
                    <a:gd name="T37" fmla="*/ 83 h 89"/>
                    <a:gd name="T38" fmla="*/ 12 w 39"/>
                    <a:gd name="T39" fmla="*/ 89 h 89"/>
                    <a:gd name="T40" fmla="*/ 26 w 39"/>
                    <a:gd name="T41" fmla="*/ 87 h 89"/>
                    <a:gd name="T42" fmla="*/ 24 w 39"/>
                    <a:gd name="T43" fmla="*/ 75 h 89"/>
                    <a:gd name="T44" fmla="*/ 24 w 39"/>
                    <a:gd name="T45" fmla="*/ 50 h 8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"/>
                    <a:gd name="T70" fmla="*/ 0 h 89"/>
                    <a:gd name="T71" fmla="*/ 39 w 39"/>
                    <a:gd name="T72" fmla="*/ 89 h 8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" h="89">
                      <a:moveTo>
                        <a:pt x="24" y="50"/>
                      </a:moveTo>
                      <a:lnTo>
                        <a:pt x="29" y="48"/>
                      </a:lnTo>
                      <a:lnTo>
                        <a:pt x="33" y="40"/>
                      </a:lnTo>
                      <a:lnTo>
                        <a:pt x="37" y="34"/>
                      </a:lnTo>
                      <a:lnTo>
                        <a:pt x="35" y="31"/>
                      </a:lnTo>
                      <a:lnTo>
                        <a:pt x="39" y="27"/>
                      </a:lnTo>
                      <a:lnTo>
                        <a:pt x="35" y="21"/>
                      </a:lnTo>
                      <a:lnTo>
                        <a:pt x="35" y="11"/>
                      </a:lnTo>
                      <a:lnTo>
                        <a:pt x="24" y="0"/>
                      </a:lnTo>
                      <a:lnTo>
                        <a:pt x="22" y="3"/>
                      </a:lnTo>
                      <a:lnTo>
                        <a:pt x="20" y="9"/>
                      </a:lnTo>
                      <a:lnTo>
                        <a:pt x="18" y="15"/>
                      </a:lnTo>
                      <a:lnTo>
                        <a:pt x="8" y="15"/>
                      </a:lnTo>
                      <a:lnTo>
                        <a:pt x="2" y="19"/>
                      </a:lnTo>
                      <a:lnTo>
                        <a:pt x="0" y="29"/>
                      </a:lnTo>
                      <a:lnTo>
                        <a:pt x="6" y="36"/>
                      </a:lnTo>
                      <a:lnTo>
                        <a:pt x="6" y="46"/>
                      </a:lnTo>
                      <a:lnTo>
                        <a:pt x="12" y="52"/>
                      </a:lnTo>
                      <a:lnTo>
                        <a:pt x="10" y="83"/>
                      </a:lnTo>
                      <a:lnTo>
                        <a:pt x="12" y="89"/>
                      </a:lnTo>
                      <a:lnTo>
                        <a:pt x="26" y="87"/>
                      </a:lnTo>
                      <a:lnTo>
                        <a:pt x="24" y="75"/>
                      </a:lnTo>
                      <a:lnTo>
                        <a:pt x="24" y="5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31" name="Freeform 480"/>
                <p:cNvSpPr>
                  <a:spLocks noChangeAspect="1"/>
                </p:cNvSpPr>
                <p:nvPr/>
              </p:nvSpPr>
              <p:spPr bwMode="gray">
                <a:xfrm>
                  <a:off x="2167" y="1843"/>
                  <a:ext cx="65" cy="101"/>
                </a:xfrm>
                <a:custGeom>
                  <a:avLst/>
                  <a:gdLst>
                    <a:gd name="T0" fmla="*/ 70 w 70"/>
                    <a:gd name="T1" fmla="*/ 25 h 89"/>
                    <a:gd name="T2" fmla="*/ 70 w 70"/>
                    <a:gd name="T3" fmla="*/ 14 h 89"/>
                    <a:gd name="T4" fmla="*/ 64 w 70"/>
                    <a:gd name="T5" fmla="*/ 14 h 89"/>
                    <a:gd name="T6" fmla="*/ 59 w 70"/>
                    <a:gd name="T7" fmla="*/ 14 h 89"/>
                    <a:gd name="T8" fmla="*/ 55 w 70"/>
                    <a:gd name="T9" fmla="*/ 8 h 89"/>
                    <a:gd name="T10" fmla="*/ 59 w 70"/>
                    <a:gd name="T11" fmla="*/ 2 h 89"/>
                    <a:gd name="T12" fmla="*/ 55 w 70"/>
                    <a:gd name="T13" fmla="*/ 0 h 89"/>
                    <a:gd name="T14" fmla="*/ 49 w 70"/>
                    <a:gd name="T15" fmla="*/ 2 h 89"/>
                    <a:gd name="T16" fmla="*/ 33 w 70"/>
                    <a:gd name="T17" fmla="*/ 0 h 89"/>
                    <a:gd name="T18" fmla="*/ 31 w 70"/>
                    <a:gd name="T19" fmla="*/ 2 h 89"/>
                    <a:gd name="T20" fmla="*/ 31 w 70"/>
                    <a:gd name="T21" fmla="*/ 18 h 89"/>
                    <a:gd name="T22" fmla="*/ 20 w 70"/>
                    <a:gd name="T23" fmla="*/ 18 h 89"/>
                    <a:gd name="T24" fmla="*/ 16 w 70"/>
                    <a:gd name="T25" fmla="*/ 18 h 89"/>
                    <a:gd name="T26" fmla="*/ 12 w 70"/>
                    <a:gd name="T27" fmla="*/ 18 h 89"/>
                    <a:gd name="T28" fmla="*/ 12 w 70"/>
                    <a:gd name="T29" fmla="*/ 25 h 89"/>
                    <a:gd name="T30" fmla="*/ 14 w 70"/>
                    <a:gd name="T31" fmla="*/ 29 h 89"/>
                    <a:gd name="T32" fmla="*/ 8 w 70"/>
                    <a:gd name="T33" fmla="*/ 31 h 89"/>
                    <a:gd name="T34" fmla="*/ 6 w 70"/>
                    <a:gd name="T35" fmla="*/ 41 h 89"/>
                    <a:gd name="T36" fmla="*/ 0 w 70"/>
                    <a:gd name="T37" fmla="*/ 43 h 89"/>
                    <a:gd name="T38" fmla="*/ 4 w 70"/>
                    <a:gd name="T39" fmla="*/ 47 h 89"/>
                    <a:gd name="T40" fmla="*/ 4 w 70"/>
                    <a:gd name="T41" fmla="*/ 51 h 89"/>
                    <a:gd name="T42" fmla="*/ 8 w 70"/>
                    <a:gd name="T43" fmla="*/ 60 h 89"/>
                    <a:gd name="T44" fmla="*/ 14 w 70"/>
                    <a:gd name="T45" fmla="*/ 70 h 89"/>
                    <a:gd name="T46" fmla="*/ 20 w 70"/>
                    <a:gd name="T47" fmla="*/ 78 h 89"/>
                    <a:gd name="T48" fmla="*/ 20 w 70"/>
                    <a:gd name="T49" fmla="*/ 82 h 89"/>
                    <a:gd name="T50" fmla="*/ 29 w 70"/>
                    <a:gd name="T51" fmla="*/ 89 h 89"/>
                    <a:gd name="T52" fmla="*/ 31 w 70"/>
                    <a:gd name="T53" fmla="*/ 84 h 89"/>
                    <a:gd name="T54" fmla="*/ 33 w 70"/>
                    <a:gd name="T55" fmla="*/ 84 h 89"/>
                    <a:gd name="T56" fmla="*/ 35 w 70"/>
                    <a:gd name="T57" fmla="*/ 87 h 89"/>
                    <a:gd name="T58" fmla="*/ 39 w 70"/>
                    <a:gd name="T59" fmla="*/ 84 h 89"/>
                    <a:gd name="T60" fmla="*/ 37 w 70"/>
                    <a:gd name="T61" fmla="*/ 74 h 89"/>
                    <a:gd name="T62" fmla="*/ 33 w 70"/>
                    <a:gd name="T63" fmla="*/ 72 h 89"/>
                    <a:gd name="T64" fmla="*/ 31 w 70"/>
                    <a:gd name="T65" fmla="*/ 70 h 89"/>
                    <a:gd name="T66" fmla="*/ 33 w 70"/>
                    <a:gd name="T67" fmla="*/ 66 h 89"/>
                    <a:gd name="T68" fmla="*/ 37 w 70"/>
                    <a:gd name="T69" fmla="*/ 66 h 89"/>
                    <a:gd name="T70" fmla="*/ 39 w 70"/>
                    <a:gd name="T71" fmla="*/ 64 h 89"/>
                    <a:gd name="T72" fmla="*/ 43 w 70"/>
                    <a:gd name="T73" fmla="*/ 68 h 89"/>
                    <a:gd name="T74" fmla="*/ 45 w 70"/>
                    <a:gd name="T75" fmla="*/ 60 h 89"/>
                    <a:gd name="T76" fmla="*/ 47 w 70"/>
                    <a:gd name="T77" fmla="*/ 62 h 89"/>
                    <a:gd name="T78" fmla="*/ 51 w 70"/>
                    <a:gd name="T79" fmla="*/ 66 h 89"/>
                    <a:gd name="T80" fmla="*/ 59 w 70"/>
                    <a:gd name="T81" fmla="*/ 64 h 89"/>
                    <a:gd name="T82" fmla="*/ 64 w 70"/>
                    <a:gd name="T83" fmla="*/ 68 h 89"/>
                    <a:gd name="T84" fmla="*/ 66 w 70"/>
                    <a:gd name="T85" fmla="*/ 60 h 89"/>
                    <a:gd name="T86" fmla="*/ 66 w 70"/>
                    <a:gd name="T87" fmla="*/ 49 h 89"/>
                    <a:gd name="T88" fmla="*/ 66 w 70"/>
                    <a:gd name="T89" fmla="*/ 41 h 89"/>
                    <a:gd name="T90" fmla="*/ 62 w 70"/>
                    <a:gd name="T91" fmla="*/ 37 h 89"/>
                    <a:gd name="T92" fmla="*/ 64 w 70"/>
                    <a:gd name="T93" fmla="*/ 31 h 89"/>
                    <a:gd name="T94" fmla="*/ 70 w 70"/>
                    <a:gd name="T95" fmla="*/ 25 h 8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0"/>
                    <a:gd name="T145" fmla="*/ 0 h 89"/>
                    <a:gd name="T146" fmla="*/ 70 w 70"/>
                    <a:gd name="T147" fmla="*/ 89 h 8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0" h="89">
                      <a:moveTo>
                        <a:pt x="70" y="25"/>
                      </a:moveTo>
                      <a:lnTo>
                        <a:pt x="70" y="14"/>
                      </a:lnTo>
                      <a:lnTo>
                        <a:pt x="64" y="14"/>
                      </a:lnTo>
                      <a:lnTo>
                        <a:pt x="59" y="14"/>
                      </a:lnTo>
                      <a:lnTo>
                        <a:pt x="55" y="8"/>
                      </a:lnTo>
                      <a:lnTo>
                        <a:pt x="59" y="2"/>
                      </a:lnTo>
                      <a:lnTo>
                        <a:pt x="55" y="0"/>
                      </a:lnTo>
                      <a:lnTo>
                        <a:pt x="49" y="2"/>
                      </a:lnTo>
                      <a:lnTo>
                        <a:pt x="33" y="0"/>
                      </a:lnTo>
                      <a:lnTo>
                        <a:pt x="31" y="2"/>
                      </a:lnTo>
                      <a:lnTo>
                        <a:pt x="31" y="18"/>
                      </a:lnTo>
                      <a:lnTo>
                        <a:pt x="20" y="18"/>
                      </a:lnTo>
                      <a:lnTo>
                        <a:pt x="16" y="18"/>
                      </a:lnTo>
                      <a:lnTo>
                        <a:pt x="12" y="18"/>
                      </a:lnTo>
                      <a:lnTo>
                        <a:pt x="12" y="25"/>
                      </a:lnTo>
                      <a:lnTo>
                        <a:pt x="14" y="29"/>
                      </a:lnTo>
                      <a:lnTo>
                        <a:pt x="8" y="31"/>
                      </a:lnTo>
                      <a:lnTo>
                        <a:pt x="6" y="41"/>
                      </a:lnTo>
                      <a:lnTo>
                        <a:pt x="0" y="43"/>
                      </a:lnTo>
                      <a:lnTo>
                        <a:pt x="4" y="47"/>
                      </a:lnTo>
                      <a:lnTo>
                        <a:pt x="4" y="51"/>
                      </a:lnTo>
                      <a:lnTo>
                        <a:pt x="8" y="60"/>
                      </a:lnTo>
                      <a:lnTo>
                        <a:pt x="14" y="70"/>
                      </a:lnTo>
                      <a:lnTo>
                        <a:pt x="20" y="78"/>
                      </a:lnTo>
                      <a:lnTo>
                        <a:pt x="20" y="82"/>
                      </a:lnTo>
                      <a:lnTo>
                        <a:pt x="29" y="89"/>
                      </a:lnTo>
                      <a:lnTo>
                        <a:pt x="31" y="84"/>
                      </a:lnTo>
                      <a:lnTo>
                        <a:pt x="33" y="84"/>
                      </a:lnTo>
                      <a:lnTo>
                        <a:pt x="35" y="87"/>
                      </a:lnTo>
                      <a:lnTo>
                        <a:pt x="39" y="84"/>
                      </a:lnTo>
                      <a:lnTo>
                        <a:pt x="37" y="74"/>
                      </a:lnTo>
                      <a:lnTo>
                        <a:pt x="33" y="72"/>
                      </a:lnTo>
                      <a:lnTo>
                        <a:pt x="31" y="70"/>
                      </a:lnTo>
                      <a:lnTo>
                        <a:pt x="33" y="66"/>
                      </a:lnTo>
                      <a:lnTo>
                        <a:pt x="37" y="66"/>
                      </a:lnTo>
                      <a:lnTo>
                        <a:pt x="39" y="64"/>
                      </a:lnTo>
                      <a:lnTo>
                        <a:pt x="43" y="68"/>
                      </a:lnTo>
                      <a:lnTo>
                        <a:pt x="45" y="60"/>
                      </a:lnTo>
                      <a:lnTo>
                        <a:pt x="47" y="62"/>
                      </a:lnTo>
                      <a:lnTo>
                        <a:pt x="51" y="66"/>
                      </a:lnTo>
                      <a:lnTo>
                        <a:pt x="59" y="64"/>
                      </a:lnTo>
                      <a:lnTo>
                        <a:pt x="64" y="68"/>
                      </a:lnTo>
                      <a:lnTo>
                        <a:pt x="66" y="60"/>
                      </a:lnTo>
                      <a:lnTo>
                        <a:pt x="66" y="49"/>
                      </a:lnTo>
                      <a:lnTo>
                        <a:pt x="66" y="41"/>
                      </a:lnTo>
                      <a:lnTo>
                        <a:pt x="62" y="37"/>
                      </a:lnTo>
                      <a:lnTo>
                        <a:pt x="64" y="31"/>
                      </a:lnTo>
                      <a:lnTo>
                        <a:pt x="7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32" name="Freeform 481"/>
                <p:cNvSpPr>
                  <a:spLocks noChangeAspect="1"/>
                </p:cNvSpPr>
                <p:nvPr/>
              </p:nvSpPr>
              <p:spPr bwMode="gray">
                <a:xfrm>
                  <a:off x="1935" y="1741"/>
                  <a:ext cx="48" cy="67"/>
                </a:xfrm>
                <a:custGeom>
                  <a:avLst/>
                  <a:gdLst>
                    <a:gd name="T0" fmla="*/ 50 w 50"/>
                    <a:gd name="T1" fmla="*/ 50 h 60"/>
                    <a:gd name="T2" fmla="*/ 50 w 50"/>
                    <a:gd name="T3" fmla="*/ 41 h 60"/>
                    <a:gd name="T4" fmla="*/ 45 w 50"/>
                    <a:gd name="T5" fmla="*/ 39 h 60"/>
                    <a:gd name="T6" fmla="*/ 43 w 50"/>
                    <a:gd name="T7" fmla="*/ 35 h 60"/>
                    <a:gd name="T8" fmla="*/ 37 w 50"/>
                    <a:gd name="T9" fmla="*/ 33 h 60"/>
                    <a:gd name="T10" fmla="*/ 33 w 50"/>
                    <a:gd name="T11" fmla="*/ 31 h 60"/>
                    <a:gd name="T12" fmla="*/ 37 w 50"/>
                    <a:gd name="T13" fmla="*/ 25 h 60"/>
                    <a:gd name="T14" fmla="*/ 37 w 50"/>
                    <a:gd name="T15" fmla="*/ 17 h 60"/>
                    <a:gd name="T16" fmla="*/ 33 w 50"/>
                    <a:gd name="T17" fmla="*/ 15 h 60"/>
                    <a:gd name="T18" fmla="*/ 27 w 50"/>
                    <a:gd name="T19" fmla="*/ 21 h 60"/>
                    <a:gd name="T20" fmla="*/ 23 w 50"/>
                    <a:gd name="T21" fmla="*/ 19 h 60"/>
                    <a:gd name="T22" fmla="*/ 25 w 50"/>
                    <a:gd name="T23" fmla="*/ 10 h 60"/>
                    <a:gd name="T24" fmla="*/ 21 w 50"/>
                    <a:gd name="T25" fmla="*/ 0 h 60"/>
                    <a:gd name="T26" fmla="*/ 15 w 50"/>
                    <a:gd name="T27" fmla="*/ 4 h 60"/>
                    <a:gd name="T28" fmla="*/ 8 w 50"/>
                    <a:gd name="T29" fmla="*/ 4 h 60"/>
                    <a:gd name="T30" fmla="*/ 10 w 50"/>
                    <a:gd name="T31" fmla="*/ 8 h 60"/>
                    <a:gd name="T32" fmla="*/ 6 w 50"/>
                    <a:gd name="T33" fmla="*/ 13 h 60"/>
                    <a:gd name="T34" fmla="*/ 0 w 50"/>
                    <a:gd name="T35" fmla="*/ 21 h 60"/>
                    <a:gd name="T36" fmla="*/ 0 w 50"/>
                    <a:gd name="T37" fmla="*/ 29 h 60"/>
                    <a:gd name="T38" fmla="*/ 6 w 50"/>
                    <a:gd name="T39" fmla="*/ 33 h 60"/>
                    <a:gd name="T40" fmla="*/ 12 w 50"/>
                    <a:gd name="T41" fmla="*/ 37 h 60"/>
                    <a:gd name="T42" fmla="*/ 23 w 50"/>
                    <a:gd name="T43" fmla="*/ 48 h 60"/>
                    <a:gd name="T44" fmla="*/ 29 w 50"/>
                    <a:gd name="T45" fmla="*/ 54 h 60"/>
                    <a:gd name="T46" fmla="*/ 41 w 50"/>
                    <a:gd name="T47" fmla="*/ 60 h 60"/>
                    <a:gd name="T48" fmla="*/ 45 w 50"/>
                    <a:gd name="T49" fmla="*/ 60 h 60"/>
                    <a:gd name="T50" fmla="*/ 45 w 50"/>
                    <a:gd name="T51" fmla="*/ 52 h 60"/>
                    <a:gd name="T52" fmla="*/ 50 w 50"/>
                    <a:gd name="T53" fmla="*/ 50 h 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"/>
                    <a:gd name="T82" fmla="*/ 0 h 60"/>
                    <a:gd name="T83" fmla="*/ 50 w 50"/>
                    <a:gd name="T84" fmla="*/ 60 h 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" h="60">
                      <a:moveTo>
                        <a:pt x="50" y="50"/>
                      </a:moveTo>
                      <a:lnTo>
                        <a:pt x="50" y="41"/>
                      </a:lnTo>
                      <a:lnTo>
                        <a:pt x="45" y="39"/>
                      </a:lnTo>
                      <a:lnTo>
                        <a:pt x="43" y="35"/>
                      </a:lnTo>
                      <a:lnTo>
                        <a:pt x="37" y="33"/>
                      </a:lnTo>
                      <a:lnTo>
                        <a:pt x="33" y="31"/>
                      </a:lnTo>
                      <a:lnTo>
                        <a:pt x="37" y="25"/>
                      </a:lnTo>
                      <a:lnTo>
                        <a:pt x="37" y="17"/>
                      </a:lnTo>
                      <a:lnTo>
                        <a:pt x="33" y="15"/>
                      </a:lnTo>
                      <a:lnTo>
                        <a:pt x="27" y="21"/>
                      </a:lnTo>
                      <a:lnTo>
                        <a:pt x="23" y="19"/>
                      </a:lnTo>
                      <a:lnTo>
                        <a:pt x="25" y="10"/>
                      </a:lnTo>
                      <a:lnTo>
                        <a:pt x="21" y="0"/>
                      </a:lnTo>
                      <a:lnTo>
                        <a:pt x="15" y="4"/>
                      </a:lnTo>
                      <a:lnTo>
                        <a:pt x="8" y="4"/>
                      </a:lnTo>
                      <a:lnTo>
                        <a:pt x="10" y="8"/>
                      </a:lnTo>
                      <a:lnTo>
                        <a:pt x="6" y="13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6" y="33"/>
                      </a:lnTo>
                      <a:lnTo>
                        <a:pt x="12" y="37"/>
                      </a:lnTo>
                      <a:lnTo>
                        <a:pt x="23" y="48"/>
                      </a:lnTo>
                      <a:lnTo>
                        <a:pt x="29" y="54"/>
                      </a:lnTo>
                      <a:lnTo>
                        <a:pt x="41" y="60"/>
                      </a:lnTo>
                      <a:lnTo>
                        <a:pt x="45" y="60"/>
                      </a:lnTo>
                      <a:lnTo>
                        <a:pt x="45" y="52"/>
                      </a:lnTo>
                      <a:lnTo>
                        <a:pt x="50" y="5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33" name="Freeform 482"/>
                <p:cNvSpPr>
                  <a:spLocks noChangeAspect="1"/>
                </p:cNvSpPr>
                <p:nvPr/>
              </p:nvSpPr>
              <p:spPr bwMode="gray">
                <a:xfrm>
                  <a:off x="1913" y="1718"/>
                  <a:ext cx="31" cy="55"/>
                </a:xfrm>
                <a:custGeom>
                  <a:avLst/>
                  <a:gdLst>
                    <a:gd name="T0" fmla="*/ 31 w 35"/>
                    <a:gd name="T1" fmla="*/ 33 h 49"/>
                    <a:gd name="T2" fmla="*/ 35 w 35"/>
                    <a:gd name="T3" fmla="*/ 28 h 49"/>
                    <a:gd name="T4" fmla="*/ 33 w 35"/>
                    <a:gd name="T5" fmla="*/ 24 h 49"/>
                    <a:gd name="T6" fmla="*/ 31 w 35"/>
                    <a:gd name="T7" fmla="*/ 26 h 49"/>
                    <a:gd name="T8" fmla="*/ 31 w 35"/>
                    <a:gd name="T9" fmla="*/ 24 h 49"/>
                    <a:gd name="T10" fmla="*/ 35 w 35"/>
                    <a:gd name="T11" fmla="*/ 20 h 49"/>
                    <a:gd name="T12" fmla="*/ 31 w 35"/>
                    <a:gd name="T13" fmla="*/ 14 h 49"/>
                    <a:gd name="T14" fmla="*/ 33 w 35"/>
                    <a:gd name="T15" fmla="*/ 10 h 49"/>
                    <a:gd name="T16" fmla="*/ 29 w 35"/>
                    <a:gd name="T17" fmla="*/ 6 h 49"/>
                    <a:gd name="T18" fmla="*/ 27 w 35"/>
                    <a:gd name="T19" fmla="*/ 0 h 49"/>
                    <a:gd name="T20" fmla="*/ 19 w 35"/>
                    <a:gd name="T21" fmla="*/ 2 h 49"/>
                    <a:gd name="T22" fmla="*/ 15 w 35"/>
                    <a:gd name="T23" fmla="*/ 4 h 49"/>
                    <a:gd name="T24" fmla="*/ 13 w 35"/>
                    <a:gd name="T25" fmla="*/ 4 h 49"/>
                    <a:gd name="T26" fmla="*/ 9 w 35"/>
                    <a:gd name="T27" fmla="*/ 4 h 49"/>
                    <a:gd name="T28" fmla="*/ 7 w 35"/>
                    <a:gd name="T29" fmla="*/ 12 h 49"/>
                    <a:gd name="T30" fmla="*/ 2 w 35"/>
                    <a:gd name="T31" fmla="*/ 14 h 49"/>
                    <a:gd name="T32" fmla="*/ 0 w 35"/>
                    <a:gd name="T33" fmla="*/ 20 h 49"/>
                    <a:gd name="T34" fmla="*/ 0 w 35"/>
                    <a:gd name="T35" fmla="*/ 22 h 49"/>
                    <a:gd name="T36" fmla="*/ 4 w 35"/>
                    <a:gd name="T37" fmla="*/ 26 h 49"/>
                    <a:gd name="T38" fmla="*/ 4 w 35"/>
                    <a:gd name="T39" fmla="*/ 30 h 49"/>
                    <a:gd name="T40" fmla="*/ 11 w 35"/>
                    <a:gd name="T41" fmla="*/ 35 h 49"/>
                    <a:gd name="T42" fmla="*/ 13 w 35"/>
                    <a:gd name="T43" fmla="*/ 37 h 49"/>
                    <a:gd name="T44" fmla="*/ 13 w 35"/>
                    <a:gd name="T45" fmla="*/ 41 h 49"/>
                    <a:gd name="T46" fmla="*/ 23 w 35"/>
                    <a:gd name="T47" fmla="*/ 45 h 49"/>
                    <a:gd name="T48" fmla="*/ 25 w 35"/>
                    <a:gd name="T49" fmla="*/ 49 h 49"/>
                    <a:gd name="T50" fmla="*/ 25 w 35"/>
                    <a:gd name="T51" fmla="*/ 41 h 49"/>
                    <a:gd name="T52" fmla="*/ 31 w 35"/>
                    <a:gd name="T53" fmla="*/ 33 h 4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5"/>
                    <a:gd name="T82" fmla="*/ 0 h 49"/>
                    <a:gd name="T83" fmla="*/ 35 w 35"/>
                    <a:gd name="T84" fmla="*/ 49 h 4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5" h="49">
                      <a:moveTo>
                        <a:pt x="31" y="33"/>
                      </a:moveTo>
                      <a:lnTo>
                        <a:pt x="35" y="28"/>
                      </a:lnTo>
                      <a:lnTo>
                        <a:pt x="33" y="24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5" y="20"/>
                      </a:lnTo>
                      <a:lnTo>
                        <a:pt x="31" y="14"/>
                      </a:lnTo>
                      <a:lnTo>
                        <a:pt x="33" y="10"/>
                      </a:lnTo>
                      <a:lnTo>
                        <a:pt x="29" y="6"/>
                      </a:lnTo>
                      <a:lnTo>
                        <a:pt x="27" y="0"/>
                      </a:lnTo>
                      <a:lnTo>
                        <a:pt x="19" y="2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9" y="4"/>
                      </a:lnTo>
                      <a:lnTo>
                        <a:pt x="7" y="12"/>
                      </a:lnTo>
                      <a:lnTo>
                        <a:pt x="2" y="14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4" y="26"/>
                      </a:lnTo>
                      <a:lnTo>
                        <a:pt x="4" y="30"/>
                      </a:lnTo>
                      <a:lnTo>
                        <a:pt x="11" y="35"/>
                      </a:lnTo>
                      <a:lnTo>
                        <a:pt x="13" y="37"/>
                      </a:lnTo>
                      <a:lnTo>
                        <a:pt x="13" y="41"/>
                      </a:lnTo>
                      <a:lnTo>
                        <a:pt x="23" y="45"/>
                      </a:lnTo>
                      <a:lnTo>
                        <a:pt x="25" y="49"/>
                      </a:lnTo>
                      <a:lnTo>
                        <a:pt x="25" y="41"/>
                      </a:lnTo>
                      <a:lnTo>
                        <a:pt x="31" y="3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34" name="Freeform 483"/>
                <p:cNvSpPr>
                  <a:spLocks noChangeAspect="1"/>
                </p:cNvSpPr>
                <p:nvPr/>
              </p:nvSpPr>
              <p:spPr bwMode="gray">
                <a:xfrm>
                  <a:off x="2203" y="1950"/>
                  <a:ext cx="13" cy="23"/>
                </a:xfrm>
                <a:custGeom>
                  <a:avLst/>
                  <a:gdLst>
                    <a:gd name="T0" fmla="*/ 6 w 14"/>
                    <a:gd name="T1" fmla="*/ 10 h 20"/>
                    <a:gd name="T2" fmla="*/ 10 w 14"/>
                    <a:gd name="T3" fmla="*/ 6 h 20"/>
                    <a:gd name="T4" fmla="*/ 14 w 14"/>
                    <a:gd name="T5" fmla="*/ 4 h 20"/>
                    <a:gd name="T6" fmla="*/ 10 w 14"/>
                    <a:gd name="T7" fmla="*/ 0 h 20"/>
                    <a:gd name="T8" fmla="*/ 8 w 14"/>
                    <a:gd name="T9" fmla="*/ 4 h 20"/>
                    <a:gd name="T10" fmla="*/ 6 w 14"/>
                    <a:gd name="T11" fmla="*/ 4 h 20"/>
                    <a:gd name="T12" fmla="*/ 6 w 14"/>
                    <a:gd name="T13" fmla="*/ 6 h 20"/>
                    <a:gd name="T14" fmla="*/ 4 w 14"/>
                    <a:gd name="T15" fmla="*/ 6 h 20"/>
                    <a:gd name="T16" fmla="*/ 0 w 14"/>
                    <a:gd name="T17" fmla="*/ 8 h 20"/>
                    <a:gd name="T18" fmla="*/ 2 w 14"/>
                    <a:gd name="T19" fmla="*/ 14 h 20"/>
                    <a:gd name="T20" fmla="*/ 2 w 14"/>
                    <a:gd name="T21" fmla="*/ 18 h 20"/>
                    <a:gd name="T22" fmla="*/ 2 w 14"/>
                    <a:gd name="T23" fmla="*/ 20 h 20"/>
                    <a:gd name="T24" fmla="*/ 6 w 14"/>
                    <a:gd name="T25" fmla="*/ 20 h 20"/>
                    <a:gd name="T26" fmla="*/ 6 w 14"/>
                    <a:gd name="T27" fmla="*/ 10 h 2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"/>
                    <a:gd name="T43" fmla="*/ 0 h 20"/>
                    <a:gd name="T44" fmla="*/ 14 w 14"/>
                    <a:gd name="T45" fmla="*/ 20 h 2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" h="20">
                      <a:moveTo>
                        <a:pt x="6" y="10"/>
                      </a:moveTo>
                      <a:lnTo>
                        <a:pt x="10" y="6"/>
                      </a:lnTo>
                      <a:lnTo>
                        <a:pt x="14" y="4"/>
                      </a:lnTo>
                      <a:lnTo>
                        <a:pt x="10" y="0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6" y="2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35" name="Freeform 484"/>
                <p:cNvSpPr>
                  <a:spLocks noChangeAspect="1"/>
                </p:cNvSpPr>
                <p:nvPr/>
              </p:nvSpPr>
              <p:spPr bwMode="gray">
                <a:xfrm>
                  <a:off x="2029" y="1701"/>
                  <a:ext cx="51" cy="101"/>
                </a:xfrm>
                <a:custGeom>
                  <a:avLst/>
                  <a:gdLst>
                    <a:gd name="T0" fmla="*/ 46 w 56"/>
                    <a:gd name="T1" fmla="*/ 60 h 91"/>
                    <a:gd name="T2" fmla="*/ 46 w 56"/>
                    <a:gd name="T3" fmla="*/ 60 h 91"/>
                    <a:gd name="T4" fmla="*/ 48 w 56"/>
                    <a:gd name="T5" fmla="*/ 39 h 91"/>
                    <a:gd name="T6" fmla="*/ 46 w 56"/>
                    <a:gd name="T7" fmla="*/ 29 h 91"/>
                    <a:gd name="T8" fmla="*/ 43 w 56"/>
                    <a:gd name="T9" fmla="*/ 17 h 91"/>
                    <a:gd name="T10" fmla="*/ 39 w 56"/>
                    <a:gd name="T11" fmla="*/ 8 h 91"/>
                    <a:gd name="T12" fmla="*/ 41 w 56"/>
                    <a:gd name="T13" fmla="*/ 0 h 91"/>
                    <a:gd name="T14" fmla="*/ 37 w 56"/>
                    <a:gd name="T15" fmla="*/ 0 h 91"/>
                    <a:gd name="T16" fmla="*/ 25 w 56"/>
                    <a:gd name="T17" fmla="*/ 2 h 91"/>
                    <a:gd name="T18" fmla="*/ 6 w 56"/>
                    <a:gd name="T19" fmla="*/ 0 h 91"/>
                    <a:gd name="T20" fmla="*/ 4 w 56"/>
                    <a:gd name="T21" fmla="*/ 2 h 91"/>
                    <a:gd name="T22" fmla="*/ 4 w 56"/>
                    <a:gd name="T23" fmla="*/ 8 h 91"/>
                    <a:gd name="T24" fmla="*/ 4 w 56"/>
                    <a:gd name="T25" fmla="*/ 21 h 91"/>
                    <a:gd name="T26" fmla="*/ 6 w 56"/>
                    <a:gd name="T27" fmla="*/ 31 h 91"/>
                    <a:gd name="T28" fmla="*/ 10 w 56"/>
                    <a:gd name="T29" fmla="*/ 39 h 91"/>
                    <a:gd name="T30" fmla="*/ 4 w 56"/>
                    <a:gd name="T31" fmla="*/ 48 h 91"/>
                    <a:gd name="T32" fmla="*/ 4 w 56"/>
                    <a:gd name="T33" fmla="*/ 56 h 91"/>
                    <a:gd name="T34" fmla="*/ 0 w 56"/>
                    <a:gd name="T35" fmla="*/ 60 h 91"/>
                    <a:gd name="T36" fmla="*/ 0 w 56"/>
                    <a:gd name="T37" fmla="*/ 70 h 91"/>
                    <a:gd name="T38" fmla="*/ 2 w 56"/>
                    <a:gd name="T39" fmla="*/ 78 h 91"/>
                    <a:gd name="T40" fmla="*/ 4 w 56"/>
                    <a:gd name="T41" fmla="*/ 81 h 91"/>
                    <a:gd name="T42" fmla="*/ 4 w 56"/>
                    <a:gd name="T43" fmla="*/ 87 h 91"/>
                    <a:gd name="T44" fmla="*/ 13 w 56"/>
                    <a:gd name="T45" fmla="*/ 91 h 91"/>
                    <a:gd name="T46" fmla="*/ 15 w 56"/>
                    <a:gd name="T47" fmla="*/ 91 h 91"/>
                    <a:gd name="T48" fmla="*/ 19 w 56"/>
                    <a:gd name="T49" fmla="*/ 91 h 91"/>
                    <a:gd name="T50" fmla="*/ 21 w 56"/>
                    <a:gd name="T51" fmla="*/ 87 h 91"/>
                    <a:gd name="T52" fmla="*/ 29 w 56"/>
                    <a:gd name="T53" fmla="*/ 85 h 91"/>
                    <a:gd name="T54" fmla="*/ 33 w 56"/>
                    <a:gd name="T55" fmla="*/ 83 h 91"/>
                    <a:gd name="T56" fmla="*/ 39 w 56"/>
                    <a:gd name="T57" fmla="*/ 81 h 91"/>
                    <a:gd name="T58" fmla="*/ 46 w 56"/>
                    <a:gd name="T59" fmla="*/ 78 h 91"/>
                    <a:gd name="T60" fmla="*/ 50 w 56"/>
                    <a:gd name="T61" fmla="*/ 76 h 91"/>
                    <a:gd name="T62" fmla="*/ 56 w 56"/>
                    <a:gd name="T63" fmla="*/ 72 h 91"/>
                    <a:gd name="T64" fmla="*/ 50 w 56"/>
                    <a:gd name="T65" fmla="*/ 68 h 91"/>
                    <a:gd name="T66" fmla="*/ 50 w 56"/>
                    <a:gd name="T67" fmla="*/ 68 h 91"/>
                    <a:gd name="T68" fmla="*/ 48 w 56"/>
                    <a:gd name="T69" fmla="*/ 66 h 91"/>
                    <a:gd name="T70" fmla="*/ 46 w 56"/>
                    <a:gd name="T71" fmla="*/ 60 h 91"/>
                    <a:gd name="T72" fmla="*/ 46 w 56"/>
                    <a:gd name="T73" fmla="*/ 60 h 9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6"/>
                    <a:gd name="T112" fmla="*/ 0 h 91"/>
                    <a:gd name="T113" fmla="*/ 56 w 56"/>
                    <a:gd name="T114" fmla="*/ 91 h 9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6" h="91">
                      <a:moveTo>
                        <a:pt x="46" y="60"/>
                      </a:moveTo>
                      <a:lnTo>
                        <a:pt x="46" y="60"/>
                      </a:lnTo>
                      <a:lnTo>
                        <a:pt x="48" y="39"/>
                      </a:lnTo>
                      <a:lnTo>
                        <a:pt x="46" y="29"/>
                      </a:lnTo>
                      <a:lnTo>
                        <a:pt x="43" y="17"/>
                      </a:lnTo>
                      <a:lnTo>
                        <a:pt x="39" y="8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5" y="2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8"/>
                      </a:lnTo>
                      <a:lnTo>
                        <a:pt x="4" y="21"/>
                      </a:lnTo>
                      <a:lnTo>
                        <a:pt x="6" y="31"/>
                      </a:lnTo>
                      <a:lnTo>
                        <a:pt x="10" y="39"/>
                      </a:lnTo>
                      <a:lnTo>
                        <a:pt x="4" y="48"/>
                      </a:lnTo>
                      <a:lnTo>
                        <a:pt x="4" y="56"/>
                      </a:lnTo>
                      <a:lnTo>
                        <a:pt x="0" y="60"/>
                      </a:lnTo>
                      <a:lnTo>
                        <a:pt x="0" y="70"/>
                      </a:lnTo>
                      <a:lnTo>
                        <a:pt x="2" y="78"/>
                      </a:lnTo>
                      <a:lnTo>
                        <a:pt x="4" y="81"/>
                      </a:lnTo>
                      <a:lnTo>
                        <a:pt x="4" y="87"/>
                      </a:lnTo>
                      <a:lnTo>
                        <a:pt x="13" y="91"/>
                      </a:lnTo>
                      <a:lnTo>
                        <a:pt x="15" y="91"/>
                      </a:lnTo>
                      <a:lnTo>
                        <a:pt x="19" y="91"/>
                      </a:lnTo>
                      <a:lnTo>
                        <a:pt x="21" y="87"/>
                      </a:lnTo>
                      <a:lnTo>
                        <a:pt x="29" y="85"/>
                      </a:lnTo>
                      <a:lnTo>
                        <a:pt x="33" y="83"/>
                      </a:lnTo>
                      <a:lnTo>
                        <a:pt x="39" y="81"/>
                      </a:lnTo>
                      <a:lnTo>
                        <a:pt x="46" y="78"/>
                      </a:lnTo>
                      <a:lnTo>
                        <a:pt x="50" y="76"/>
                      </a:lnTo>
                      <a:lnTo>
                        <a:pt x="56" y="72"/>
                      </a:lnTo>
                      <a:lnTo>
                        <a:pt x="50" y="68"/>
                      </a:lnTo>
                      <a:lnTo>
                        <a:pt x="48" y="66"/>
                      </a:lnTo>
                      <a:lnTo>
                        <a:pt x="46" y="6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36" name="Freeform 485"/>
                <p:cNvSpPr>
                  <a:spLocks noChangeAspect="1"/>
                </p:cNvSpPr>
                <p:nvPr/>
              </p:nvSpPr>
              <p:spPr bwMode="gray">
                <a:xfrm>
                  <a:off x="2064" y="1701"/>
                  <a:ext cx="23" cy="80"/>
                </a:xfrm>
                <a:custGeom>
                  <a:avLst/>
                  <a:gdLst>
                    <a:gd name="T0" fmla="*/ 23 w 23"/>
                    <a:gd name="T1" fmla="*/ 33 h 72"/>
                    <a:gd name="T2" fmla="*/ 17 w 23"/>
                    <a:gd name="T3" fmla="*/ 27 h 72"/>
                    <a:gd name="T4" fmla="*/ 17 w 23"/>
                    <a:gd name="T5" fmla="*/ 17 h 72"/>
                    <a:gd name="T6" fmla="*/ 11 w 23"/>
                    <a:gd name="T7" fmla="*/ 10 h 72"/>
                    <a:gd name="T8" fmla="*/ 13 w 23"/>
                    <a:gd name="T9" fmla="*/ 0 h 72"/>
                    <a:gd name="T10" fmla="*/ 2 w 23"/>
                    <a:gd name="T11" fmla="*/ 0 h 72"/>
                    <a:gd name="T12" fmla="*/ 0 w 23"/>
                    <a:gd name="T13" fmla="*/ 8 h 72"/>
                    <a:gd name="T14" fmla="*/ 4 w 23"/>
                    <a:gd name="T15" fmla="*/ 17 h 72"/>
                    <a:gd name="T16" fmla="*/ 7 w 23"/>
                    <a:gd name="T17" fmla="*/ 29 h 72"/>
                    <a:gd name="T18" fmla="*/ 9 w 23"/>
                    <a:gd name="T19" fmla="*/ 39 h 72"/>
                    <a:gd name="T20" fmla="*/ 9 w 23"/>
                    <a:gd name="T21" fmla="*/ 39 h 72"/>
                    <a:gd name="T22" fmla="*/ 7 w 23"/>
                    <a:gd name="T23" fmla="*/ 60 h 72"/>
                    <a:gd name="T24" fmla="*/ 7 w 23"/>
                    <a:gd name="T25" fmla="*/ 60 h 72"/>
                    <a:gd name="T26" fmla="*/ 9 w 23"/>
                    <a:gd name="T27" fmla="*/ 66 h 72"/>
                    <a:gd name="T28" fmla="*/ 11 w 23"/>
                    <a:gd name="T29" fmla="*/ 68 h 72"/>
                    <a:gd name="T30" fmla="*/ 17 w 23"/>
                    <a:gd name="T31" fmla="*/ 72 h 72"/>
                    <a:gd name="T32" fmla="*/ 23 w 23"/>
                    <a:gd name="T33" fmla="*/ 70 h 72"/>
                    <a:gd name="T34" fmla="*/ 21 w 23"/>
                    <a:gd name="T35" fmla="*/ 64 h 72"/>
                    <a:gd name="T36" fmla="*/ 23 w 23"/>
                    <a:gd name="T37" fmla="*/ 33 h 7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72"/>
                    <a:gd name="T59" fmla="*/ 23 w 23"/>
                    <a:gd name="T60" fmla="*/ 72 h 7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72">
                      <a:moveTo>
                        <a:pt x="23" y="33"/>
                      </a:moveTo>
                      <a:lnTo>
                        <a:pt x="17" y="27"/>
                      </a:lnTo>
                      <a:lnTo>
                        <a:pt x="17" y="17"/>
                      </a:lnTo>
                      <a:lnTo>
                        <a:pt x="11" y="10"/>
                      </a:lnTo>
                      <a:lnTo>
                        <a:pt x="13" y="0"/>
                      </a:ln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4" y="17"/>
                      </a:lnTo>
                      <a:lnTo>
                        <a:pt x="7" y="29"/>
                      </a:lnTo>
                      <a:lnTo>
                        <a:pt x="9" y="39"/>
                      </a:lnTo>
                      <a:lnTo>
                        <a:pt x="7" y="60"/>
                      </a:lnTo>
                      <a:lnTo>
                        <a:pt x="9" y="66"/>
                      </a:lnTo>
                      <a:lnTo>
                        <a:pt x="11" y="68"/>
                      </a:lnTo>
                      <a:lnTo>
                        <a:pt x="17" y="72"/>
                      </a:lnTo>
                      <a:lnTo>
                        <a:pt x="23" y="70"/>
                      </a:lnTo>
                      <a:lnTo>
                        <a:pt x="21" y="64"/>
                      </a:lnTo>
                      <a:lnTo>
                        <a:pt x="23" y="3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37" name="Freeform 486"/>
                <p:cNvSpPr>
                  <a:spLocks noChangeAspect="1"/>
                </p:cNvSpPr>
                <p:nvPr/>
              </p:nvSpPr>
              <p:spPr bwMode="gray">
                <a:xfrm>
                  <a:off x="1965" y="1711"/>
                  <a:ext cx="74" cy="97"/>
                </a:xfrm>
                <a:custGeom>
                  <a:avLst/>
                  <a:gdLst>
                    <a:gd name="T0" fmla="*/ 70 w 78"/>
                    <a:gd name="T1" fmla="*/ 70 h 87"/>
                    <a:gd name="T2" fmla="*/ 68 w 78"/>
                    <a:gd name="T3" fmla="*/ 62 h 87"/>
                    <a:gd name="T4" fmla="*/ 68 w 78"/>
                    <a:gd name="T5" fmla="*/ 52 h 87"/>
                    <a:gd name="T6" fmla="*/ 72 w 78"/>
                    <a:gd name="T7" fmla="*/ 48 h 87"/>
                    <a:gd name="T8" fmla="*/ 72 w 78"/>
                    <a:gd name="T9" fmla="*/ 40 h 87"/>
                    <a:gd name="T10" fmla="*/ 78 w 78"/>
                    <a:gd name="T11" fmla="*/ 31 h 87"/>
                    <a:gd name="T12" fmla="*/ 74 w 78"/>
                    <a:gd name="T13" fmla="*/ 23 h 87"/>
                    <a:gd name="T14" fmla="*/ 72 w 78"/>
                    <a:gd name="T15" fmla="*/ 13 h 87"/>
                    <a:gd name="T16" fmla="*/ 66 w 78"/>
                    <a:gd name="T17" fmla="*/ 9 h 87"/>
                    <a:gd name="T18" fmla="*/ 56 w 78"/>
                    <a:gd name="T19" fmla="*/ 11 h 87"/>
                    <a:gd name="T20" fmla="*/ 52 w 78"/>
                    <a:gd name="T21" fmla="*/ 13 h 87"/>
                    <a:gd name="T22" fmla="*/ 43 w 78"/>
                    <a:gd name="T23" fmla="*/ 9 h 87"/>
                    <a:gd name="T24" fmla="*/ 43 w 78"/>
                    <a:gd name="T25" fmla="*/ 7 h 87"/>
                    <a:gd name="T26" fmla="*/ 41 w 78"/>
                    <a:gd name="T27" fmla="*/ 0 h 87"/>
                    <a:gd name="T28" fmla="*/ 35 w 78"/>
                    <a:gd name="T29" fmla="*/ 2 h 87"/>
                    <a:gd name="T30" fmla="*/ 29 w 78"/>
                    <a:gd name="T31" fmla="*/ 2 h 87"/>
                    <a:gd name="T32" fmla="*/ 29 w 78"/>
                    <a:gd name="T33" fmla="*/ 0 h 87"/>
                    <a:gd name="T34" fmla="*/ 25 w 78"/>
                    <a:gd name="T35" fmla="*/ 0 h 87"/>
                    <a:gd name="T36" fmla="*/ 23 w 78"/>
                    <a:gd name="T37" fmla="*/ 4 h 87"/>
                    <a:gd name="T38" fmla="*/ 17 w 78"/>
                    <a:gd name="T39" fmla="*/ 4 h 87"/>
                    <a:gd name="T40" fmla="*/ 12 w 78"/>
                    <a:gd name="T41" fmla="*/ 2 h 87"/>
                    <a:gd name="T42" fmla="*/ 10 w 78"/>
                    <a:gd name="T43" fmla="*/ 4 h 87"/>
                    <a:gd name="T44" fmla="*/ 6 w 78"/>
                    <a:gd name="T45" fmla="*/ 11 h 87"/>
                    <a:gd name="T46" fmla="*/ 10 w 78"/>
                    <a:gd name="T47" fmla="*/ 21 h 87"/>
                    <a:gd name="T48" fmla="*/ 10 w 78"/>
                    <a:gd name="T49" fmla="*/ 25 h 87"/>
                    <a:gd name="T50" fmla="*/ 12 w 78"/>
                    <a:gd name="T51" fmla="*/ 27 h 87"/>
                    <a:gd name="T52" fmla="*/ 12 w 78"/>
                    <a:gd name="T53" fmla="*/ 31 h 87"/>
                    <a:gd name="T54" fmla="*/ 8 w 78"/>
                    <a:gd name="T55" fmla="*/ 31 h 87"/>
                    <a:gd name="T56" fmla="*/ 8 w 78"/>
                    <a:gd name="T57" fmla="*/ 35 h 87"/>
                    <a:gd name="T58" fmla="*/ 4 w 78"/>
                    <a:gd name="T59" fmla="*/ 44 h 87"/>
                    <a:gd name="T60" fmla="*/ 4 w 78"/>
                    <a:gd name="T61" fmla="*/ 52 h 87"/>
                    <a:gd name="T62" fmla="*/ 0 w 78"/>
                    <a:gd name="T63" fmla="*/ 58 h 87"/>
                    <a:gd name="T64" fmla="*/ 4 w 78"/>
                    <a:gd name="T65" fmla="*/ 60 h 87"/>
                    <a:gd name="T66" fmla="*/ 10 w 78"/>
                    <a:gd name="T67" fmla="*/ 62 h 87"/>
                    <a:gd name="T68" fmla="*/ 12 w 78"/>
                    <a:gd name="T69" fmla="*/ 66 h 87"/>
                    <a:gd name="T70" fmla="*/ 17 w 78"/>
                    <a:gd name="T71" fmla="*/ 68 h 87"/>
                    <a:gd name="T72" fmla="*/ 17 w 78"/>
                    <a:gd name="T73" fmla="*/ 77 h 87"/>
                    <a:gd name="T74" fmla="*/ 12 w 78"/>
                    <a:gd name="T75" fmla="*/ 79 h 87"/>
                    <a:gd name="T76" fmla="*/ 12 w 78"/>
                    <a:gd name="T77" fmla="*/ 87 h 87"/>
                    <a:gd name="T78" fmla="*/ 23 w 78"/>
                    <a:gd name="T79" fmla="*/ 85 h 87"/>
                    <a:gd name="T80" fmla="*/ 33 w 78"/>
                    <a:gd name="T81" fmla="*/ 81 h 87"/>
                    <a:gd name="T82" fmla="*/ 48 w 78"/>
                    <a:gd name="T83" fmla="*/ 77 h 87"/>
                    <a:gd name="T84" fmla="*/ 60 w 78"/>
                    <a:gd name="T85" fmla="*/ 75 h 87"/>
                    <a:gd name="T86" fmla="*/ 64 w 78"/>
                    <a:gd name="T87" fmla="*/ 77 h 87"/>
                    <a:gd name="T88" fmla="*/ 70 w 78"/>
                    <a:gd name="T89" fmla="*/ 79 h 87"/>
                    <a:gd name="T90" fmla="*/ 72 w 78"/>
                    <a:gd name="T91" fmla="*/ 79 h 87"/>
                    <a:gd name="T92" fmla="*/ 72 w 78"/>
                    <a:gd name="T93" fmla="*/ 73 h 87"/>
                    <a:gd name="T94" fmla="*/ 70 w 78"/>
                    <a:gd name="T95" fmla="*/ 70 h 8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8"/>
                    <a:gd name="T145" fmla="*/ 0 h 87"/>
                    <a:gd name="T146" fmla="*/ 78 w 78"/>
                    <a:gd name="T147" fmla="*/ 87 h 8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8" h="87">
                      <a:moveTo>
                        <a:pt x="70" y="70"/>
                      </a:moveTo>
                      <a:lnTo>
                        <a:pt x="68" y="62"/>
                      </a:lnTo>
                      <a:lnTo>
                        <a:pt x="68" y="52"/>
                      </a:lnTo>
                      <a:lnTo>
                        <a:pt x="72" y="48"/>
                      </a:lnTo>
                      <a:lnTo>
                        <a:pt x="72" y="40"/>
                      </a:lnTo>
                      <a:lnTo>
                        <a:pt x="78" y="31"/>
                      </a:lnTo>
                      <a:lnTo>
                        <a:pt x="74" y="23"/>
                      </a:lnTo>
                      <a:lnTo>
                        <a:pt x="72" y="13"/>
                      </a:lnTo>
                      <a:lnTo>
                        <a:pt x="66" y="9"/>
                      </a:lnTo>
                      <a:lnTo>
                        <a:pt x="56" y="11"/>
                      </a:lnTo>
                      <a:lnTo>
                        <a:pt x="52" y="13"/>
                      </a:lnTo>
                      <a:lnTo>
                        <a:pt x="43" y="9"/>
                      </a:lnTo>
                      <a:lnTo>
                        <a:pt x="43" y="7"/>
                      </a:lnTo>
                      <a:lnTo>
                        <a:pt x="41" y="0"/>
                      </a:lnTo>
                      <a:lnTo>
                        <a:pt x="35" y="2"/>
                      </a:lnTo>
                      <a:lnTo>
                        <a:pt x="29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3" y="4"/>
                      </a:lnTo>
                      <a:lnTo>
                        <a:pt x="17" y="4"/>
                      </a:lnTo>
                      <a:lnTo>
                        <a:pt x="12" y="2"/>
                      </a:lnTo>
                      <a:lnTo>
                        <a:pt x="10" y="4"/>
                      </a:lnTo>
                      <a:lnTo>
                        <a:pt x="6" y="11"/>
                      </a:lnTo>
                      <a:lnTo>
                        <a:pt x="10" y="21"/>
                      </a:lnTo>
                      <a:lnTo>
                        <a:pt x="10" y="25"/>
                      </a:lnTo>
                      <a:lnTo>
                        <a:pt x="12" y="27"/>
                      </a:lnTo>
                      <a:lnTo>
                        <a:pt x="12" y="31"/>
                      </a:lnTo>
                      <a:lnTo>
                        <a:pt x="8" y="31"/>
                      </a:lnTo>
                      <a:lnTo>
                        <a:pt x="8" y="35"/>
                      </a:lnTo>
                      <a:lnTo>
                        <a:pt x="4" y="44"/>
                      </a:lnTo>
                      <a:lnTo>
                        <a:pt x="4" y="52"/>
                      </a:lnTo>
                      <a:lnTo>
                        <a:pt x="0" y="58"/>
                      </a:lnTo>
                      <a:lnTo>
                        <a:pt x="4" y="60"/>
                      </a:lnTo>
                      <a:lnTo>
                        <a:pt x="10" y="62"/>
                      </a:lnTo>
                      <a:lnTo>
                        <a:pt x="12" y="66"/>
                      </a:lnTo>
                      <a:lnTo>
                        <a:pt x="17" y="68"/>
                      </a:lnTo>
                      <a:lnTo>
                        <a:pt x="17" y="77"/>
                      </a:lnTo>
                      <a:lnTo>
                        <a:pt x="12" y="79"/>
                      </a:lnTo>
                      <a:lnTo>
                        <a:pt x="12" y="87"/>
                      </a:lnTo>
                      <a:lnTo>
                        <a:pt x="23" y="85"/>
                      </a:lnTo>
                      <a:lnTo>
                        <a:pt x="33" y="81"/>
                      </a:lnTo>
                      <a:lnTo>
                        <a:pt x="48" y="77"/>
                      </a:lnTo>
                      <a:lnTo>
                        <a:pt x="60" y="75"/>
                      </a:lnTo>
                      <a:lnTo>
                        <a:pt x="64" y="77"/>
                      </a:lnTo>
                      <a:lnTo>
                        <a:pt x="70" y="79"/>
                      </a:lnTo>
                      <a:lnTo>
                        <a:pt x="72" y="79"/>
                      </a:lnTo>
                      <a:lnTo>
                        <a:pt x="72" y="73"/>
                      </a:lnTo>
                      <a:lnTo>
                        <a:pt x="70" y="7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38" name="Freeform 487"/>
                <p:cNvSpPr>
                  <a:spLocks noChangeAspect="1"/>
                </p:cNvSpPr>
                <p:nvPr/>
              </p:nvSpPr>
              <p:spPr bwMode="gray">
                <a:xfrm>
                  <a:off x="2319" y="1529"/>
                  <a:ext cx="192" cy="295"/>
                </a:xfrm>
                <a:custGeom>
                  <a:avLst/>
                  <a:gdLst>
                    <a:gd name="T0" fmla="*/ 142 w 208"/>
                    <a:gd name="T1" fmla="*/ 5 h 262"/>
                    <a:gd name="T2" fmla="*/ 35 w 208"/>
                    <a:gd name="T3" fmla="*/ 0 h 262"/>
                    <a:gd name="T4" fmla="*/ 24 w 208"/>
                    <a:gd name="T5" fmla="*/ 27 h 262"/>
                    <a:gd name="T6" fmla="*/ 24 w 208"/>
                    <a:gd name="T7" fmla="*/ 89 h 262"/>
                    <a:gd name="T8" fmla="*/ 16 w 208"/>
                    <a:gd name="T9" fmla="*/ 89 h 262"/>
                    <a:gd name="T10" fmla="*/ 10 w 208"/>
                    <a:gd name="T11" fmla="*/ 91 h 262"/>
                    <a:gd name="T12" fmla="*/ 8 w 208"/>
                    <a:gd name="T13" fmla="*/ 104 h 262"/>
                    <a:gd name="T14" fmla="*/ 6 w 208"/>
                    <a:gd name="T15" fmla="*/ 112 h 262"/>
                    <a:gd name="T16" fmla="*/ 4 w 208"/>
                    <a:gd name="T17" fmla="*/ 124 h 262"/>
                    <a:gd name="T18" fmla="*/ 2 w 208"/>
                    <a:gd name="T19" fmla="*/ 134 h 262"/>
                    <a:gd name="T20" fmla="*/ 8 w 208"/>
                    <a:gd name="T21" fmla="*/ 139 h 262"/>
                    <a:gd name="T22" fmla="*/ 8 w 208"/>
                    <a:gd name="T23" fmla="*/ 145 h 262"/>
                    <a:gd name="T24" fmla="*/ 12 w 208"/>
                    <a:gd name="T25" fmla="*/ 153 h 262"/>
                    <a:gd name="T26" fmla="*/ 12 w 208"/>
                    <a:gd name="T27" fmla="*/ 159 h 262"/>
                    <a:gd name="T28" fmla="*/ 22 w 208"/>
                    <a:gd name="T29" fmla="*/ 178 h 262"/>
                    <a:gd name="T30" fmla="*/ 22 w 208"/>
                    <a:gd name="T31" fmla="*/ 188 h 262"/>
                    <a:gd name="T32" fmla="*/ 33 w 208"/>
                    <a:gd name="T33" fmla="*/ 194 h 262"/>
                    <a:gd name="T34" fmla="*/ 43 w 208"/>
                    <a:gd name="T35" fmla="*/ 201 h 262"/>
                    <a:gd name="T36" fmla="*/ 47 w 208"/>
                    <a:gd name="T37" fmla="*/ 211 h 262"/>
                    <a:gd name="T38" fmla="*/ 59 w 208"/>
                    <a:gd name="T39" fmla="*/ 219 h 262"/>
                    <a:gd name="T40" fmla="*/ 61 w 208"/>
                    <a:gd name="T41" fmla="*/ 225 h 262"/>
                    <a:gd name="T42" fmla="*/ 72 w 208"/>
                    <a:gd name="T43" fmla="*/ 236 h 262"/>
                    <a:gd name="T44" fmla="*/ 74 w 208"/>
                    <a:gd name="T45" fmla="*/ 244 h 262"/>
                    <a:gd name="T46" fmla="*/ 84 w 208"/>
                    <a:gd name="T47" fmla="*/ 250 h 262"/>
                    <a:gd name="T48" fmla="*/ 94 w 208"/>
                    <a:gd name="T49" fmla="*/ 248 h 262"/>
                    <a:gd name="T50" fmla="*/ 101 w 208"/>
                    <a:gd name="T51" fmla="*/ 246 h 262"/>
                    <a:gd name="T52" fmla="*/ 105 w 208"/>
                    <a:gd name="T53" fmla="*/ 258 h 262"/>
                    <a:gd name="T54" fmla="*/ 109 w 208"/>
                    <a:gd name="T55" fmla="*/ 262 h 262"/>
                    <a:gd name="T56" fmla="*/ 115 w 208"/>
                    <a:gd name="T57" fmla="*/ 260 h 262"/>
                    <a:gd name="T58" fmla="*/ 125 w 208"/>
                    <a:gd name="T59" fmla="*/ 258 h 262"/>
                    <a:gd name="T60" fmla="*/ 134 w 208"/>
                    <a:gd name="T61" fmla="*/ 260 h 262"/>
                    <a:gd name="T62" fmla="*/ 148 w 208"/>
                    <a:gd name="T63" fmla="*/ 258 h 262"/>
                    <a:gd name="T64" fmla="*/ 160 w 208"/>
                    <a:gd name="T65" fmla="*/ 246 h 262"/>
                    <a:gd name="T66" fmla="*/ 169 w 208"/>
                    <a:gd name="T67" fmla="*/ 231 h 262"/>
                    <a:gd name="T68" fmla="*/ 163 w 208"/>
                    <a:gd name="T69" fmla="*/ 219 h 262"/>
                    <a:gd name="T70" fmla="*/ 152 w 208"/>
                    <a:gd name="T71" fmla="*/ 205 h 262"/>
                    <a:gd name="T72" fmla="*/ 142 w 208"/>
                    <a:gd name="T73" fmla="*/ 201 h 262"/>
                    <a:gd name="T74" fmla="*/ 144 w 208"/>
                    <a:gd name="T75" fmla="*/ 192 h 262"/>
                    <a:gd name="T76" fmla="*/ 154 w 208"/>
                    <a:gd name="T77" fmla="*/ 190 h 262"/>
                    <a:gd name="T78" fmla="*/ 156 w 208"/>
                    <a:gd name="T79" fmla="*/ 168 h 262"/>
                    <a:gd name="T80" fmla="*/ 156 w 208"/>
                    <a:gd name="T81" fmla="*/ 159 h 262"/>
                    <a:gd name="T82" fmla="*/ 165 w 208"/>
                    <a:gd name="T83" fmla="*/ 151 h 262"/>
                    <a:gd name="T84" fmla="*/ 169 w 208"/>
                    <a:gd name="T85" fmla="*/ 139 h 262"/>
                    <a:gd name="T86" fmla="*/ 175 w 208"/>
                    <a:gd name="T87" fmla="*/ 130 h 262"/>
                    <a:gd name="T88" fmla="*/ 179 w 208"/>
                    <a:gd name="T89" fmla="*/ 124 h 262"/>
                    <a:gd name="T90" fmla="*/ 183 w 208"/>
                    <a:gd name="T91" fmla="*/ 110 h 262"/>
                    <a:gd name="T92" fmla="*/ 185 w 208"/>
                    <a:gd name="T93" fmla="*/ 87 h 262"/>
                    <a:gd name="T94" fmla="*/ 183 w 208"/>
                    <a:gd name="T95" fmla="*/ 77 h 262"/>
                    <a:gd name="T96" fmla="*/ 191 w 208"/>
                    <a:gd name="T97" fmla="*/ 66 h 262"/>
                    <a:gd name="T98" fmla="*/ 200 w 208"/>
                    <a:gd name="T99" fmla="*/ 62 h 262"/>
                    <a:gd name="T100" fmla="*/ 202 w 208"/>
                    <a:gd name="T101" fmla="*/ 54 h 262"/>
                    <a:gd name="T102" fmla="*/ 200 w 208"/>
                    <a:gd name="T103" fmla="*/ 50 h 262"/>
                    <a:gd name="T104" fmla="*/ 191 w 208"/>
                    <a:gd name="T105" fmla="*/ 48 h 262"/>
                    <a:gd name="T106" fmla="*/ 189 w 208"/>
                    <a:gd name="T107" fmla="*/ 31 h 262"/>
                    <a:gd name="T108" fmla="*/ 187 w 208"/>
                    <a:gd name="T109" fmla="*/ 25 h 262"/>
                    <a:gd name="T110" fmla="*/ 187 w 208"/>
                    <a:gd name="T111" fmla="*/ 15 h 262"/>
                    <a:gd name="T112" fmla="*/ 187 w 208"/>
                    <a:gd name="T113" fmla="*/ 11 h 262"/>
                    <a:gd name="T114" fmla="*/ 183 w 208"/>
                    <a:gd name="T115" fmla="*/ 0 h 262"/>
                    <a:gd name="T116" fmla="*/ 146 w 208"/>
                    <a:gd name="T117" fmla="*/ 5 h 26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08"/>
                    <a:gd name="T178" fmla="*/ 0 h 262"/>
                    <a:gd name="T179" fmla="*/ 208 w 208"/>
                    <a:gd name="T180" fmla="*/ 262 h 26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08" h="262">
                      <a:moveTo>
                        <a:pt x="146" y="5"/>
                      </a:moveTo>
                      <a:lnTo>
                        <a:pt x="142" y="5"/>
                      </a:lnTo>
                      <a:lnTo>
                        <a:pt x="136" y="0"/>
                      </a:lnTo>
                      <a:lnTo>
                        <a:pt x="35" y="0"/>
                      </a:lnTo>
                      <a:lnTo>
                        <a:pt x="35" y="27"/>
                      </a:lnTo>
                      <a:lnTo>
                        <a:pt x="24" y="27"/>
                      </a:lnTo>
                      <a:lnTo>
                        <a:pt x="24" y="35"/>
                      </a:lnTo>
                      <a:lnTo>
                        <a:pt x="24" y="89"/>
                      </a:lnTo>
                      <a:lnTo>
                        <a:pt x="18" y="87"/>
                      </a:lnTo>
                      <a:lnTo>
                        <a:pt x="16" y="89"/>
                      </a:lnTo>
                      <a:lnTo>
                        <a:pt x="12" y="89"/>
                      </a:lnTo>
                      <a:lnTo>
                        <a:pt x="10" y="91"/>
                      </a:lnTo>
                      <a:lnTo>
                        <a:pt x="12" y="97"/>
                      </a:lnTo>
                      <a:lnTo>
                        <a:pt x="8" y="104"/>
                      </a:lnTo>
                      <a:lnTo>
                        <a:pt x="4" y="108"/>
                      </a:lnTo>
                      <a:lnTo>
                        <a:pt x="6" y="112"/>
                      </a:lnTo>
                      <a:lnTo>
                        <a:pt x="2" y="118"/>
                      </a:lnTo>
                      <a:lnTo>
                        <a:pt x="4" y="124"/>
                      </a:lnTo>
                      <a:lnTo>
                        <a:pt x="0" y="130"/>
                      </a:lnTo>
                      <a:lnTo>
                        <a:pt x="2" y="134"/>
                      </a:lnTo>
                      <a:lnTo>
                        <a:pt x="6" y="132"/>
                      </a:lnTo>
                      <a:lnTo>
                        <a:pt x="8" y="139"/>
                      </a:lnTo>
                      <a:lnTo>
                        <a:pt x="6" y="141"/>
                      </a:lnTo>
                      <a:lnTo>
                        <a:pt x="8" y="145"/>
                      </a:lnTo>
                      <a:lnTo>
                        <a:pt x="8" y="147"/>
                      </a:lnTo>
                      <a:lnTo>
                        <a:pt x="12" y="153"/>
                      </a:lnTo>
                      <a:lnTo>
                        <a:pt x="10" y="157"/>
                      </a:lnTo>
                      <a:lnTo>
                        <a:pt x="12" y="159"/>
                      </a:lnTo>
                      <a:lnTo>
                        <a:pt x="20" y="168"/>
                      </a:lnTo>
                      <a:lnTo>
                        <a:pt x="22" y="178"/>
                      </a:lnTo>
                      <a:lnTo>
                        <a:pt x="18" y="182"/>
                      </a:lnTo>
                      <a:lnTo>
                        <a:pt x="22" y="188"/>
                      </a:lnTo>
                      <a:lnTo>
                        <a:pt x="28" y="188"/>
                      </a:lnTo>
                      <a:lnTo>
                        <a:pt x="33" y="194"/>
                      </a:lnTo>
                      <a:lnTo>
                        <a:pt x="39" y="196"/>
                      </a:lnTo>
                      <a:lnTo>
                        <a:pt x="43" y="201"/>
                      </a:lnTo>
                      <a:lnTo>
                        <a:pt x="43" y="205"/>
                      </a:lnTo>
                      <a:lnTo>
                        <a:pt x="47" y="211"/>
                      </a:lnTo>
                      <a:lnTo>
                        <a:pt x="51" y="211"/>
                      </a:lnTo>
                      <a:lnTo>
                        <a:pt x="59" y="219"/>
                      </a:lnTo>
                      <a:lnTo>
                        <a:pt x="59" y="223"/>
                      </a:lnTo>
                      <a:lnTo>
                        <a:pt x="61" y="225"/>
                      </a:lnTo>
                      <a:lnTo>
                        <a:pt x="68" y="229"/>
                      </a:lnTo>
                      <a:lnTo>
                        <a:pt x="72" y="236"/>
                      </a:lnTo>
                      <a:lnTo>
                        <a:pt x="70" y="242"/>
                      </a:lnTo>
                      <a:lnTo>
                        <a:pt x="74" y="244"/>
                      </a:lnTo>
                      <a:lnTo>
                        <a:pt x="76" y="246"/>
                      </a:lnTo>
                      <a:lnTo>
                        <a:pt x="84" y="250"/>
                      </a:lnTo>
                      <a:lnTo>
                        <a:pt x="86" y="246"/>
                      </a:lnTo>
                      <a:lnTo>
                        <a:pt x="94" y="248"/>
                      </a:lnTo>
                      <a:lnTo>
                        <a:pt x="97" y="244"/>
                      </a:lnTo>
                      <a:lnTo>
                        <a:pt x="101" y="246"/>
                      </a:lnTo>
                      <a:lnTo>
                        <a:pt x="105" y="252"/>
                      </a:lnTo>
                      <a:lnTo>
                        <a:pt x="105" y="258"/>
                      </a:lnTo>
                      <a:lnTo>
                        <a:pt x="109" y="260"/>
                      </a:lnTo>
                      <a:lnTo>
                        <a:pt x="109" y="262"/>
                      </a:lnTo>
                      <a:lnTo>
                        <a:pt x="111" y="262"/>
                      </a:lnTo>
                      <a:lnTo>
                        <a:pt x="115" y="260"/>
                      </a:lnTo>
                      <a:lnTo>
                        <a:pt x="123" y="260"/>
                      </a:lnTo>
                      <a:lnTo>
                        <a:pt x="125" y="258"/>
                      </a:lnTo>
                      <a:lnTo>
                        <a:pt x="130" y="262"/>
                      </a:lnTo>
                      <a:lnTo>
                        <a:pt x="134" y="260"/>
                      </a:lnTo>
                      <a:lnTo>
                        <a:pt x="142" y="258"/>
                      </a:lnTo>
                      <a:lnTo>
                        <a:pt x="148" y="258"/>
                      </a:lnTo>
                      <a:lnTo>
                        <a:pt x="154" y="252"/>
                      </a:lnTo>
                      <a:lnTo>
                        <a:pt x="160" y="246"/>
                      </a:lnTo>
                      <a:lnTo>
                        <a:pt x="171" y="234"/>
                      </a:lnTo>
                      <a:lnTo>
                        <a:pt x="169" y="231"/>
                      </a:lnTo>
                      <a:lnTo>
                        <a:pt x="167" y="229"/>
                      </a:lnTo>
                      <a:lnTo>
                        <a:pt x="163" y="219"/>
                      </a:lnTo>
                      <a:lnTo>
                        <a:pt x="154" y="213"/>
                      </a:lnTo>
                      <a:lnTo>
                        <a:pt x="152" y="205"/>
                      </a:lnTo>
                      <a:lnTo>
                        <a:pt x="150" y="203"/>
                      </a:lnTo>
                      <a:lnTo>
                        <a:pt x="142" y="201"/>
                      </a:lnTo>
                      <a:lnTo>
                        <a:pt x="140" y="198"/>
                      </a:lnTo>
                      <a:lnTo>
                        <a:pt x="144" y="192"/>
                      </a:lnTo>
                      <a:lnTo>
                        <a:pt x="150" y="194"/>
                      </a:lnTo>
                      <a:lnTo>
                        <a:pt x="154" y="190"/>
                      </a:lnTo>
                      <a:lnTo>
                        <a:pt x="152" y="174"/>
                      </a:lnTo>
                      <a:lnTo>
                        <a:pt x="156" y="168"/>
                      </a:lnTo>
                      <a:lnTo>
                        <a:pt x="154" y="163"/>
                      </a:lnTo>
                      <a:lnTo>
                        <a:pt x="156" y="159"/>
                      </a:lnTo>
                      <a:lnTo>
                        <a:pt x="163" y="159"/>
                      </a:lnTo>
                      <a:lnTo>
                        <a:pt x="165" y="151"/>
                      </a:lnTo>
                      <a:lnTo>
                        <a:pt x="165" y="143"/>
                      </a:lnTo>
                      <a:lnTo>
                        <a:pt x="169" y="139"/>
                      </a:lnTo>
                      <a:lnTo>
                        <a:pt x="171" y="132"/>
                      </a:lnTo>
                      <a:lnTo>
                        <a:pt x="175" y="130"/>
                      </a:lnTo>
                      <a:lnTo>
                        <a:pt x="179" y="128"/>
                      </a:lnTo>
                      <a:lnTo>
                        <a:pt x="179" y="124"/>
                      </a:lnTo>
                      <a:lnTo>
                        <a:pt x="181" y="118"/>
                      </a:lnTo>
                      <a:lnTo>
                        <a:pt x="183" y="110"/>
                      </a:lnTo>
                      <a:lnTo>
                        <a:pt x="181" y="95"/>
                      </a:lnTo>
                      <a:lnTo>
                        <a:pt x="185" y="87"/>
                      </a:lnTo>
                      <a:lnTo>
                        <a:pt x="185" y="81"/>
                      </a:lnTo>
                      <a:lnTo>
                        <a:pt x="183" y="77"/>
                      </a:lnTo>
                      <a:lnTo>
                        <a:pt x="187" y="68"/>
                      </a:lnTo>
                      <a:lnTo>
                        <a:pt x="191" y="66"/>
                      </a:lnTo>
                      <a:lnTo>
                        <a:pt x="196" y="62"/>
                      </a:lnTo>
                      <a:lnTo>
                        <a:pt x="200" y="62"/>
                      </a:lnTo>
                      <a:lnTo>
                        <a:pt x="208" y="56"/>
                      </a:lnTo>
                      <a:lnTo>
                        <a:pt x="202" y="54"/>
                      </a:lnTo>
                      <a:lnTo>
                        <a:pt x="200" y="52"/>
                      </a:lnTo>
                      <a:lnTo>
                        <a:pt x="200" y="50"/>
                      </a:lnTo>
                      <a:lnTo>
                        <a:pt x="196" y="48"/>
                      </a:lnTo>
                      <a:lnTo>
                        <a:pt x="191" y="48"/>
                      </a:lnTo>
                      <a:lnTo>
                        <a:pt x="189" y="38"/>
                      </a:lnTo>
                      <a:lnTo>
                        <a:pt x="189" y="31"/>
                      </a:lnTo>
                      <a:lnTo>
                        <a:pt x="187" y="29"/>
                      </a:lnTo>
                      <a:lnTo>
                        <a:pt x="187" y="25"/>
                      </a:lnTo>
                      <a:lnTo>
                        <a:pt x="185" y="21"/>
                      </a:lnTo>
                      <a:lnTo>
                        <a:pt x="187" y="15"/>
                      </a:lnTo>
                      <a:lnTo>
                        <a:pt x="187" y="13"/>
                      </a:lnTo>
                      <a:lnTo>
                        <a:pt x="187" y="11"/>
                      </a:lnTo>
                      <a:lnTo>
                        <a:pt x="183" y="5"/>
                      </a:lnTo>
                      <a:lnTo>
                        <a:pt x="183" y="0"/>
                      </a:lnTo>
                      <a:lnTo>
                        <a:pt x="148" y="0"/>
                      </a:lnTo>
                      <a:lnTo>
                        <a:pt x="146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39" name="Freeform 488"/>
                <p:cNvSpPr>
                  <a:spLocks noChangeAspect="1"/>
                </p:cNvSpPr>
                <p:nvPr/>
              </p:nvSpPr>
              <p:spPr bwMode="gray">
                <a:xfrm>
                  <a:off x="1893" y="1675"/>
                  <a:ext cx="84" cy="89"/>
                </a:xfrm>
                <a:custGeom>
                  <a:avLst/>
                  <a:gdLst>
                    <a:gd name="T0" fmla="*/ 29 w 90"/>
                    <a:gd name="T1" fmla="*/ 42 h 79"/>
                    <a:gd name="T2" fmla="*/ 33 w 90"/>
                    <a:gd name="T3" fmla="*/ 42 h 79"/>
                    <a:gd name="T4" fmla="*/ 35 w 90"/>
                    <a:gd name="T5" fmla="*/ 42 h 79"/>
                    <a:gd name="T6" fmla="*/ 39 w 90"/>
                    <a:gd name="T7" fmla="*/ 40 h 79"/>
                    <a:gd name="T8" fmla="*/ 47 w 90"/>
                    <a:gd name="T9" fmla="*/ 38 h 79"/>
                    <a:gd name="T10" fmla="*/ 49 w 90"/>
                    <a:gd name="T11" fmla="*/ 44 h 79"/>
                    <a:gd name="T12" fmla="*/ 53 w 90"/>
                    <a:gd name="T13" fmla="*/ 48 h 79"/>
                    <a:gd name="T14" fmla="*/ 51 w 90"/>
                    <a:gd name="T15" fmla="*/ 52 h 79"/>
                    <a:gd name="T16" fmla="*/ 55 w 90"/>
                    <a:gd name="T17" fmla="*/ 58 h 79"/>
                    <a:gd name="T18" fmla="*/ 51 w 90"/>
                    <a:gd name="T19" fmla="*/ 62 h 79"/>
                    <a:gd name="T20" fmla="*/ 51 w 90"/>
                    <a:gd name="T21" fmla="*/ 64 h 79"/>
                    <a:gd name="T22" fmla="*/ 53 w 90"/>
                    <a:gd name="T23" fmla="*/ 62 h 79"/>
                    <a:gd name="T24" fmla="*/ 60 w 90"/>
                    <a:gd name="T25" fmla="*/ 62 h 79"/>
                    <a:gd name="T26" fmla="*/ 66 w 90"/>
                    <a:gd name="T27" fmla="*/ 58 h 79"/>
                    <a:gd name="T28" fmla="*/ 70 w 90"/>
                    <a:gd name="T29" fmla="*/ 68 h 79"/>
                    <a:gd name="T30" fmla="*/ 68 w 90"/>
                    <a:gd name="T31" fmla="*/ 77 h 79"/>
                    <a:gd name="T32" fmla="*/ 72 w 90"/>
                    <a:gd name="T33" fmla="*/ 79 h 79"/>
                    <a:gd name="T34" fmla="*/ 78 w 90"/>
                    <a:gd name="T35" fmla="*/ 73 h 79"/>
                    <a:gd name="T36" fmla="*/ 82 w 90"/>
                    <a:gd name="T37" fmla="*/ 75 h 79"/>
                    <a:gd name="T38" fmla="*/ 86 w 90"/>
                    <a:gd name="T39" fmla="*/ 66 h 79"/>
                    <a:gd name="T40" fmla="*/ 86 w 90"/>
                    <a:gd name="T41" fmla="*/ 62 h 79"/>
                    <a:gd name="T42" fmla="*/ 90 w 90"/>
                    <a:gd name="T43" fmla="*/ 62 h 79"/>
                    <a:gd name="T44" fmla="*/ 90 w 90"/>
                    <a:gd name="T45" fmla="*/ 58 h 79"/>
                    <a:gd name="T46" fmla="*/ 88 w 90"/>
                    <a:gd name="T47" fmla="*/ 56 h 79"/>
                    <a:gd name="T48" fmla="*/ 88 w 90"/>
                    <a:gd name="T49" fmla="*/ 52 h 79"/>
                    <a:gd name="T50" fmla="*/ 84 w 90"/>
                    <a:gd name="T51" fmla="*/ 42 h 79"/>
                    <a:gd name="T52" fmla="*/ 88 w 90"/>
                    <a:gd name="T53" fmla="*/ 35 h 79"/>
                    <a:gd name="T54" fmla="*/ 82 w 90"/>
                    <a:gd name="T55" fmla="*/ 31 h 79"/>
                    <a:gd name="T56" fmla="*/ 82 w 90"/>
                    <a:gd name="T57" fmla="*/ 23 h 79"/>
                    <a:gd name="T58" fmla="*/ 80 w 90"/>
                    <a:gd name="T59" fmla="*/ 25 h 79"/>
                    <a:gd name="T60" fmla="*/ 80 w 90"/>
                    <a:gd name="T61" fmla="*/ 21 h 79"/>
                    <a:gd name="T62" fmla="*/ 82 w 90"/>
                    <a:gd name="T63" fmla="*/ 19 h 79"/>
                    <a:gd name="T64" fmla="*/ 78 w 90"/>
                    <a:gd name="T65" fmla="*/ 15 h 79"/>
                    <a:gd name="T66" fmla="*/ 78 w 90"/>
                    <a:gd name="T67" fmla="*/ 7 h 79"/>
                    <a:gd name="T68" fmla="*/ 70 w 90"/>
                    <a:gd name="T69" fmla="*/ 2 h 79"/>
                    <a:gd name="T70" fmla="*/ 66 w 90"/>
                    <a:gd name="T71" fmla="*/ 9 h 79"/>
                    <a:gd name="T72" fmla="*/ 60 w 90"/>
                    <a:gd name="T73" fmla="*/ 7 h 79"/>
                    <a:gd name="T74" fmla="*/ 55 w 90"/>
                    <a:gd name="T75" fmla="*/ 11 h 79"/>
                    <a:gd name="T76" fmla="*/ 49 w 90"/>
                    <a:gd name="T77" fmla="*/ 7 h 79"/>
                    <a:gd name="T78" fmla="*/ 43 w 90"/>
                    <a:gd name="T79" fmla="*/ 7 h 79"/>
                    <a:gd name="T80" fmla="*/ 41 w 90"/>
                    <a:gd name="T81" fmla="*/ 4 h 79"/>
                    <a:gd name="T82" fmla="*/ 33 w 90"/>
                    <a:gd name="T83" fmla="*/ 4 h 79"/>
                    <a:gd name="T84" fmla="*/ 29 w 90"/>
                    <a:gd name="T85" fmla="*/ 7 h 79"/>
                    <a:gd name="T86" fmla="*/ 20 w 90"/>
                    <a:gd name="T87" fmla="*/ 2 h 79"/>
                    <a:gd name="T88" fmla="*/ 14 w 90"/>
                    <a:gd name="T89" fmla="*/ 0 h 79"/>
                    <a:gd name="T90" fmla="*/ 16 w 90"/>
                    <a:gd name="T91" fmla="*/ 4 h 79"/>
                    <a:gd name="T92" fmla="*/ 14 w 90"/>
                    <a:gd name="T93" fmla="*/ 9 h 79"/>
                    <a:gd name="T94" fmla="*/ 16 w 90"/>
                    <a:gd name="T95" fmla="*/ 13 h 79"/>
                    <a:gd name="T96" fmla="*/ 10 w 90"/>
                    <a:gd name="T97" fmla="*/ 15 h 79"/>
                    <a:gd name="T98" fmla="*/ 4 w 90"/>
                    <a:gd name="T99" fmla="*/ 21 h 79"/>
                    <a:gd name="T100" fmla="*/ 0 w 90"/>
                    <a:gd name="T101" fmla="*/ 25 h 79"/>
                    <a:gd name="T102" fmla="*/ 4 w 90"/>
                    <a:gd name="T103" fmla="*/ 25 h 79"/>
                    <a:gd name="T104" fmla="*/ 10 w 90"/>
                    <a:gd name="T105" fmla="*/ 33 h 79"/>
                    <a:gd name="T106" fmla="*/ 16 w 90"/>
                    <a:gd name="T107" fmla="*/ 46 h 79"/>
                    <a:gd name="T108" fmla="*/ 22 w 90"/>
                    <a:gd name="T109" fmla="*/ 52 h 79"/>
                    <a:gd name="T110" fmla="*/ 27 w 90"/>
                    <a:gd name="T111" fmla="*/ 50 h 79"/>
                    <a:gd name="T112" fmla="*/ 29 w 90"/>
                    <a:gd name="T113" fmla="*/ 42 h 7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0"/>
                    <a:gd name="T172" fmla="*/ 0 h 79"/>
                    <a:gd name="T173" fmla="*/ 90 w 90"/>
                    <a:gd name="T174" fmla="*/ 79 h 7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0" h="79">
                      <a:moveTo>
                        <a:pt x="29" y="42"/>
                      </a:moveTo>
                      <a:lnTo>
                        <a:pt x="33" y="42"/>
                      </a:lnTo>
                      <a:lnTo>
                        <a:pt x="35" y="42"/>
                      </a:lnTo>
                      <a:lnTo>
                        <a:pt x="39" y="40"/>
                      </a:lnTo>
                      <a:lnTo>
                        <a:pt x="47" y="38"/>
                      </a:lnTo>
                      <a:lnTo>
                        <a:pt x="49" y="44"/>
                      </a:lnTo>
                      <a:lnTo>
                        <a:pt x="53" y="48"/>
                      </a:lnTo>
                      <a:lnTo>
                        <a:pt x="51" y="52"/>
                      </a:lnTo>
                      <a:lnTo>
                        <a:pt x="55" y="58"/>
                      </a:lnTo>
                      <a:lnTo>
                        <a:pt x="51" y="62"/>
                      </a:lnTo>
                      <a:lnTo>
                        <a:pt x="51" y="64"/>
                      </a:lnTo>
                      <a:lnTo>
                        <a:pt x="53" y="62"/>
                      </a:lnTo>
                      <a:lnTo>
                        <a:pt x="60" y="62"/>
                      </a:lnTo>
                      <a:lnTo>
                        <a:pt x="66" y="58"/>
                      </a:lnTo>
                      <a:lnTo>
                        <a:pt x="70" y="68"/>
                      </a:lnTo>
                      <a:lnTo>
                        <a:pt x="68" y="77"/>
                      </a:lnTo>
                      <a:lnTo>
                        <a:pt x="72" y="79"/>
                      </a:lnTo>
                      <a:lnTo>
                        <a:pt x="78" y="73"/>
                      </a:lnTo>
                      <a:lnTo>
                        <a:pt x="82" y="75"/>
                      </a:lnTo>
                      <a:lnTo>
                        <a:pt x="86" y="66"/>
                      </a:lnTo>
                      <a:lnTo>
                        <a:pt x="86" y="62"/>
                      </a:lnTo>
                      <a:lnTo>
                        <a:pt x="90" y="62"/>
                      </a:lnTo>
                      <a:lnTo>
                        <a:pt x="90" y="58"/>
                      </a:lnTo>
                      <a:lnTo>
                        <a:pt x="88" y="56"/>
                      </a:lnTo>
                      <a:lnTo>
                        <a:pt x="88" y="52"/>
                      </a:lnTo>
                      <a:lnTo>
                        <a:pt x="84" y="42"/>
                      </a:lnTo>
                      <a:lnTo>
                        <a:pt x="88" y="35"/>
                      </a:lnTo>
                      <a:lnTo>
                        <a:pt x="82" y="31"/>
                      </a:lnTo>
                      <a:lnTo>
                        <a:pt x="82" y="23"/>
                      </a:lnTo>
                      <a:lnTo>
                        <a:pt x="80" y="25"/>
                      </a:lnTo>
                      <a:lnTo>
                        <a:pt x="80" y="21"/>
                      </a:lnTo>
                      <a:lnTo>
                        <a:pt x="82" y="19"/>
                      </a:lnTo>
                      <a:lnTo>
                        <a:pt x="78" y="15"/>
                      </a:lnTo>
                      <a:lnTo>
                        <a:pt x="78" y="7"/>
                      </a:lnTo>
                      <a:lnTo>
                        <a:pt x="70" y="2"/>
                      </a:lnTo>
                      <a:lnTo>
                        <a:pt x="66" y="9"/>
                      </a:lnTo>
                      <a:lnTo>
                        <a:pt x="60" y="7"/>
                      </a:lnTo>
                      <a:lnTo>
                        <a:pt x="55" y="11"/>
                      </a:lnTo>
                      <a:lnTo>
                        <a:pt x="49" y="7"/>
                      </a:lnTo>
                      <a:lnTo>
                        <a:pt x="43" y="7"/>
                      </a:lnTo>
                      <a:lnTo>
                        <a:pt x="41" y="4"/>
                      </a:lnTo>
                      <a:lnTo>
                        <a:pt x="33" y="4"/>
                      </a:lnTo>
                      <a:lnTo>
                        <a:pt x="29" y="7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6" y="4"/>
                      </a:lnTo>
                      <a:lnTo>
                        <a:pt x="14" y="9"/>
                      </a:lnTo>
                      <a:lnTo>
                        <a:pt x="16" y="13"/>
                      </a:lnTo>
                      <a:lnTo>
                        <a:pt x="10" y="15"/>
                      </a:lnTo>
                      <a:lnTo>
                        <a:pt x="4" y="21"/>
                      </a:lnTo>
                      <a:lnTo>
                        <a:pt x="0" y="25"/>
                      </a:lnTo>
                      <a:lnTo>
                        <a:pt x="4" y="25"/>
                      </a:lnTo>
                      <a:lnTo>
                        <a:pt x="10" y="33"/>
                      </a:lnTo>
                      <a:lnTo>
                        <a:pt x="16" y="46"/>
                      </a:lnTo>
                      <a:lnTo>
                        <a:pt x="22" y="52"/>
                      </a:lnTo>
                      <a:lnTo>
                        <a:pt x="27" y="50"/>
                      </a:lnTo>
                      <a:lnTo>
                        <a:pt x="29" y="4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40" name="Freeform 489"/>
                <p:cNvSpPr>
                  <a:spLocks noChangeAspect="1"/>
                </p:cNvSpPr>
                <p:nvPr/>
              </p:nvSpPr>
              <p:spPr bwMode="gray">
                <a:xfrm>
                  <a:off x="2461" y="1806"/>
                  <a:ext cx="91" cy="151"/>
                </a:xfrm>
                <a:custGeom>
                  <a:avLst/>
                  <a:gdLst>
                    <a:gd name="T0" fmla="*/ 91 w 99"/>
                    <a:gd name="T1" fmla="*/ 82 h 134"/>
                    <a:gd name="T2" fmla="*/ 91 w 99"/>
                    <a:gd name="T3" fmla="*/ 80 h 134"/>
                    <a:gd name="T4" fmla="*/ 91 w 99"/>
                    <a:gd name="T5" fmla="*/ 27 h 134"/>
                    <a:gd name="T6" fmla="*/ 97 w 99"/>
                    <a:gd name="T7" fmla="*/ 14 h 134"/>
                    <a:gd name="T8" fmla="*/ 99 w 99"/>
                    <a:gd name="T9" fmla="*/ 10 h 134"/>
                    <a:gd name="T10" fmla="*/ 91 w 99"/>
                    <a:gd name="T11" fmla="*/ 10 h 134"/>
                    <a:gd name="T12" fmla="*/ 87 w 99"/>
                    <a:gd name="T13" fmla="*/ 6 h 134"/>
                    <a:gd name="T14" fmla="*/ 77 w 99"/>
                    <a:gd name="T15" fmla="*/ 10 h 134"/>
                    <a:gd name="T16" fmla="*/ 77 w 99"/>
                    <a:gd name="T17" fmla="*/ 12 h 134"/>
                    <a:gd name="T18" fmla="*/ 72 w 99"/>
                    <a:gd name="T19" fmla="*/ 16 h 134"/>
                    <a:gd name="T20" fmla="*/ 52 w 99"/>
                    <a:gd name="T21" fmla="*/ 14 h 134"/>
                    <a:gd name="T22" fmla="*/ 37 w 99"/>
                    <a:gd name="T23" fmla="*/ 2 h 134"/>
                    <a:gd name="T24" fmla="*/ 25 w 99"/>
                    <a:gd name="T25" fmla="*/ 0 h 134"/>
                    <a:gd name="T26" fmla="*/ 8 w 99"/>
                    <a:gd name="T27" fmla="*/ 0 h 134"/>
                    <a:gd name="T28" fmla="*/ 2 w 99"/>
                    <a:gd name="T29" fmla="*/ 6 h 134"/>
                    <a:gd name="T30" fmla="*/ 2 w 99"/>
                    <a:gd name="T31" fmla="*/ 10 h 134"/>
                    <a:gd name="T32" fmla="*/ 6 w 99"/>
                    <a:gd name="T33" fmla="*/ 14 h 134"/>
                    <a:gd name="T34" fmla="*/ 6 w 99"/>
                    <a:gd name="T35" fmla="*/ 23 h 134"/>
                    <a:gd name="T36" fmla="*/ 13 w 99"/>
                    <a:gd name="T37" fmla="*/ 27 h 134"/>
                    <a:gd name="T38" fmla="*/ 15 w 99"/>
                    <a:gd name="T39" fmla="*/ 41 h 134"/>
                    <a:gd name="T40" fmla="*/ 0 w 99"/>
                    <a:gd name="T41" fmla="*/ 66 h 134"/>
                    <a:gd name="T42" fmla="*/ 0 w 99"/>
                    <a:gd name="T43" fmla="*/ 78 h 134"/>
                    <a:gd name="T44" fmla="*/ 2 w 99"/>
                    <a:gd name="T45" fmla="*/ 78 h 134"/>
                    <a:gd name="T46" fmla="*/ 48 w 99"/>
                    <a:gd name="T47" fmla="*/ 109 h 134"/>
                    <a:gd name="T48" fmla="*/ 48 w 99"/>
                    <a:gd name="T49" fmla="*/ 115 h 134"/>
                    <a:gd name="T50" fmla="*/ 66 w 99"/>
                    <a:gd name="T51" fmla="*/ 134 h 134"/>
                    <a:gd name="T52" fmla="*/ 70 w 99"/>
                    <a:gd name="T53" fmla="*/ 132 h 134"/>
                    <a:gd name="T54" fmla="*/ 70 w 99"/>
                    <a:gd name="T55" fmla="*/ 130 h 134"/>
                    <a:gd name="T56" fmla="*/ 72 w 99"/>
                    <a:gd name="T57" fmla="*/ 126 h 134"/>
                    <a:gd name="T58" fmla="*/ 74 w 99"/>
                    <a:gd name="T59" fmla="*/ 117 h 134"/>
                    <a:gd name="T60" fmla="*/ 77 w 99"/>
                    <a:gd name="T61" fmla="*/ 113 h 134"/>
                    <a:gd name="T62" fmla="*/ 79 w 99"/>
                    <a:gd name="T63" fmla="*/ 109 h 134"/>
                    <a:gd name="T64" fmla="*/ 79 w 99"/>
                    <a:gd name="T65" fmla="*/ 107 h 134"/>
                    <a:gd name="T66" fmla="*/ 79 w 99"/>
                    <a:gd name="T67" fmla="*/ 105 h 134"/>
                    <a:gd name="T68" fmla="*/ 85 w 99"/>
                    <a:gd name="T69" fmla="*/ 101 h 134"/>
                    <a:gd name="T70" fmla="*/ 87 w 99"/>
                    <a:gd name="T71" fmla="*/ 95 h 134"/>
                    <a:gd name="T72" fmla="*/ 91 w 99"/>
                    <a:gd name="T73" fmla="*/ 95 h 134"/>
                    <a:gd name="T74" fmla="*/ 95 w 99"/>
                    <a:gd name="T75" fmla="*/ 93 h 134"/>
                    <a:gd name="T76" fmla="*/ 97 w 99"/>
                    <a:gd name="T77" fmla="*/ 91 h 134"/>
                    <a:gd name="T78" fmla="*/ 93 w 99"/>
                    <a:gd name="T79" fmla="*/ 87 h 134"/>
                    <a:gd name="T80" fmla="*/ 91 w 99"/>
                    <a:gd name="T81" fmla="*/ 82 h 13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9"/>
                    <a:gd name="T124" fmla="*/ 0 h 134"/>
                    <a:gd name="T125" fmla="*/ 99 w 99"/>
                    <a:gd name="T126" fmla="*/ 134 h 13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9" h="134">
                      <a:moveTo>
                        <a:pt x="91" y="82"/>
                      </a:moveTo>
                      <a:lnTo>
                        <a:pt x="91" y="80"/>
                      </a:lnTo>
                      <a:lnTo>
                        <a:pt x="91" y="27"/>
                      </a:lnTo>
                      <a:lnTo>
                        <a:pt x="97" y="14"/>
                      </a:lnTo>
                      <a:lnTo>
                        <a:pt x="99" y="10"/>
                      </a:lnTo>
                      <a:lnTo>
                        <a:pt x="91" y="10"/>
                      </a:lnTo>
                      <a:lnTo>
                        <a:pt x="87" y="6"/>
                      </a:lnTo>
                      <a:lnTo>
                        <a:pt x="77" y="10"/>
                      </a:lnTo>
                      <a:lnTo>
                        <a:pt x="77" y="12"/>
                      </a:lnTo>
                      <a:lnTo>
                        <a:pt x="72" y="16"/>
                      </a:lnTo>
                      <a:lnTo>
                        <a:pt x="52" y="14"/>
                      </a:lnTo>
                      <a:lnTo>
                        <a:pt x="37" y="2"/>
                      </a:lnTo>
                      <a:lnTo>
                        <a:pt x="25" y="0"/>
                      </a:lnTo>
                      <a:lnTo>
                        <a:pt x="8" y="0"/>
                      </a:lnTo>
                      <a:lnTo>
                        <a:pt x="2" y="6"/>
                      </a:lnTo>
                      <a:lnTo>
                        <a:pt x="2" y="10"/>
                      </a:lnTo>
                      <a:lnTo>
                        <a:pt x="6" y="14"/>
                      </a:lnTo>
                      <a:lnTo>
                        <a:pt x="6" y="23"/>
                      </a:lnTo>
                      <a:lnTo>
                        <a:pt x="13" y="27"/>
                      </a:lnTo>
                      <a:lnTo>
                        <a:pt x="15" y="41"/>
                      </a:lnTo>
                      <a:lnTo>
                        <a:pt x="0" y="66"/>
                      </a:lnTo>
                      <a:lnTo>
                        <a:pt x="0" y="78"/>
                      </a:lnTo>
                      <a:lnTo>
                        <a:pt x="2" y="78"/>
                      </a:lnTo>
                      <a:lnTo>
                        <a:pt x="48" y="109"/>
                      </a:lnTo>
                      <a:lnTo>
                        <a:pt x="48" y="115"/>
                      </a:lnTo>
                      <a:lnTo>
                        <a:pt x="66" y="134"/>
                      </a:lnTo>
                      <a:lnTo>
                        <a:pt x="70" y="132"/>
                      </a:lnTo>
                      <a:lnTo>
                        <a:pt x="70" y="130"/>
                      </a:lnTo>
                      <a:lnTo>
                        <a:pt x="72" y="126"/>
                      </a:lnTo>
                      <a:lnTo>
                        <a:pt x="74" y="117"/>
                      </a:lnTo>
                      <a:lnTo>
                        <a:pt x="77" y="113"/>
                      </a:lnTo>
                      <a:lnTo>
                        <a:pt x="79" y="109"/>
                      </a:lnTo>
                      <a:lnTo>
                        <a:pt x="79" y="107"/>
                      </a:lnTo>
                      <a:lnTo>
                        <a:pt x="79" y="105"/>
                      </a:lnTo>
                      <a:lnTo>
                        <a:pt x="85" y="101"/>
                      </a:lnTo>
                      <a:lnTo>
                        <a:pt x="87" y="95"/>
                      </a:lnTo>
                      <a:lnTo>
                        <a:pt x="91" y="95"/>
                      </a:lnTo>
                      <a:lnTo>
                        <a:pt x="95" y="93"/>
                      </a:lnTo>
                      <a:lnTo>
                        <a:pt x="97" y="91"/>
                      </a:lnTo>
                      <a:lnTo>
                        <a:pt x="93" y="87"/>
                      </a:lnTo>
                      <a:lnTo>
                        <a:pt x="91" y="8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41" name="Freeform 490"/>
                <p:cNvSpPr>
                  <a:spLocks noChangeAspect="1"/>
                </p:cNvSpPr>
                <p:nvPr/>
              </p:nvSpPr>
              <p:spPr bwMode="gray">
                <a:xfrm>
                  <a:off x="2544" y="1689"/>
                  <a:ext cx="118" cy="221"/>
                </a:xfrm>
                <a:custGeom>
                  <a:avLst/>
                  <a:gdLst>
                    <a:gd name="T0" fmla="*/ 124 w 126"/>
                    <a:gd name="T1" fmla="*/ 10 h 194"/>
                    <a:gd name="T2" fmla="*/ 126 w 126"/>
                    <a:gd name="T3" fmla="*/ 2 h 194"/>
                    <a:gd name="T4" fmla="*/ 115 w 126"/>
                    <a:gd name="T5" fmla="*/ 0 h 194"/>
                    <a:gd name="T6" fmla="*/ 101 w 126"/>
                    <a:gd name="T7" fmla="*/ 8 h 194"/>
                    <a:gd name="T8" fmla="*/ 89 w 126"/>
                    <a:gd name="T9" fmla="*/ 8 h 194"/>
                    <a:gd name="T10" fmla="*/ 78 w 126"/>
                    <a:gd name="T11" fmla="*/ 10 h 194"/>
                    <a:gd name="T12" fmla="*/ 62 w 126"/>
                    <a:gd name="T13" fmla="*/ 16 h 194"/>
                    <a:gd name="T14" fmla="*/ 54 w 126"/>
                    <a:gd name="T15" fmla="*/ 16 h 194"/>
                    <a:gd name="T16" fmla="*/ 45 w 126"/>
                    <a:gd name="T17" fmla="*/ 20 h 194"/>
                    <a:gd name="T18" fmla="*/ 31 w 126"/>
                    <a:gd name="T19" fmla="*/ 14 h 194"/>
                    <a:gd name="T20" fmla="*/ 25 w 126"/>
                    <a:gd name="T21" fmla="*/ 6 h 194"/>
                    <a:gd name="T22" fmla="*/ 21 w 126"/>
                    <a:gd name="T23" fmla="*/ 12 h 194"/>
                    <a:gd name="T24" fmla="*/ 14 w 126"/>
                    <a:gd name="T25" fmla="*/ 22 h 194"/>
                    <a:gd name="T26" fmla="*/ 25 w 126"/>
                    <a:gd name="T27" fmla="*/ 33 h 194"/>
                    <a:gd name="T28" fmla="*/ 49 w 126"/>
                    <a:gd name="T29" fmla="*/ 47 h 194"/>
                    <a:gd name="T30" fmla="*/ 58 w 126"/>
                    <a:gd name="T31" fmla="*/ 51 h 194"/>
                    <a:gd name="T32" fmla="*/ 72 w 126"/>
                    <a:gd name="T33" fmla="*/ 55 h 194"/>
                    <a:gd name="T34" fmla="*/ 45 w 126"/>
                    <a:gd name="T35" fmla="*/ 101 h 194"/>
                    <a:gd name="T36" fmla="*/ 29 w 126"/>
                    <a:gd name="T37" fmla="*/ 101 h 194"/>
                    <a:gd name="T38" fmla="*/ 12 w 126"/>
                    <a:gd name="T39" fmla="*/ 109 h 194"/>
                    <a:gd name="T40" fmla="*/ 6 w 126"/>
                    <a:gd name="T41" fmla="*/ 117 h 194"/>
                    <a:gd name="T42" fmla="*/ 0 w 126"/>
                    <a:gd name="T43" fmla="*/ 183 h 194"/>
                    <a:gd name="T44" fmla="*/ 2 w 126"/>
                    <a:gd name="T45" fmla="*/ 190 h 194"/>
                    <a:gd name="T46" fmla="*/ 8 w 126"/>
                    <a:gd name="T47" fmla="*/ 192 h 194"/>
                    <a:gd name="T48" fmla="*/ 14 w 126"/>
                    <a:gd name="T49" fmla="*/ 177 h 194"/>
                    <a:gd name="T50" fmla="*/ 21 w 126"/>
                    <a:gd name="T51" fmla="*/ 171 h 194"/>
                    <a:gd name="T52" fmla="*/ 25 w 126"/>
                    <a:gd name="T53" fmla="*/ 165 h 194"/>
                    <a:gd name="T54" fmla="*/ 33 w 126"/>
                    <a:gd name="T55" fmla="*/ 159 h 194"/>
                    <a:gd name="T56" fmla="*/ 41 w 126"/>
                    <a:gd name="T57" fmla="*/ 152 h 194"/>
                    <a:gd name="T58" fmla="*/ 45 w 126"/>
                    <a:gd name="T59" fmla="*/ 148 h 194"/>
                    <a:gd name="T60" fmla="*/ 54 w 126"/>
                    <a:gd name="T61" fmla="*/ 142 h 194"/>
                    <a:gd name="T62" fmla="*/ 64 w 126"/>
                    <a:gd name="T63" fmla="*/ 136 h 194"/>
                    <a:gd name="T64" fmla="*/ 78 w 126"/>
                    <a:gd name="T65" fmla="*/ 117 h 194"/>
                    <a:gd name="T66" fmla="*/ 89 w 126"/>
                    <a:gd name="T67" fmla="*/ 103 h 194"/>
                    <a:gd name="T68" fmla="*/ 99 w 126"/>
                    <a:gd name="T69" fmla="*/ 86 h 194"/>
                    <a:gd name="T70" fmla="*/ 103 w 126"/>
                    <a:gd name="T71" fmla="*/ 74 h 194"/>
                    <a:gd name="T72" fmla="*/ 107 w 126"/>
                    <a:gd name="T73" fmla="*/ 58 h 194"/>
                    <a:gd name="T74" fmla="*/ 115 w 126"/>
                    <a:gd name="T75" fmla="*/ 47 h 194"/>
                    <a:gd name="T76" fmla="*/ 120 w 126"/>
                    <a:gd name="T77" fmla="*/ 35 h 194"/>
                    <a:gd name="T78" fmla="*/ 124 w 126"/>
                    <a:gd name="T79" fmla="*/ 22 h 194"/>
                    <a:gd name="T80" fmla="*/ 126 w 126"/>
                    <a:gd name="T81" fmla="*/ 20 h 19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6"/>
                    <a:gd name="T124" fmla="*/ 0 h 194"/>
                    <a:gd name="T125" fmla="*/ 126 w 126"/>
                    <a:gd name="T126" fmla="*/ 194 h 19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6" h="194">
                      <a:moveTo>
                        <a:pt x="124" y="18"/>
                      </a:moveTo>
                      <a:lnTo>
                        <a:pt x="124" y="10"/>
                      </a:lnTo>
                      <a:lnTo>
                        <a:pt x="122" y="8"/>
                      </a:lnTo>
                      <a:lnTo>
                        <a:pt x="126" y="2"/>
                      </a:lnTo>
                      <a:lnTo>
                        <a:pt x="118" y="0"/>
                      </a:lnTo>
                      <a:lnTo>
                        <a:pt x="115" y="0"/>
                      </a:lnTo>
                      <a:lnTo>
                        <a:pt x="111" y="4"/>
                      </a:lnTo>
                      <a:lnTo>
                        <a:pt x="101" y="8"/>
                      </a:lnTo>
                      <a:lnTo>
                        <a:pt x="99" y="8"/>
                      </a:lnTo>
                      <a:lnTo>
                        <a:pt x="89" y="8"/>
                      </a:lnTo>
                      <a:lnTo>
                        <a:pt x="85" y="10"/>
                      </a:lnTo>
                      <a:lnTo>
                        <a:pt x="78" y="10"/>
                      </a:lnTo>
                      <a:lnTo>
                        <a:pt x="66" y="16"/>
                      </a:lnTo>
                      <a:lnTo>
                        <a:pt x="62" y="16"/>
                      </a:lnTo>
                      <a:lnTo>
                        <a:pt x="60" y="16"/>
                      </a:lnTo>
                      <a:lnTo>
                        <a:pt x="54" y="16"/>
                      </a:lnTo>
                      <a:lnTo>
                        <a:pt x="49" y="18"/>
                      </a:lnTo>
                      <a:lnTo>
                        <a:pt x="45" y="20"/>
                      </a:lnTo>
                      <a:lnTo>
                        <a:pt x="35" y="18"/>
                      </a:lnTo>
                      <a:lnTo>
                        <a:pt x="31" y="14"/>
                      </a:lnTo>
                      <a:lnTo>
                        <a:pt x="29" y="8"/>
                      </a:lnTo>
                      <a:lnTo>
                        <a:pt x="25" y="6"/>
                      </a:lnTo>
                      <a:lnTo>
                        <a:pt x="23" y="10"/>
                      </a:lnTo>
                      <a:lnTo>
                        <a:pt x="21" y="12"/>
                      </a:lnTo>
                      <a:lnTo>
                        <a:pt x="14" y="18"/>
                      </a:lnTo>
                      <a:lnTo>
                        <a:pt x="14" y="22"/>
                      </a:lnTo>
                      <a:lnTo>
                        <a:pt x="23" y="31"/>
                      </a:lnTo>
                      <a:lnTo>
                        <a:pt x="25" y="33"/>
                      </a:lnTo>
                      <a:lnTo>
                        <a:pt x="31" y="41"/>
                      </a:lnTo>
                      <a:lnTo>
                        <a:pt x="49" y="47"/>
                      </a:lnTo>
                      <a:lnTo>
                        <a:pt x="56" y="47"/>
                      </a:lnTo>
                      <a:lnTo>
                        <a:pt x="58" y="51"/>
                      </a:lnTo>
                      <a:lnTo>
                        <a:pt x="68" y="53"/>
                      </a:lnTo>
                      <a:lnTo>
                        <a:pt x="72" y="55"/>
                      </a:lnTo>
                      <a:lnTo>
                        <a:pt x="85" y="55"/>
                      </a:lnTo>
                      <a:lnTo>
                        <a:pt x="45" y="101"/>
                      </a:lnTo>
                      <a:lnTo>
                        <a:pt x="35" y="101"/>
                      </a:lnTo>
                      <a:lnTo>
                        <a:pt x="29" y="101"/>
                      </a:lnTo>
                      <a:lnTo>
                        <a:pt x="23" y="107"/>
                      </a:lnTo>
                      <a:lnTo>
                        <a:pt x="12" y="109"/>
                      </a:lnTo>
                      <a:lnTo>
                        <a:pt x="8" y="113"/>
                      </a:lnTo>
                      <a:lnTo>
                        <a:pt x="6" y="117"/>
                      </a:lnTo>
                      <a:lnTo>
                        <a:pt x="0" y="130"/>
                      </a:lnTo>
                      <a:lnTo>
                        <a:pt x="0" y="183"/>
                      </a:lnTo>
                      <a:lnTo>
                        <a:pt x="0" y="185"/>
                      </a:lnTo>
                      <a:lnTo>
                        <a:pt x="2" y="190"/>
                      </a:lnTo>
                      <a:lnTo>
                        <a:pt x="6" y="194"/>
                      </a:lnTo>
                      <a:lnTo>
                        <a:pt x="8" y="192"/>
                      </a:lnTo>
                      <a:lnTo>
                        <a:pt x="10" y="183"/>
                      </a:lnTo>
                      <a:lnTo>
                        <a:pt x="14" y="177"/>
                      </a:lnTo>
                      <a:lnTo>
                        <a:pt x="19" y="173"/>
                      </a:lnTo>
                      <a:lnTo>
                        <a:pt x="21" y="171"/>
                      </a:lnTo>
                      <a:lnTo>
                        <a:pt x="25" y="169"/>
                      </a:lnTo>
                      <a:lnTo>
                        <a:pt x="25" y="165"/>
                      </a:lnTo>
                      <a:lnTo>
                        <a:pt x="31" y="161"/>
                      </a:lnTo>
                      <a:lnTo>
                        <a:pt x="33" y="159"/>
                      </a:lnTo>
                      <a:lnTo>
                        <a:pt x="37" y="154"/>
                      </a:lnTo>
                      <a:lnTo>
                        <a:pt x="41" y="152"/>
                      </a:lnTo>
                      <a:lnTo>
                        <a:pt x="43" y="150"/>
                      </a:lnTo>
                      <a:lnTo>
                        <a:pt x="45" y="148"/>
                      </a:lnTo>
                      <a:lnTo>
                        <a:pt x="49" y="146"/>
                      </a:lnTo>
                      <a:lnTo>
                        <a:pt x="54" y="142"/>
                      </a:lnTo>
                      <a:lnTo>
                        <a:pt x="58" y="140"/>
                      </a:lnTo>
                      <a:lnTo>
                        <a:pt x="64" y="136"/>
                      </a:lnTo>
                      <a:lnTo>
                        <a:pt x="70" y="128"/>
                      </a:lnTo>
                      <a:lnTo>
                        <a:pt x="78" y="117"/>
                      </a:lnTo>
                      <a:lnTo>
                        <a:pt x="82" y="113"/>
                      </a:lnTo>
                      <a:lnTo>
                        <a:pt x="89" y="103"/>
                      </a:lnTo>
                      <a:lnTo>
                        <a:pt x="91" y="99"/>
                      </a:lnTo>
                      <a:lnTo>
                        <a:pt x="99" y="86"/>
                      </a:lnTo>
                      <a:lnTo>
                        <a:pt x="101" y="78"/>
                      </a:lnTo>
                      <a:lnTo>
                        <a:pt x="103" y="74"/>
                      </a:lnTo>
                      <a:lnTo>
                        <a:pt x="109" y="62"/>
                      </a:lnTo>
                      <a:lnTo>
                        <a:pt x="107" y="58"/>
                      </a:lnTo>
                      <a:lnTo>
                        <a:pt x="113" y="53"/>
                      </a:lnTo>
                      <a:lnTo>
                        <a:pt x="115" y="47"/>
                      </a:lnTo>
                      <a:lnTo>
                        <a:pt x="115" y="43"/>
                      </a:lnTo>
                      <a:lnTo>
                        <a:pt x="120" y="35"/>
                      </a:lnTo>
                      <a:lnTo>
                        <a:pt x="122" y="22"/>
                      </a:lnTo>
                      <a:lnTo>
                        <a:pt x="124" y="22"/>
                      </a:lnTo>
                      <a:lnTo>
                        <a:pt x="126" y="22"/>
                      </a:lnTo>
                      <a:lnTo>
                        <a:pt x="126" y="20"/>
                      </a:lnTo>
                      <a:lnTo>
                        <a:pt x="124" y="1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42" name="Freeform 491"/>
                <p:cNvSpPr>
                  <a:spLocks noChangeAspect="1"/>
                </p:cNvSpPr>
                <p:nvPr/>
              </p:nvSpPr>
              <p:spPr bwMode="gray">
                <a:xfrm>
                  <a:off x="2551" y="1676"/>
                  <a:ext cx="18" cy="29"/>
                </a:xfrm>
                <a:custGeom>
                  <a:avLst/>
                  <a:gdLst>
                    <a:gd name="T0" fmla="*/ 19 w 21"/>
                    <a:gd name="T1" fmla="*/ 17 h 25"/>
                    <a:gd name="T2" fmla="*/ 15 w 21"/>
                    <a:gd name="T3" fmla="*/ 17 h 25"/>
                    <a:gd name="T4" fmla="*/ 13 w 21"/>
                    <a:gd name="T5" fmla="*/ 19 h 25"/>
                    <a:gd name="T6" fmla="*/ 13 w 21"/>
                    <a:gd name="T7" fmla="*/ 17 h 25"/>
                    <a:gd name="T8" fmla="*/ 13 w 21"/>
                    <a:gd name="T9" fmla="*/ 15 h 25"/>
                    <a:gd name="T10" fmla="*/ 17 w 21"/>
                    <a:gd name="T11" fmla="*/ 13 h 25"/>
                    <a:gd name="T12" fmla="*/ 21 w 21"/>
                    <a:gd name="T13" fmla="*/ 9 h 25"/>
                    <a:gd name="T14" fmla="*/ 21 w 21"/>
                    <a:gd name="T15" fmla="*/ 7 h 25"/>
                    <a:gd name="T16" fmla="*/ 19 w 21"/>
                    <a:gd name="T17" fmla="*/ 5 h 25"/>
                    <a:gd name="T18" fmla="*/ 15 w 21"/>
                    <a:gd name="T19" fmla="*/ 0 h 25"/>
                    <a:gd name="T20" fmla="*/ 15 w 21"/>
                    <a:gd name="T21" fmla="*/ 0 h 25"/>
                    <a:gd name="T22" fmla="*/ 13 w 21"/>
                    <a:gd name="T23" fmla="*/ 2 h 25"/>
                    <a:gd name="T24" fmla="*/ 8 w 21"/>
                    <a:gd name="T25" fmla="*/ 2 h 25"/>
                    <a:gd name="T26" fmla="*/ 4 w 21"/>
                    <a:gd name="T27" fmla="*/ 9 h 25"/>
                    <a:gd name="T28" fmla="*/ 0 w 21"/>
                    <a:gd name="T29" fmla="*/ 15 h 25"/>
                    <a:gd name="T30" fmla="*/ 0 w 21"/>
                    <a:gd name="T31" fmla="*/ 21 h 25"/>
                    <a:gd name="T32" fmla="*/ 2 w 21"/>
                    <a:gd name="T33" fmla="*/ 25 h 25"/>
                    <a:gd name="T34" fmla="*/ 6 w 21"/>
                    <a:gd name="T35" fmla="*/ 23 h 25"/>
                    <a:gd name="T36" fmla="*/ 15 w 21"/>
                    <a:gd name="T37" fmla="*/ 23 h 25"/>
                    <a:gd name="T38" fmla="*/ 17 w 21"/>
                    <a:gd name="T39" fmla="*/ 21 h 25"/>
                    <a:gd name="T40" fmla="*/ 19 w 21"/>
                    <a:gd name="T41" fmla="*/ 17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"/>
                    <a:gd name="T64" fmla="*/ 0 h 25"/>
                    <a:gd name="T65" fmla="*/ 21 w 21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" h="25">
                      <a:moveTo>
                        <a:pt x="19" y="17"/>
                      </a:moveTo>
                      <a:lnTo>
                        <a:pt x="15" y="17"/>
                      </a:lnTo>
                      <a:lnTo>
                        <a:pt x="13" y="19"/>
                      </a:lnTo>
                      <a:lnTo>
                        <a:pt x="13" y="17"/>
                      </a:lnTo>
                      <a:lnTo>
                        <a:pt x="13" y="15"/>
                      </a:lnTo>
                      <a:lnTo>
                        <a:pt x="17" y="13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2"/>
                      </a:lnTo>
                      <a:lnTo>
                        <a:pt x="4" y="9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6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1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43" name="Freeform 492"/>
                <p:cNvSpPr>
                  <a:spLocks noChangeAspect="1"/>
                </p:cNvSpPr>
                <p:nvPr/>
              </p:nvSpPr>
              <p:spPr bwMode="gray">
                <a:xfrm>
                  <a:off x="2485" y="1591"/>
                  <a:ext cx="78" cy="88"/>
                </a:xfrm>
                <a:custGeom>
                  <a:avLst/>
                  <a:gdLst>
                    <a:gd name="T0" fmla="*/ 15 w 83"/>
                    <a:gd name="T1" fmla="*/ 6 h 78"/>
                    <a:gd name="T2" fmla="*/ 10 w 83"/>
                    <a:gd name="T3" fmla="*/ 10 h 78"/>
                    <a:gd name="T4" fmla="*/ 6 w 83"/>
                    <a:gd name="T5" fmla="*/ 12 h 78"/>
                    <a:gd name="T6" fmla="*/ 2 w 83"/>
                    <a:gd name="T7" fmla="*/ 21 h 78"/>
                    <a:gd name="T8" fmla="*/ 4 w 83"/>
                    <a:gd name="T9" fmla="*/ 25 h 78"/>
                    <a:gd name="T10" fmla="*/ 4 w 83"/>
                    <a:gd name="T11" fmla="*/ 31 h 78"/>
                    <a:gd name="T12" fmla="*/ 0 w 83"/>
                    <a:gd name="T13" fmla="*/ 39 h 78"/>
                    <a:gd name="T14" fmla="*/ 2 w 83"/>
                    <a:gd name="T15" fmla="*/ 54 h 78"/>
                    <a:gd name="T16" fmla="*/ 8 w 83"/>
                    <a:gd name="T17" fmla="*/ 52 h 78"/>
                    <a:gd name="T18" fmla="*/ 10 w 83"/>
                    <a:gd name="T19" fmla="*/ 52 h 78"/>
                    <a:gd name="T20" fmla="*/ 15 w 83"/>
                    <a:gd name="T21" fmla="*/ 54 h 78"/>
                    <a:gd name="T22" fmla="*/ 19 w 83"/>
                    <a:gd name="T23" fmla="*/ 48 h 78"/>
                    <a:gd name="T24" fmla="*/ 23 w 83"/>
                    <a:gd name="T25" fmla="*/ 50 h 78"/>
                    <a:gd name="T26" fmla="*/ 25 w 83"/>
                    <a:gd name="T27" fmla="*/ 52 h 78"/>
                    <a:gd name="T28" fmla="*/ 33 w 83"/>
                    <a:gd name="T29" fmla="*/ 50 h 78"/>
                    <a:gd name="T30" fmla="*/ 37 w 83"/>
                    <a:gd name="T31" fmla="*/ 52 h 78"/>
                    <a:gd name="T32" fmla="*/ 43 w 83"/>
                    <a:gd name="T33" fmla="*/ 50 h 78"/>
                    <a:gd name="T34" fmla="*/ 54 w 83"/>
                    <a:gd name="T35" fmla="*/ 54 h 78"/>
                    <a:gd name="T36" fmla="*/ 60 w 83"/>
                    <a:gd name="T37" fmla="*/ 62 h 78"/>
                    <a:gd name="T38" fmla="*/ 66 w 83"/>
                    <a:gd name="T39" fmla="*/ 66 h 78"/>
                    <a:gd name="T40" fmla="*/ 68 w 83"/>
                    <a:gd name="T41" fmla="*/ 72 h 78"/>
                    <a:gd name="T42" fmla="*/ 72 w 83"/>
                    <a:gd name="T43" fmla="*/ 74 h 78"/>
                    <a:gd name="T44" fmla="*/ 76 w 83"/>
                    <a:gd name="T45" fmla="*/ 78 h 78"/>
                    <a:gd name="T46" fmla="*/ 81 w 83"/>
                    <a:gd name="T47" fmla="*/ 78 h 78"/>
                    <a:gd name="T48" fmla="*/ 83 w 83"/>
                    <a:gd name="T49" fmla="*/ 76 h 78"/>
                    <a:gd name="T50" fmla="*/ 83 w 83"/>
                    <a:gd name="T51" fmla="*/ 76 h 78"/>
                    <a:gd name="T52" fmla="*/ 83 w 83"/>
                    <a:gd name="T53" fmla="*/ 74 h 78"/>
                    <a:gd name="T54" fmla="*/ 81 w 83"/>
                    <a:gd name="T55" fmla="*/ 72 h 78"/>
                    <a:gd name="T56" fmla="*/ 78 w 83"/>
                    <a:gd name="T57" fmla="*/ 68 h 78"/>
                    <a:gd name="T58" fmla="*/ 76 w 83"/>
                    <a:gd name="T59" fmla="*/ 68 h 78"/>
                    <a:gd name="T60" fmla="*/ 74 w 83"/>
                    <a:gd name="T61" fmla="*/ 62 h 78"/>
                    <a:gd name="T62" fmla="*/ 70 w 83"/>
                    <a:gd name="T63" fmla="*/ 62 h 78"/>
                    <a:gd name="T64" fmla="*/ 66 w 83"/>
                    <a:gd name="T65" fmla="*/ 58 h 78"/>
                    <a:gd name="T66" fmla="*/ 60 w 83"/>
                    <a:gd name="T67" fmla="*/ 50 h 78"/>
                    <a:gd name="T68" fmla="*/ 56 w 83"/>
                    <a:gd name="T69" fmla="*/ 48 h 78"/>
                    <a:gd name="T70" fmla="*/ 54 w 83"/>
                    <a:gd name="T71" fmla="*/ 45 h 78"/>
                    <a:gd name="T72" fmla="*/ 50 w 83"/>
                    <a:gd name="T73" fmla="*/ 43 h 78"/>
                    <a:gd name="T74" fmla="*/ 48 w 83"/>
                    <a:gd name="T75" fmla="*/ 43 h 78"/>
                    <a:gd name="T76" fmla="*/ 45 w 83"/>
                    <a:gd name="T77" fmla="*/ 43 h 78"/>
                    <a:gd name="T78" fmla="*/ 43 w 83"/>
                    <a:gd name="T79" fmla="*/ 37 h 78"/>
                    <a:gd name="T80" fmla="*/ 41 w 83"/>
                    <a:gd name="T81" fmla="*/ 37 h 78"/>
                    <a:gd name="T82" fmla="*/ 41 w 83"/>
                    <a:gd name="T83" fmla="*/ 41 h 78"/>
                    <a:gd name="T84" fmla="*/ 39 w 83"/>
                    <a:gd name="T85" fmla="*/ 43 h 78"/>
                    <a:gd name="T86" fmla="*/ 37 w 83"/>
                    <a:gd name="T87" fmla="*/ 35 h 78"/>
                    <a:gd name="T88" fmla="*/ 37 w 83"/>
                    <a:gd name="T89" fmla="*/ 33 h 78"/>
                    <a:gd name="T90" fmla="*/ 33 w 83"/>
                    <a:gd name="T91" fmla="*/ 27 h 78"/>
                    <a:gd name="T92" fmla="*/ 33 w 83"/>
                    <a:gd name="T93" fmla="*/ 23 h 78"/>
                    <a:gd name="T94" fmla="*/ 31 w 83"/>
                    <a:gd name="T95" fmla="*/ 12 h 78"/>
                    <a:gd name="T96" fmla="*/ 29 w 83"/>
                    <a:gd name="T97" fmla="*/ 8 h 78"/>
                    <a:gd name="T98" fmla="*/ 27 w 83"/>
                    <a:gd name="T99" fmla="*/ 0 h 78"/>
                    <a:gd name="T100" fmla="*/ 19 w 83"/>
                    <a:gd name="T101" fmla="*/ 6 h 78"/>
                    <a:gd name="T102" fmla="*/ 15 w 83"/>
                    <a:gd name="T103" fmla="*/ 6 h 7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3"/>
                    <a:gd name="T157" fmla="*/ 0 h 78"/>
                    <a:gd name="T158" fmla="*/ 83 w 83"/>
                    <a:gd name="T159" fmla="*/ 78 h 7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3" h="78">
                      <a:moveTo>
                        <a:pt x="15" y="6"/>
                      </a:moveTo>
                      <a:lnTo>
                        <a:pt x="10" y="10"/>
                      </a:lnTo>
                      <a:lnTo>
                        <a:pt x="6" y="12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4" y="31"/>
                      </a:lnTo>
                      <a:lnTo>
                        <a:pt x="0" y="39"/>
                      </a:lnTo>
                      <a:lnTo>
                        <a:pt x="2" y="54"/>
                      </a:lnTo>
                      <a:lnTo>
                        <a:pt x="8" y="52"/>
                      </a:lnTo>
                      <a:lnTo>
                        <a:pt x="10" y="52"/>
                      </a:lnTo>
                      <a:lnTo>
                        <a:pt x="15" y="54"/>
                      </a:lnTo>
                      <a:lnTo>
                        <a:pt x="19" y="48"/>
                      </a:lnTo>
                      <a:lnTo>
                        <a:pt x="23" y="50"/>
                      </a:lnTo>
                      <a:lnTo>
                        <a:pt x="25" y="52"/>
                      </a:lnTo>
                      <a:lnTo>
                        <a:pt x="33" y="50"/>
                      </a:lnTo>
                      <a:lnTo>
                        <a:pt x="37" y="52"/>
                      </a:lnTo>
                      <a:lnTo>
                        <a:pt x="43" y="50"/>
                      </a:lnTo>
                      <a:lnTo>
                        <a:pt x="54" y="54"/>
                      </a:lnTo>
                      <a:lnTo>
                        <a:pt x="60" y="62"/>
                      </a:lnTo>
                      <a:lnTo>
                        <a:pt x="66" y="66"/>
                      </a:lnTo>
                      <a:lnTo>
                        <a:pt x="68" y="72"/>
                      </a:lnTo>
                      <a:lnTo>
                        <a:pt x="72" y="74"/>
                      </a:lnTo>
                      <a:lnTo>
                        <a:pt x="76" y="78"/>
                      </a:lnTo>
                      <a:lnTo>
                        <a:pt x="81" y="78"/>
                      </a:lnTo>
                      <a:lnTo>
                        <a:pt x="83" y="76"/>
                      </a:lnTo>
                      <a:lnTo>
                        <a:pt x="83" y="74"/>
                      </a:lnTo>
                      <a:lnTo>
                        <a:pt x="81" y="72"/>
                      </a:lnTo>
                      <a:lnTo>
                        <a:pt x="78" y="68"/>
                      </a:lnTo>
                      <a:lnTo>
                        <a:pt x="76" y="68"/>
                      </a:lnTo>
                      <a:lnTo>
                        <a:pt x="74" y="62"/>
                      </a:lnTo>
                      <a:lnTo>
                        <a:pt x="70" y="62"/>
                      </a:lnTo>
                      <a:lnTo>
                        <a:pt x="66" y="58"/>
                      </a:lnTo>
                      <a:lnTo>
                        <a:pt x="60" y="50"/>
                      </a:lnTo>
                      <a:lnTo>
                        <a:pt x="56" y="48"/>
                      </a:lnTo>
                      <a:lnTo>
                        <a:pt x="54" y="45"/>
                      </a:lnTo>
                      <a:lnTo>
                        <a:pt x="50" y="43"/>
                      </a:lnTo>
                      <a:lnTo>
                        <a:pt x="48" y="43"/>
                      </a:lnTo>
                      <a:lnTo>
                        <a:pt x="45" y="43"/>
                      </a:lnTo>
                      <a:lnTo>
                        <a:pt x="43" y="37"/>
                      </a:lnTo>
                      <a:lnTo>
                        <a:pt x="41" y="37"/>
                      </a:lnTo>
                      <a:lnTo>
                        <a:pt x="41" y="41"/>
                      </a:lnTo>
                      <a:lnTo>
                        <a:pt x="39" y="43"/>
                      </a:lnTo>
                      <a:lnTo>
                        <a:pt x="37" y="35"/>
                      </a:lnTo>
                      <a:lnTo>
                        <a:pt x="37" y="33"/>
                      </a:lnTo>
                      <a:lnTo>
                        <a:pt x="33" y="27"/>
                      </a:lnTo>
                      <a:lnTo>
                        <a:pt x="33" y="23"/>
                      </a:lnTo>
                      <a:lnTo>
                        <a:pt x="31" y="12"/>
                      </a:lnTo>
                      <a:lnTo>
                        <a:pt x="29" y="8"/>
                      </a:lnTo>
                      <a:lnTo>
                        <a:pt x="27" y="0"/>
                      </a:lnTo>
                      <a:lnTo>
                        <a:pt x="19" y="6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44" name="Freeform 493"/>
                <p:cNvSpPr>
                  <a:spLocks noChangeAspect="1"/>
                </p:cNvSpPr>
                <p:nvPr/>
              </p:nvSpPr>
              <p:spPr bwMode="gray">
                <a:xfrm>
                  <a:off x="2206" y="1797"/>
                  <a:ext cx="224" cy="300"/>
                </a:xfrm>
                <a:custGeom>
                  <a:avLst/>
                  <a:gdLst>
                    <a:gd name="T0" fmla="*/ 56 w 241"/>
                    <a:gd name="T1" fmla="*/ 158 h 266"/>
                    <a:gd name="T2" fmla="*/ 66 w 241"/>
                    <a:gd name="T3" fmla="*/ 183 h 266"/>
                    <a:gd name="T4" fmla="*/ 95 w 241"/>
                    <a:gd name="T5" fmla="*/ 183 h 266"/>
                    <a:gd name="T6" fmla="*/ 105 w 241"/>
                    <a:gd name="T7" fmla="*/ 173 h 266"/>
                    <a:gd name="T8" fmla="*/ 120 w 241"/>
                    <a:gd name="T9" fmla="*/ 181 h 266"/>
                    <a:gd name="T10" fmla="*/ 124 w 241"/>
                    <a:gd name="T11" fmla="*/ 214 h 266"/>
                    <a:gd name="T12" fmla="*/ 126 w 241"/>
                    <a:gd name="T13" fmla="*/ 233 h 266"/>
                    <a:gd name="T14" fmla="*/ 136 w 241"/>
                    <a:gd name="T15" fmla="*/ 233 h 266"/>
                    <a:gd name="T16" fmla="*/ 155 w 241"/>
                    <a:gd name="T17" fmla="*/ 231 h 266"/>
                    <a:gd name="T18" fmla="*/ 165 w 241"/>
                    <a:gd name="T19" fmla="*/ 233 h 266"/>
                    <a:gd name="T20" fmla="*/ 183 w 241"/>
                    <a:gd name="T21" fmla="*/ 245 h 266"/>
                    <a:gd name="T22" fmla="*/ 194 w 241"/>
                    <a:gd name="T23" fmla="*/ 247 h 266"/>
                    <a:gd name="T24" fmla="*/ 214 w 241"/>
                    <a:gd name="T25" fmla="*/ 264 h 266"/>
                    <a:gd name="T26" fmla="*/ 223 w 241"/>
                    <a:gd name="T27" fmla="*/ 266 h 266"/>
                    <a:gd name="T28" fmla="*/ 206 w 241"/>
                    <a:gd name="T29" fmla="*/ 243 h 266"/>
                    <a:gd name="T30" fmla="*/ 208 w 241"/>
                    <a:gd name="T31" fmla="*/ 202 h 266"/>
                    <a:gd name="T32" fmla="*/ 235 w 241"/>
                    <a:gd name="T33" fmla="*/ 194 h 266"/>
                    <a:gd name="T34" fmla="*/ 219 w 241"/>
                    <a:gd name="T35" fmla="*/ 163 h 266"/>
                    <a:gd name="T36" fmla="*/ 219 w 241"/>
                    <a:gd name="T37" fmla="*/ 140 h 266"/>
                    <a:gd name="T38" fmla="*/ 216 w 241"/>
                    <a:gd name="T39" fmla="*/ 117 h 266"/>
                    <a:gd name="T40" fmla="*/ 214 w 241"/>
                    <a:gd name="T41" fmla="*/ 103 h 266"/>
                    <a:gd name="T42" fmla="*/ 223 w 241"/>
                    <a:gd name="T43" fmla="*/ 82 h 266"/>
                    <a:gd name="T44" fmla="*/ 233 w 241"/>
                    <a:gd name="T45" fmla="*/ 53 h 266"/>
                    <a:gd name="T46" fmla="*/ 235 w 241"/>
                    <a:gd name="T47" fmla="*/ 41 h 266"/>
                    <a:gd name="T48" fmla="*/ 231 w 241"/>
                    <a:gd name="T49" fmla="*/ 24 h 266"/>
                    <a:gd name="T50" fmla="*/ 227 w 241"/>
                    <a:gd name="T51" fmla="*/ 14 h 266"/>
                    <a:gd name="T52" fmla="*/ 216 w 241"/>
                    <a:gd name="T53" fmla="*/ 10 h 266"/>
                    <a:gd name="T54" fmla="*/ 198 w 241"/>
                    <a:gd name="T55" fmla="*/ 8 h 266"/>
                    <a:gd name="T56" fmla="*/ 188 w 241"/>
                    <a:gd name="T57" fmla="*/ 2 h 266"/>
                    <a:gd name="T58" fmla="*/ 167 w 241"/>
                    <a:gd name="T59" fmla="*/ 0 h 266"/>
                    <a:gd name="T60" fmla="*/ 157 w 241"/>
                    <a:gd name="T61" fmla="*/ 2 h 266"/>
                    <a:gd name="T62" fmla="*/ 136 w 241"/>
                    <a:gd name="T63" fmla="*/ 8 h 266"/>
                    <a:gd name="T64" fmla="*/ 128 w 241"/>
                    <a:gd name="T65" fmla="*/ 16 h 266"/>
                    <a:gd name="T66" fmla="*/ 101 w 241"/>
                    <a:gd name="T67" fmla="*/ 6 h 266"/>
                    <a:gd name="T68" fmla="*/ 80 w 241"/>
                    <a:gd name="T69" fmla="*/ 14 h 266"/>
                    <a:gd name="T70" fmla="*/ 76 w 241"/>
                    <a:gd name="T71" fmla="*/ 43 h 266"/>
                    <a:gd name="T72" fmla="*/ 72 w 241"/>
                    <a:gd name="T73" fmla="*/ 66 h 266"/>
                    <a:gd name="T74" fmla="*/ 68 w 241"/>
                    <a:gd name="T75" fmla="*/ 88 h 266"/>
                    <a:gd name="T76" fmla="*/ 51 w 241"/>
                    <a:gd name="T77" fmla="*/ 107 h 266"/>
                    <a:gd name="T78" fmla="*/ 49 w 241"/>
                    <a:gd name="T79" fmla="*/ 128 h 266"/>
                    <a:gd name="T80" fmla="*/ 33 w 241"/>
                    <a:gd name="T81" fmla="*/ 142 h 266"/>
                    <a:gd name="T82" fmla="*/ 29 w 241"/>
                    <a:gd name="T83" fmla="*/ 136 h 266"/>
                    <a:gd name="T84" fmla="*/ 16 w 241"/>
                    <a:gd name="T85" fmla="*/ 144 h 266"/>
                    <a:gd name="T86" fmla="*/ 4 w 241"/>
                    <a:gd name="T87" fmla="*/ 146 h 266"/>
                    <a:gd name="T88" fmla="*/ 2 w 241"/>
                    <a:gd name="T89" fmla="*/ 161 h 266"/>
                    <a:gd name="T90" fmla="*/ 8 w 241"/>
                    <a:gd name="T91" fmla="*/ 161 h 26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41"/>
                    <a:gd name="T139" fmla="*/ 0 h 266"/>
                    <a:gd name="T140" fmla="*/ 241 w 241"/>
                    <a:gd name="T141" fmla="*/ 266 h 26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41" h="266">
                      <a:moveTo>
                        <a:pt x="8" y="161"/>
                      </a:moveTo>
                      <a:lnTo>
                        <a:pt x="12" y="158"/>
                      </a:lnTo>
                      <a:lnTo>
                        <a:pt x="56" y="158"/>
                      </a:lnTo>
                      <a:lnTo>
                        <a:pt x="58" y="169"/>
                      </a:lnTo>
                      <a:lnTo>
                        <a:pt x="60" y="179"/>
                      </a:lnTo>
                      <a:lnTo>
                        <a:pt x="66" y="183"/>
                      </a:lnTo>
                      <a:lnTo>
                        <a:pt x="68" y="189"/>
                      </a:lnTo>
                      <a:lnTo>
                        <a:pt x="91" y="189"/>
                      </a:lnTo>
                      <a:lnTo>
                        <a:pt x="95" y="183"/>
                      </a:lnTo>
                      <a:lnTo>
                        <a:pt x="93" y="175"/>
                      </a:lnTo>
                      <a:lnTo>
                        <a:pt x="101" y="175"/>
                      </a:lnTo>
                      <a:lnTo>
                        <a:pt x="105" y="173"/>
                      </a:lnTo>
                      <a:lnTo>
                        <a:pt x="107" y="177"/>
                      </a:lnTo>
                      <a:lnTo>
                        <a:pt x="122" y="177"/>
                      </a:lnTo>
                      <a:lnTo>
                        <a:pt x="120" y="181"/>
                      </a:lnTo>
                      <a:lnTo>
                        <a:pt x="122" y="191"/>
                      </a:lnTo>
                      <a:lnTo>
                        <a:pt x="120" y="208"/>
                      </a:lnTo>
                      <a:lnTo>
                        <a:pt x="124" y="214"/>
                      </a:lnTo>
                      <a:lnTo>
                        <a:pt x="126" y="216"/>
                      </a:lnTo>
                      <a:lnTo>
                        <a:pt x="126" y="227"/>
                      </a:lnTo>
                      <a:lnTo>
                        <a:pt x="126" y="233"/>
                      </a:lnTo>
                      <a:lnTo>
                        <a:pt x="128" y="233"/>
                      </a:lnTo>
                      <a:lnTo>
                        <a:pt x="132" y="233"/>
                      </a:lnTo>
                      <a:lnTo>
                        <a:pt x="136" y="233"/>
                      </a:lnTo>
                      <a:lnTo>
                        <a:pt x="142" y="231"/>
                      </a:lnTo>
                      <a:lnTo>
                        <a:pt x="150" y="231"/>
                      </a:lnTo>
                      <a:lnTo>
                        <a:pt x="155" y="231"/>
                      </a:lnTo>
                      <a:lnTo>
                        <a:pt x="153" y="235"/>
                      </a:lnTo>
                      <a:lnTo>
                        <a:pt x="155" y="237"/>
                      </a:lnTo>
                      <a:lnTo>
                        <a:pt x="165" y="233"/>
                      </a:lnTo>
                      <a:lnTo>
                        <a:pt x="165" y="237"/>
                      </a:lnTo>
                      <a:lnTo>
                        <a:pt x="173" y="245"/>
                      </a:lnTo>
                      <a:lnTo>
                        <a:pt x="183" y="245"/>
                      </a:lnTo>
                      <a:lnTo>
                        <a:pt x="186" y="239"/>
                      </a:lnTo>
                      <a:lnTo>
                        <a:pt x="190" y="241"/>
                      </a:lnTo>
                      <a:lnTo>
                        <a:pt x="194" y="247"/>
                      </a:lnTo>
                      <a:lnTo>
                        <a:pt x="200" y="251"/>
                      </a:lnTo>
                      <a:lnTo>
                        <a:pt x="212" y="266"/>
                      </a:lnTo>
                      <a:lnTo>
                        <a:pt x="214" y="264"/>
                      </a:lnTo>
                      <a:lnTo>
                        <a:pt x="216" y="266"/>
                      </a:lnTo>
                      <a:lnTo>
                        <a:pt x="221" y="266"/>
                      </a:lnTo>
                      <a:lnTo>
                        <a:pt x="223" y="266"/>
                      </a:lnTo>
                      <a:lnTo>
                        <a:pt x="221" y="249"/>
                      </a:lnTo>
                      <a:lnTo>
                        <a:pt x="214" y="251"/>
                      </a:lnTo>
                      <a:lnTo>
                        <a:pt x="206" y="243"/>
                      </a:lnTo>
                      <a:lnTo>
                        <a:pt x="208" y="227"/>
                      </a:lnTo>
                      <a:lnTo>
                        <a:pt x="206" y="208"/>
                      </a:lnTo>
                      <a:lnTo>
                        <a:pt x="208" y="202"/>
                      </a:lnTo>
                      <a:lnTo>
                        <a:pt x="210" y="200"/>
                      </a:lnTo>
                      <a:lnTo>
                        <a:pt x="212" y="194"/>
                      </a:lnTo>
                      <a:lnTo>
                        <a:pt x="235" y="194"/>
                      </a:lnTo>
                      <a:lnTo>
                        <a:pt x="229" y="177"/>
                      </a:lnTo>
                      <a:lnTo>
                        <a:pt x="221" y="169"/>
                      </a:lnTo>
                      <a:lnTo>
                        <a:pt x="219" y="163"/>
                      </a:lnTo>
                      <a:lnTo>
                        <a:pt x="219" y="156"/>
                      </a:lnTo>
                      <a:lnTo>
                        <a:pt x="219" y="150"/>
                      </a:lnTo>
                      <a:lnTo>
                        <a:pt x="219" y="140"/>
                      </a:lnTo>
                      <a:lnTo>
                        <a:pt x="216" y="128"/>
                      </a:lnTo>
                      <a:lnTo>
                        <a:pt x="216" y="121"/>
                      </a:lnTo>
                      <a:lnTo>
                        <a:pt x="216" y="117"/>
                      </a:lnTo>
                      <a:lnTo>
                        <a:pt x="214" y="113"/>
                      </a:lnTo>
                      <a:lnTo>
                        <a:pt x="212" y="109"/>
                      </a:lnTo>
                      <a:lnTo>
                        <a:pt x="214" y="103"/>
                      </a:lnTo>
                      <a:lnTo>
                        <a:pt x="221" y="92"/>
                      </a:lnTo>
                      <a:lnTo>
                        <a:pt x="221" y="86"/>
                      </a:lnTo>
                      <a:lnTo>
                        <a:pt x="223" y="82"/>
                      </a:lnTo>
                      <a:lnTo>
                        <a:pt x="221" y="76"/>
                      </a:lnTo>
                      <a:lnTo>
                        <a:pt x="225" y="64"/>
                      </a:lnTo>
                      <a:lnTo>
                        <a:pt x="233" y="53"/>
                      </a:lnTo>
                      <a:lnTo>
                        <a:pt x="241" y="45"/>
                      </a:lnTo>
                      <a:lnTo>
                        <a:pt x="241" y="43"/>
                      </a:lnTo>
                      <a:lnTo>
                        <a:pt x="235" y="41"/>
                      </a:lnTo>
                      <a:lnTo>
                        <a:pt x="235" y="31"/>
                      </a:lnTo>
                      <a:lnTo>
                        <a:pt x="233" y="24"/>
                      </a:lnTo>
                      <a:lnTo>
                        <a:pt x="231" y="24"/>
                      </a:lnTo>
                      <a:lnTo>
                        <a:pt x="231" y="22"/>
                      </a:lnTo>
                      <a:lnTo>
                        <a:pt x="227" y="20"/>
                      </a:lnTo>
                      <a:lnTo>
                        <a:pt x="227" y="14"/>
                      </a:lnTo>
                      <a:lnTo>
                        <a:pt x="223" y="8"/>
                      </a:lnTo>
                      <a:lnTo>
                        <a:pt x="219" y="6"/>
                      </a:lnTo>
                      <a:lnTo>
                        <a:pt x="216" y="10"/>
                      </a:lnTo>
                      <a:lnTo>
                        <a:pt x="208" y="8"/>
                      </a:lnTo>
                      <a:lnTo>
                        <a:pt x="206" y="12"/>
                      </a:lnTo>
                      <a:lnTo>
                        <a:pt x="198" y="8"/>
                      </a:lnTo>
                      <a:lnTo>
                        <a:pt x="196" y="6"/>
                      </a:lnTo>
                      <a:lnTo>
                        <a:pt x="192" y="4"/>
                      </a:lnTo>
                      <a:lnTo>
                        <a:pt x="188" y="2"/>
                      </a:lnTo>
                      <a:lnTo>
                        <a:pt x="179" y="4"/>
                      </a:lnTo>
                      <a:lnTo>
                        <a:pt x="177" y="2"/>
                      </a:lnTo>
                      <a:lnTo>
                        <a:pt x="167" y="0"/>
                      </a:lnTo>
                      <a:lnTo>
                        <a:pt x="167" y="4"/>
                      </a:lnTo>
                      <a:lnTo>
                        <a:pt x="161" y="4"/>
                      </a:lnTo>
                      <a:lnTo>
                        <a:pt x="157" y="2"/>
                      </a:lnTo>
                      <a:lnTo>
                        <a:pt x="153" y="6"/>
                      </a:lnTo>
                      <a:lnTo>
                        <a:pt x="142" y="8"/>
                      </a:lnTo>
                      <a:lnTo>
                        <a:pt x="136" y="8"/>
                      </a:lnTo>
                      <a:lnTo>
                        <a:pt x="132" y="12"/>
                      </a:lnTo>
                      <a:lnTo>
                        <a:pt x="130" y="14"/>
                      </a:lnTo>
                      <a:lnTo>
                        <a:pt x="128" y="16"/>
                      </a:lnTo>
                      <a:lnTo>
                        <a:pt x="120" y="12"/>
                      </a:lnTo>
                      <a:lnTo>
                        <a:pt x="105" y="8"/>
                      </a:lnTo>
                      <a:lnTo>
                        <a:pt x="101" y="6"/>
                      </a:lnTo>
                      <a:lnTo>
                        <a:pt x="95" y="2"/>
                      </a:lnTo>
                      <a:lnTo>
                        <a:pt x="91" y="4"/>
                      </a:lnTo>
                      <a:lnTo>
                        <a:pt x="80" y="14"/>
                      </a:lnTo>
                      <a:lnTo>
                        <a:pt x="80" y="22"/>
                      </a:lnTo>
                      <a:lnTo>
                        <a:pt x="82" y="31"/>
                      </a:lnTo>
                      <a:lnTo>
                        <a:pt x="76" y="43"/>
                      </a:lnTo>
                      <a:lnTo>
                        <a:pt x="76" y="47"/>
                      </a:lnTo>
                      <a:lnTo>
                        <a:pt x="72" y="55"/>
                      </a:lnTo>
                      <a:lnTo>
                        <a:pt x="72" y="66"/>
                      </a:lnTo>
                      <a:lnTo>
                        <a:pt x="72" y="72"/>
                      </a:lnTo>
                      <a:lnTo>
                        <a:pt x="72" y="80"/>
                      </a:lnTo>
                      <a:lnTo>
                        <a:pt x="68" y="88"/>
                      </a:lnTo>
                      <a:lnTo>
                        <a:pt x="60" y="92"/>
                      </a:lnTo>
                      <a:lnTo>
                        <a:pt x="56" y="101"/>
                      </a:lnTo>
                      <a:lnTo>
                        <a:pt x="51" y="107"/>
                      </a:lnTo>
                      <a:lnTo>
                        <a:pt x="51" y="109"/>
                      </a:lnTo>
                      <a:lnTo>
                        <a:pt x="51" y="121"/>
                      </a:lnTo>
                      <a:lnTo>
                        <a:pt x="49" y="128"/>
                      </a:lnTo>
                      <a:lnTo>
                        <a:pt x="41" y="134"/>
                      </a:lnTo>
                      <a:lnTo>
                        <a:pt x="37" y="140"/>
                      </a:lnTo>
                      <a:lnTo>
                        <a:pt x="33" y="142"/>
                      </a:lnTo>
                      <a:lnTo>
                        <a:pt x="29" y="142"/>
                      </a:lnTo>
                      <a:lnTo>
                        <a:pt x="31" y="138"/>
                      </a:lnTo>
                      <a:lnTo>
                        <a:pt x="29" y="136"/>
                      </a:lnTo>
                      <a:lnTo>
                        <a:pt x="21" y="138"/>
                      </a:lnTo>
                      <a:lnTo>
                        <a:pt x="21" y="142"/>
                      </a:lnTo>
                      <a:lnTo>
                        <a:pt x="16" y="144"/>
                      </a:lnTo>
                      <a:lnTo>
                        <a:pt x="12" y="140"/>
                      </a:lnTo>
                      <a:lnTo>
                        <a:pt x="8" y="142"/>
                      </a:lnTo>
                      <a:lnTo>
                        <a:pt x="4" y="146"/>
                      </a:lnTo>
                      <a:lnTo>
                        <a:pt x="4" y="156"/>
                      </a:lnTo>
                      <a:lnTo>
                        <a:pt x="0" y="156"/>
                      </a:lnTo>
                      <a:lnTo>
                        <a:pt x="2" y="161"/>
                      </a:lnTo>
                      <a:lnTo>
                        <a:pt x="4" y="165"/>
                      </a:lnTo>
                      <a:lnTo>
                        <a:pt x="6" y="161"/>
                      </a:lnTo>
                      <a:lnTo>
                        <a:pt x="8" y="16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45" name="Freeform 494"/>
                <p:cNvSpPr>
                  <a:spLocks noChangeAspect="1"/>
                </p:cNvSpPr>
                <p:nvPr/>
              </p:nvSpPr>
              <p:spPr bwMode="gray">
                <a:xfrm>
                  <a:off x="2456" y="1513"/>
                  <a:ext cx="32" cy="16"/>
                </a:xfrm>
                <a:custGeom>
                  <a:avLst/>
                  <a:gdLst>
                    <a:gd name="T0" fmla="*/ 8 w 35"/>
                    <a:gd name="T1" fmla="*/ 4 h 14"/>
                    <a:gd name="T2" fmla="*/ 6 w 35"/>
                    <a:gd name="T3" fmla="*/ 8 h 14"/>
                    <a:gd name="T4" fmla="*/ 0 w 35"/>
                    <a:gd name="T5" fmla="*/ 12 h 14"/>
                    <a:gd name="T6" fmla="*/ 0 w 35"/>
                    <a:gd name="T7" fmla="*/ 14 h 14"/>
                    <a:gd name="T8" fmla="*/ 35 w 35"/>
                    <a:gd name="T9" fmla="*/ 14 h 14"/>
                    <a:gd name="T10" fmla="*/ 35 w 35"/>
                    <a:gd name="T11" fmla="*/ 12 h 14"/>
                    <a:gd name="T12" fmla="*/ 29 w 35"/>
                    <a:gd name="T13" fmla="*/ 6 h 14"/>
                    <a:gd name="T14" fmla="*/ 27 w 35"/>
                    <a:gd name="T15" fmla="*/ 2 h 14"/>
                    <a:gd name="T16" fmla="*/ 23 w 35"/>
                    <a:gd name="T17" fmla="*/ 2 h 14"/>
                    <a:gd name="T18" fmla="*/ 21 w 35"/>
                    <a:gd name="T19" fmla="*/ 0 h 14"/>
                    <a:gd name="T20" fmla="*/ 12 w 35"/>
                    <a:gd name="T21" fmla="*/ 4 h 14"/>
                    <a:gd name="T22" fmla="*/ 8 w 35"/>
                    <a:gd name="T23" fmla="*/ 4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"/>
                    <a:gd name="T37" fmla="*/ 0 h 14"/>
                    <a:gd name="T38" fmla="*/ 35 w 35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" h="14">
                      <a:moveTo>
                        <a:pt x="8" y="4"/>
                      </a:moveTo>
                      <a:lnTo>
                        <a:pt x="6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5" y="14"/>
                      </a:lnTo>
                      <a:lnTo>
                        <a:pt x="35" y="12"/>
                      </a:lnTo>
                      <a:lnTo>
                        <a:pt x="29" y="6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2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46" name="Freeform 495"/>
                <p:cNvSpPr>
                  <a:spLocks noChangeAspect="1"/>
                </p:cNvSpPr>
                <p:nvPr/>
              </p:nvSpPr>
              <p:spPr bwMode="gray">
                <a:xfrm>
                  <a:off x="2201" y="2152"/>
                  <a:ext cx="155" cy="192"/>
                </a:xfrm>
                <a:custGeom>
                  <a:avLst/>
                  <a:gdLst>
                    <a:gd name="T0" fmla="*/ 66 w 169"/>
                    <a:gd name="T1" fmla="*/ 165 h 171"/>
                    <a:gd name="T2" fmla="*/ 68 w 169"/>
                    <a:gd name="T3" fmla="*/ 167 h 171"/>
                    <a:gd name="T4" fmla="*/ 74 w 169"/>
                    <a:gd name="T5" fmla="*/ 169 h 171"/>
                    <a:gd name="T6" fmla="*/ 84 w 169"/>
                    <a:gd name="T7" fmla="*/ 171 h 171"/>
                    <a:gd name="T8" fmla="*/ 88 w 169"/>
                    <a:gd name="T9" fmla="*/ 171 h 171"/>
                    <a:gd name="T10" fmla="*/ 95 w 169"/>
                    <a:gd name="T11" fmla="*/ 169 h 171"/>
                    <a:gd name="T12" fmla="*/ 101 w 169"/>
                    <a:gd name="T13" fmla="*/ 165 h 171"/>
                    <a:gd name="T14" fmla="*/ 103 w 169"/>
                    <a:gd name="T15" fmla="*/ 165 h 171"/>
                    <a:gd name="T16" fmla="*/ 103 w 169"/>
                    <a:gd name="T17" fmla="*/ 114 h 171"/>
                    <a:gd name="T18" fmla="*/ 103 w 169"/>
                    <a:gd name="T19" fmla="*/ 72 h 171"/>
                    <a:gd name="T20" fmla="*/ 115 w 169"/>
                    <a:gd name="T21" fmla="*/ 72 h 171"/>
                    <a:gd name="T22" fmla="*/ 115 w 169"/>
                    <a:gd name="T23" fmla="*/ 21 h 171"/>
                    <a:gd name="T24" fmla="*/ 123 w 169"/>
                    <a:gd name="T25" fmla="*/ 21 h 171"/>
                    <a:gd name="T26" fmla="*/ 142 w 169"/>
                    <a:gd name="T27" fmla="*/ 19 h 171"/>
                    <a:gd name="T28" fmla="*/ 150 w 169"/>
                    <a:gd name="T29" fmla="*/ 23 h 171"/>
                    <a:gd name="T30" fmla="*/ 159 w 169"/>
                    <a:gd name="T31" fmla="*/ 17 h 171"/>
                    <a:gd name="T32" fmla="*/ 161 w 169"/>
                    <a:gd name="T33" fmla="*/ 17 h 171"/>
                    <a:gd name="T34" fmla="*/ 169 w 169"/>
                    <a:gd name="T35" fmla="*/ 13 h 171"/>
                    <a:gd name="T36" fmla="*/ 163 w 169"/>
                    <a:gd name="T37" fmla="*/ 8 h 171"/>
                    <a:gd name="T38" fmla="*/ 154 w 169"/>
                    <a:gd name="T39" fmla="*/ 8 h 171"/>
                    <a:gd name="T40" fmla="*/ 144 w 169"/>
                    <a:gd name="T41" fmla="*/ 13 h 171"/>
                    <a:gd name="T42" fmla="*/ 126 w 169"/>
                    <a:gd name="T43" fmla="*/ 17 h 171"/>
                    <a:gd name="T44" fmla="*/ 115 w 169"/>
                    <a:gd name="T45" fmla="*/ 15 h 171"/>
                    <a:gd name="T46" fmla="*/ 93 w 169"/>
                    <a:gd name="T47" fmla="*/ 15 h 171"/>
                    <a:gd name="T48" fmla="*/ 82 w 169"/>
                    <a:gd name="T49" fmla="*/ 6 h 171"/>
                    <a:gd name="T50" fmla="*/ 29 w 169"/>
                    <a:gd name="T51" fmla="*/ 6 h 171"/>
                    <a:gd name="T52" fmla="*/ 27 w 169"/>
                    <a:gd name="T53" fmla="*/ 6 h 171"/>
                    <a:gd name="T54" fmla="*/ 20 w 169"/>
                    <a:gd name="T55" fmla="*/ 0 h 171"/>
                    <a:gd name="T56" fmla="*/ 18 w 169"/>
                    <a:gd name="T57" fmla="*/ 0 h 171"/>
                    <a:gd name="T58" fmla="*/ 12 w 169"/>
                    <a:gd name="T59" fmla="*/ 4 h 171"/>
                    <a:gd name="T60" fmla="*/ 2 w 169"/>
                    <a:gd name="T61" fmla="*/ 4 h 171"/>
                    <a:gd name="T62" fmla="*/ 0 w 169"/>
                    <a:gd name="T63" fmla="*/ 15 h 171"/>
                    <a:gd name="T64" fmla="*/ 0 w 169"/>
                    <a:gd name="T65" fmla="*/ 19 h 171"/>
                    <a:gd name="T66" fmla="*/ 8 w 169"/>
                    <a:gd name="T67" fmla="*/ 29 h 171"/>
                    <a:gd name="T68" fmla="*/ 12 w 169"/>
                    <a:gd name="T69" fmla="*/ 39 h 171"/>
                    <a:gd name="T70" fmla="*/ 18 w 169"/>
                    <a:gd name="T71" fmla="*/ 48 h 171"/>
                    <a:gd name="T72" fmla="*/ 20 w 169"/>
                    <a:gd name="T73" fmla="*/ 56 h 171"/>
                    <a:gd name="T74" fmla="*/ 24 w 169"/>
                    <a:gd name="T75" fmla="*/ 64 h 171"/>
                    <a:gd name="T76" fmla="*/ 27 w 169"/>
                    <a:gd name="T77" fmla="*/ 70 h 171"/>
                    <a:gd name="T78" fmla="*/ 33 w 169"/>
                    <a:gd name="T79" fmla="*/ 79 h 171"/>
                    <a:gd name="T80" fmla="*/ 35 w 169"/>
                    <a:gd name="T81" fmla="*/ 83 h 171"/>
                    <a:gd name="T82" fmla="*/ 33 w 169"/>
                    <a:gd name="T83" fmla="*/ 87 h 171"/>
                    <a:gd name="T84" fmla="*/ 33 w 169"/>
                    <a:gd name="T85" fmla="*/ 93 h 171"/>
                    <a:gd name="T86" fmla="*/ 35 w 169"/>
                    <a:gd name="T87" fmla="*/ 107 h 171"/>
                    <a:gd name="T88" fmla="*/ 37 w 169"/>
                    <a:gd name="T89" fmla="*/ 116 h 171"/>
                    <a:gd name="T90" fmla="*/ 39 w 169"/>
                    <a:gd name="T91" fmla="*/ 128 h 171"/>
                    <a:gd name="T92" fmla="*/ 41 w 169"/>
                    <a:gd name="T93" fmla="*/ 136 h 171"/>
                    <a:gd name="T94" fmla="*/ 41 w 169"/>
                    <a:gd name="T95" fmla="*/ 140 h 171"/>
                    <a:gd name="T96" fmla="*/ 45 w 169"/>
                    <a:gd name="T97" fmla="*/ 153 h 171"/>
                    <a:gd name="T98" fmla="*/ 51 w 169"/>
                    <a:gd name="T99" fmla="*/ 163 h 171"/>
                    <a:gd name="T100" fmla="*/ 57 w 169"/>
                    <a:gd name="T101" fmla="*/ 167 h 171"/>
                    <a:gd name="T102" fmla="*/ 62 w 169"/>
                    <a:gd name="T103" fmla="*/ 165 h 171"/>
                    <a:gd name="T104" fmla="*/ 66 w 169"/>
                    <a:gd name="T105" fmla="*/ 165 h 17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69"/>
                    <a:gd name="T160" fmla="*/ 0 h 171"/>
                    <a:gd name="T161" fmla="*/ 169 w 169"/>
                    <a:gd name="T162" fmla="*/ 171 h 17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69" h="171">
                      <a:moveTo>
                        <a:pt x="66" y="165"/>
                      </a:moveTo>
                      <a:lnTo>
                        <a:pt x="68" y="167"/>
                      </a:lnTo>
                      <a:lnTo>
                        <a:pt x="74" y="169"/>
                      </a:lnTo>
                      <a:lnTo>
                        <a:pt x="84" y="171"/>
                      </a:lnTo>
                      <a:lnTo>
                        <a:pt x="88" y="171"/>
                      </a:lnTo>
                      <a:lnTo>
                        <a:pt x="95" y="169"/>
                      </a:lnTo>
                      <a:lnTo>
                        <a:pt x="101" y="165"/>
                      </a:lnTo>
                      <a:lnTo>
                        <a:pt x="103" y="165"/>
                      </a:lnTo>
                      <a:lnTo>
                        <a:pt x="103" y="114"/>
                      </a:lnTo>
                      <a:lnTo>
                        <a:pt x="103" y="72"/>
                      </a:lnTo>
                      <a:lnTo>
                        <a:pt x="115" y="72"/>
                      </a:lnTo>
                      <a:lnTo>
                        <a:pt x="115" y="21"/>
                      </a:lnTo>
                      <a:lnTo>
                        <a:pt x="123" y="21"/>
                      </a:lnTo>
                      <a:lnTo>
                        <a:pt x="142" y="19"/>
                      </a:lnTo>
                      <a:lnTo>
                        <a:pt x="150" y="23"/>
                      </a:lnTo>
                      <a:lnTo>
                        <a:pt x="159" y="17"/>
                      </a:lnTo>
                      <a:lnTo>
                        <a:pt x="161" y="17"/>
                      </a:lnTo>
                      <a:lnTo>
                        <a:pt x="169" y="13"/>
                      </a:lnTo>
                      <a:lnTo>
                        <a:pt x="163" y="8"/>
                      </a:lnTo>
                      <a:lnTo>
                        <a:pt x="154" y="8"/>
                      </a:lnTo>
                      <a:lnTo>
                        <a:pt x="144" y="13"/>
                      </a:lnTo>
                      <a:lnTo>
                        <a:pt x="126" y="17"/>
                      </a:lnTo>
                      <a:lnTo>
                        <a:pt x="115" y="15"/>
                      </a:lnTo>
                      <a:lnTo>
                        <a:pt x="93" y="15"/>
                      </a:lnTo>
                      <a:lnTo>
                        <a:pt x="82" y="6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2" y="4"/>
                      </a:lnTo>
                      <a:lnTo>
                        <a:pt x="2" y="4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8" y="29"/>
                      </a:lnTo>
                      <a:lnTo>
                        <a:pt x="12" y="39"/>
                      </a:lnTo>
                      <a:lnTo>
                        <a:pt x="18" y="48"/>
                      </a:lnTo>
                      <a:lnTo>
                        <a:pt x="20" y="56"/>
                      </a:lnTo>
                      <a:lnTo>
                        <a:pt x="24" y="64"/>
                      </a:lnTo>
                      <a:lnTo>
                        <a:pt x="27" y="70"/>
                      </a:lnTo>
                      <a:lnTo>
                        <a:pt x="33" y="79"/>
                      </a:lnTo>
                      <a:lnTo>
                        <a:pt x="35" y="83"/>
                      </a:lnTo>
                      <a:lnTo>
                        <a:pt x="33" y="87"/>
                      </a:lnTo>
                      <a:lnTo>
                        <a:pt x="33" y="93"/>
                      </a:lnTo>
                      <a:lnTo>
                        <a:pt x="35" y="107"/>
                      </a:lnTo>
                      <a:lnTo>
                        <a:pt x="37" y="116"/>
                      </a:lnTo>
                      <a:lnTo>
                        <a:pt x="39" y="128"/>
                      </a:lnTo>
                      <a:lnTo>
                        <a:pt x="41" y="136"/>
                      </a:lnTo>
                      <a:lnTo>
                        <a:pt x="41" y="140"/>
                      </a:lnTo>
                      <a:lnTo>
                        <a:pt x="45" y="153"/>
                      </a:lnTo>
                      <a:lnTo>
                        <a:pt x="51" y="163"/>
                      </a:lnTo>
                      <a:lnTo>
                        <a:pt x="57" y="167"/>
                      </a:lnTo>
                      <a:lnTo>
                        <a:pt x="62" y="165"/>
                      </a:lnTo>
                      <a:lnTo>
                        <a:pt x="66" y="16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47" name="Freeform 496"/>
                <p:cNvSpPr>
                  <a:spLocks noChangeAspect="1"/>
                </p:cNvSpPr>
                <p:nvPr/>
              </p:nvSpPr>
              <p:spPr bwMode="gray">
                <a:xfrm>
                  <a:off x="2409" y="1894"/>
                  <a:ext cx="128" cy="175"/>
                </a:xfrm>
                <a:custGeom>
                  <a:avLst/>
                  <a:gdLst>
                    <a:gd name="T0" fmla="*/ 57 w 138"/>
                    <a:gd name="T1" fmla="*/ 0 h 155"/>
                    <a:gd name="T2" fmla="*/ 14 w 138"/>
                    <a:gd name="T3" fmla="*/ 0 h 155"/>
                    <a:gd name="T4" fmla="*/ 20 w 138"/>
                    <a:gd name="T5" fmla="*/ 17 h 155"/>
                    <a:gd name="T6" fmla="*/ 12 w 138"/>
                    <a:gd name="T7" fmla="*/ 29 h 155"/>
                    <a:gd name="T8" fmla="*/ 16 w 138"/>
                    <a:gd name="T9" fmla="*/ 35 h 155"/>
                    <a:gd name="T10" fmla="*/ 12 w 138"/>
                    <a:gd name="T11" fmla="*/ 44 h 155"/>
                    <a:gd name="T12" fmla="*/ 0 w 138"/>
                    <a:gd name="T13" fmla="*/ 54 h 155"/>
                    <a:gd name="T14" fmla="*/ 0 w 138"/>
                    <a:gd name="T15" fmla="*/ 70 h 155"/>
                    <a:gd name="T16" fmla="*/ 2 w 138"/>
                    <a:gd name="T17" fmla="*/ 83 h 155"/>
                    <a:gd name="T18" fmla="*/ 16 w 138"/>
                    <a:gd name="T19" fmla="*/ 108 h 155"/>
                    <a:gd name="T20" fmla="*/ 28 w 138"/>
                    <a:gd name="T21" fmla="*/ 116 h 155"/>
                    <a:gd name="T22" fmla="*/ 51 w 138"/>
                    <a:gd name="T23" fmla="*/ 126 h 155"/>
                    <a:gd name="T24" fmla="*/ 61 w 138"/>
                    <a:gd name="T25" fmla="*/ 128 h 155"/>
                    <a:gd name="T26" fmla="*/ 63 w 138"/>
                    <a:gd name="T27" fmla="*/ 145 h 155"/>
                    <a:gd name="T28" fmla="*/ 66 w 138"/>
                    <a:gd name="T29" fmla="*/ 153 h 155"/>
                    <a:gd name="T30" fmla="*/ 76 w 138"/>
                    <a:gd name="T31" fmla="*/ 149 h 155"/>
                    <a:gd name="T32" fmla="*/ 84 w 138"/>
                    <a:gd name="T33" fmla="*/ 155 h 155"/>
                    <a:gd name="T34" fmla="*/ 92 w 138"/>
                    <a:gd name="T35" fmla="*/ 151 h 155"/>
                    <a:gd name="T36" fmla="*/ 99 w 138"/>
                    <a:gd name="T37" fmla="*/ 153 h 155"/>
                    <a:gd name="T38" fmla="*/ 105 w 138"/>
                    <a:gd name="T39" fmla="*/ 149 h 155"/>
                    <a:gd name="T40" fmla="*/ 113 w 138"/>
                    <a:gd name="T41" fmla="*/ 149 h 155"/>
                    <a:gd name="T42" fmla="*/ 121 w 138"/>
                    <a:gd name="T43" fmla="*/ 147 h 155"/>
                    <a:gd name="T44" fmla="*/ 127 w 138"/>
                    <a:gd name="T45" fmla="*/ 145 h 155"/>
                    <a:gd name="T46" fmla="*/ 132 w 138"/>
                    <a:gd name="T47" fmla="*/ 138 h 155"/>
                    <a:gd name="T48" fmla="*/ 136 w 138"/>
                    <a:gd name="T49" fmla="*/ 134 h 155"/>
                    <a:gd name="T50" fmla="*/ 127 w 138"/>
                    <a:gd name="T51" fmla="*/ 130 h 155"/>
                    <a:gd name="T52" fmla="*/ 127 w 138"/>
                    <a:gd name="T53" fmla="*/ 116 h 155"/>
                    <a:gd name="T54" fmla="*/ 123 w 138"/>
                    <a:gd name="T55" fmla="*/ 101 h 155"/>
                    <a:gd name="T56" fmla="*/ 125 w 138"/>
                    <a:gd name="T57" fmla="*/ 89 h 155"/>
                    <a:gd name="T58" fmla="*/ 121 w 138"/>
                    <a:gd name="T59" fmla="*/ 83 h 155"/>
                    <a:gd name="T60" fmla="*/ 119 w 138"/>
                    <a:gd name="T61" fmla="*/ 79 h 155"/>
                    <a:gd name="T62" fmla="*/ 119 w 138"/>
                    <a:gd name="T63" fmla="*/ 60 h 155"/>
                    <a:gd name="T64" fmla="*/ 103 w 138"/>
                    <a:gd name="T65" fmla="*/ 37 h 15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8"/>
                    <a:gd name="T100" fmla="*/ 0 h 155"/>
                    <a:gd name="T101" fmla="*/ 138 w 138"/>
                    <a:gd name="T102" fmla="*/ 155 h 15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8" h="155">
                      <a:moveTo>
                        <a:pt x="103" y="31"/>
                      </a:moveTo>
                      <a:lnTo>
                        <a:pt x="57" y="0"/>
                      </a:lnTo>
                      <a:lnTo>
                        <a:pt x="55" y="0"/>
                      </a:lnTo>
                      <a:lnTo>
                        <a:pt x="14" y="0"/>
                      </a:lnTo>
                      <a:lnTo>
                        <a:pt x="12" y="4"/>
                      </a:lnTo>
                      <a:lnTo>
                        <a:pt x="20" y="17"/>
                      </a:lnTo>
                      <a:lnTo>
                        <a:pt x="14" y="25"/>
                      </a:lnTo>
                      <a:lnTo>
                        <a:pt x="12" y="29"/>
                      </a:lnTo>
                      <a:lnTo>
                        <a:pt x="18" y="33"/>
                      </a:lnTo>
                      <a:lnTo>
                        <a:pt x="16" y="35"/>
                      </a:lnTo>
                      <a:lnTo>
                        <a:pt x="14" y="39"/>
                      </a:lnTo>
                      <a:lnTo>
                        <a:pt x="12" y="44"/>
                      </a:lnTo>
                      <a:lnTo>
                        <a:pt x="4" y="52"/>
                      </a:lnTo>
                      <a:lnTo>
                        <a:pt x="0" y="54"/>
                      </a:lnTo>
                      <a:lnTo>
                        <a:pt x="0" y="64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2" y="83"/>
                      </a:lnTo>
                      <a:lnTo>
                        <a:pt x="10" y="91"/>
                      </a:lnTo>
                      <a:lnTo>
                        <a:pt x="16" y="108"/>
                      </a:lnTo>
                      <a:lnTo>
                        <a:pt x="20" y="114"/>
                      </a:lnTo>
                      <a:lnTo>
                        <a:pt x="28" y="116"/>
                      </a:lnTo>
                      <a:lnTo>
                        <a:pt x="45" y="124"/>
                      </a:lnTo>
                      <a:lnTo>
                        <a:pt x="51" y="126"/>
                      </a:lnTo>
                      <a:lnTo>
                        <a:pt x="55" y="124"/>
                      </a:lnTo>
                      <a:lnTo>
                        <a:pt x="61" y="128"/>
                      </a:lnTo>
                      <a:lnTo>
                        <a:pt x="66" y="138"/>
                      </a:lnTo>
                      <a:lnTo>
                        <a:pt x="63" y="145"/>
                      </a:lnTo>
                      <a:lnTo>
                        <a:pt x="66" y="149"/>
                      </a:lnTo>
                      <a:lnTo>
                        <a:pt x="66" y="153"/>
                      </a:lnTo>
                      <a:lnTo>
                        <a:pt x="74" y="153"/>
                      </a:lnTo>
                      <a:lnTo>
                        <a:pt x="76" y="149"/>
                      </a:lnTo>
                      <a:lnTo>
                        <a:pt x="80" y="149"/>
                      </a:lnTo>
                      <a:lnTo>
                        <a:pt x="84" y="155"/>
                      </a:lnTo>
                      <a:lnTo>
                        <a:pt x="88" y="155"/>
                      </a:lnTo>
                      <a:lnTo>
                        <a:pt x="92" y="151"/>
                      </a:lnTo>
                      <a:lnTo>
                        <a:pt x="94" y="151"/>
                      </a:lnTo>
                      <a:lnTo>
                        <a:pt x="99" y="153"/>
                      </a:lnTo>
                      <a:lnTo>
                        <a:pt x="103" y="153"/>
                      </a:lnTo>
                      <a:lnTo>
                        <a:pt x="105" y="149"/>
                      </a:lnTo>
                      <a:lnTo>
                        <a:pt x="109" y="149"/>
                      </a:lnTo>
                      <a:lnTo>
                        <a:pt x="113" y="149"/>
                      </a:lnTo>
                      <a:lnTo>
                        <a:pt x="117" y="147"/>
                      </a:lnTo>
                      <a:lnTo>
                        <a:pt x="121" y="147"/>
                      </a:lnTo>
                      <a:lnTo>
                        <a:pt x="125" y="145"/>
                      </a:lnTo>
                      <a:lnTo>
                        <a:pt x="127" y="145"/>
                      </a:lnTo>
                      <a:lnTo>
                        <a:pt x="129" y="141"/>
                      </a:lnTo>
                      <a:lnTo>
                        <a:pt x="132" y="138"/>
                      </a:lnTo>
                      <a:lnTo>
                        <a:pt x="138" y="136"/>
                      </a:lnTo>
                      <a:lnTo>
                        <a:pt x="136" y="134"/>
                      </a:lnTo>
                      <a:lnTo>
                        <a:pt x="132" y="134"/>
                      </a:lnTo>
                      <a:lnTo>
                        <a:pt x="127" y="130"/>
                      </a:lnTo>
                      <a:lnTo>
                        <a:pt x="127" y="122"/>
                      </a:lnTo>
                      <a:lnTo>
                        <a:pt x="127" y="116"/>
                      </a:lnTo>
                      <a:lnTo>
                        <a:pt x="123" y="105"/>
                      </a:lnTo>
                      <a:lnTo>
                        <a:pt x="123" y="101"/>
                      </a:lnTo>
                      <a:lnTo>
                        <a:pt x="123" y="93"/>
                      </a:lnTo>
                      <a:lnTo>
                        <a:pt x="125" y="89"/>
                      </a:lnTo>
                      <a:lnTo>
                        <a:pt x="125" y="85"/>
                      </a:lnTo>
                      <a:lnTo>
                        <a:pt x="121" y="83"/>
                      </a:lnTo>
                      <a:lnTo>
                        <a:pt x="119" y="79"/>
                      </a:lnTo>
                      <a:lnTo>
                        <a:pt x="117" y="72"/>
                      </a:lnTo>
                      <a:lnTo>
                        <a:pt x="119" y="60"/>
                      </a:lnTo>
                      <a:lnTo>
                        <a:pt x="121" y="56"/>
                      </a:lnTo>
                      <a:lnTo>
                        <a:pt x="103" y="37"/>
                      </a:lnTo>
                      <a:lnTo>
                        <a:pt x="103" y="3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48" name="Freeform 497"/>
                <p:cNvSpPr>
                  <a:spLocks noChangeAspect="1"/>
                </p:cNvSpPr>
                <p:nvPr/>
              </p:nvSpPr>
              <p:spPr bwMode="gray">
                <a:xfrm>
                  <a:off x="2417" y="2047"/>
                  <a:ext cx="120" cy="266"/>
                </a:xfrm>
                <a:custGeom>
                  <a:avLst/>
                  <a:gdLst>
                    <a:gd name="T0" fmla="*/ 119 w 130"/>
                    <a:gd name="T1" fmla="*/ 9 h 236"/>
                    <a:gd name="T2" fmla="*/ 113 w 130"/>
                    <a:gd name="T3" fmla="*/ 11 h 236"/>
                    <a:gd name="T4" fmla="*/ 105 w 130"/>
                    <a:gd name="T5" fmla="*/ 13 h 236"/>
                    <a:gd name="T6" fmla="*/ 97 w 130"/>
                    <a:gd name="T7" fmla="*/ 13 h 236"/>
                    <a:gd name="T8" fmla="*/ 91 w 130"/>
                    <a:gd name="T9" fmla="*/ 17 h 236"/>
                    <a:gd name="T10" fmla="*/ 84 w 130"/>
                    <a:gd name="T11" fmla="*/ 15 h 236"/>
                    <a:gd name="T12" fmla="*/ 76 w 130"/>
                    <a:gd name="T13" fmla="*/ 19 h 236"/>
                    <a:gd name="T14" fmla="*/ 68 w 130"/>
                    <a:gd name="T15" fmla="*/ 13 h 236"/>
                    <a:gd name="T16" fmla="*/ 58 w 130"/>
                    <a:gd name="T17" fmla="*/ 17 h 236"/>
                    <a:gd name="T18" fmla="*/ 51 w 130"/>
                    <a:gd name="T19" fmla="*/ 29 h 236"/>
                    <a:gd name="T20" fmla="*/ 58 w 130"/>
                    <a:gd name="T21" fmla="*/ 48 h 236"/>
                    <a:gd name="T22" fmla="*/ 68 w 130"/>
                    <a:gd name="T23" fmla="*/ 83 h 236"/>
                    <a:gd name="T24" fmla="*/ 60 w 130"/>
                    <a:gd name="T25" fmla="*/ 89 h 236"/>
                    <a:gd name="T26" fmla="*/ 58 w 130"/>
                    <a:gd name="T27" fmla="*/ 93 h 236"/>
                    <a:gd name="T28" fmla="*/ 53 w 130"/>
                    <a:gd name="T29" fmla="*/ 87 h 236"/>
                    <a:gd name="T30" fmla="*/ 53 w 130"/>
                    <a:gd name="T31" fmla="*/ 68 h 236"/>
                    <a:gd name="T32" fmla="*/ 51 w 130"/>
                    <a:gd name="T33" fmla="*/ 58 h 236"/>
                    <a:gd name="T34" fmla="*/ 39 w 130"/>
                    <a:gd name="T35" fmla="*/ 54 h 236"/>
                    <a:gd name="T36" fmla="*/ 0 w 130"/>
                    <a:gd name="T37" fmla="*/ 68 h 236"/>
                    <a:gd name="T38" fmla="*/ 0 w 130"/>
                    <a:gd name="T39" fmla="*/ 81 h 236"/>
                    <a:gd name="T40" fmla="*/ 10 w 130"/>
                    <a:gd name="T41" fmla="*/ 81 h 236"/>
                    <a:gd name="T42" fmla="*/ 25 w 130"/>
                    <a:gd name="T43" fmla="*/ 91 h 236"/>
                    <a:gd name="T44" fmla="*/ 29 w 130"/>
                    <a:gd name="T45" fmla="*/ 93 h 236"/>
                    <a:gd name="T46" fmla="*/ 31 w 130"/>
                    <a:gd name="T47" fmla="*/ 110 h 236"/>
                    <a:gd name="T48" fmla="*/ 27 w 130"/>
                    <a:gd name="T49" fmla="*/ 124 h 236"/>
                    <a:gd name="T50" fmla="*/ 31 w 130"/>
                    <a:gd name="T51" fmla="*/ 137 h 236"/>
                    <a:gd name="T52" fmla="*/ 22 w 130"/>
                    <a:gd name="T53" fmla="*/ 155 h 236"/>
                    <a:gd name="T54" fmla="*/ 12 w 130"/>
                    <a:gd name="T55" fmla="*/ 188 h 236"/>
                    <a:gd name="T56" fmla="*/ 16 w 130"/>
                    <a:gd name="T57" fmla="*/ 221 h 236"/>
                    <a:gd name="T58" fmla="*/ 16 w 130"/>
                    <a:gd name="T59" fmla="*/ 227 h 236"/>
                    <a:gd name="T60" fmla="*/ 18 w 130"/>
                    <a:gd name="T61" fmla="*/ 236 h 236"/>
                    <a:gd name="T62" fmla="*/ 27 w 130"/>
                    <a:gd name="T63" fmla="*/ 233 h 236"/>
                    <a:gd name="T64" fmla="*/ 27 w 130"/>
                    <a:gd name="T65" fmla="*/ 223 h 236"/>
                    <a:gd name="T66" fmla="*/ 22 w 130"/>
                    <a:gd name="T67" fmla="*/ 221 h 236"/>
                    <a:gd name="T68" fmla="*/ 35 w 130"/>
                    <a:gd name="T69" fmla="*/ 211 h 236"/>
                    <a:gd name="T70" fmla="*/ 55 w 130"/>
                    <a:gd name="T71" fmla="*/ 203 h 236"/>
                    <a:gd name="T72" fmla="*/ 60 w 130"/>
                    <a:gd name="T73" fmla="*/ 192 h 236"/>
                    <a:gd name="T74" fmla="*/ 60 w 130"/>
                    <a:gd name="T75" fmla="*/ 184 h 236"/>
                    <a:gd name="T76" fmla="*/ 60 w 130"/>
                    <a:gd name="T77" fmla="*/ 170 h 236"/>
                    <a:gd name="T78" fmla="*/ 55 w 130"/>
                    <a:gd name="T79" fmla="*/ 151 h 236"/>
                    <a:gd name="T80" fmla="*/ 51 w 130"/>
                    <a:gd name="T81" fmla="*/ 141 h 236"/>
                    <a:gd name="T82" fmla="*/ 51 w 130"/>
                    <a:gd name="T83" fmla="*/ 134 h 236"/>
                    <a:gd name="T84" fmla="*/ 64 w 130"/>
                    <a:gd name="T85" fmla="*/ 126 h 236"/>
                    <a:gd name="T86" fmla="*/ 76 w 130"/>
                    <a:gd name="T87" fmla="*/ 112 h 236"/>
                    <a:gd name="T88" fmla="*/ 95 w 130"/>
                    <a:gd name="T89" fmla="*/ 99 h 236"/>
                    <a:gd name="T90" fmla="*/ 109 w 130"/>
                    <a:gd name="T91" fmla="*/ 95 h 236"/>
                    <a:gd name="T92" fmla="*/ 119 w 130"/>
                    <a:gd name="T93" fmla="*/ 85 h 236"/>
                    <a:gd name="T94" fmla="*/ 130 w 130"/>
                    <a:gd name="T95" fmla="*/ 66 h 236"/>
                    <a:gd name="T96" fmla="*/ 128 w 130"/>
                    <a:gd name="T97" fmla="*/ 56 h 236"/>
                    <a:gd name="T98" fmla="*/ 128 w 130"/>
                    <a:gd name="T99" fmla="*/ 38 h 236"/>
                    <a:gd name="T100" fmla="*/ 128 w 130"/>
                    <a:gd name="T101" fmla="*/ 31 h 236"/>
                    <a:gd name="T102" fmla="*/ 126 w 130"/>
                    <a:gd name="T103" fmla="*/ 17 h 236"/>
                    <a:gd name="T104" fmla="*/ 130 w 130"/>
                    <a:gd name="T105" fmla="*/ 0 h 236"/>
                    <a:gd name="T106" fmla="*/ 121 w 130"/>
                    <a:gd name="T107" fmla="*/ 5 h 2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30"/>
                    <a:gd name="T163" fmla="*/ 0 h 236"/>
                    <a:gd name="T164" fmla="*/ 130 w 130"/>
                    <a:gd name="T165" fmla="*/ 236 h 2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30" h="236">
                      <a:moveTo>
                        <a:pt x="121" y="5"/>
                      </a:moveTo>
                      <a:lnTo>
                        <a:pt x="119" y="9"/>
                      </a:lnTo>
                      <a:lnTo>
                        <a:pt x="117" y="9"/>
                      </a:lnTo>
                      <a:lnTo>
                        <a:pt x="113" y="11"/>
                      </a:lnTo>
                      <a:lnTo>
                        <a:pt x="109" y="11"/>
                      </a:lnTo>
                      <a:lnTo>
                        <a:pt x="105" y="13"/>
                      </a:lnTo>
                      <a:lnTo>
                        <a:pt x="101" y="13"/>
                      </a:lnTo>
                      <a:lnTo>
                        <a:pt x="97" y="13"/>
                      </a:lnTo>
                      <a:lnTo>
                        <a:pt x="95" y="17"/>
                      </a:lnTo>
                      <a:lnTo>
                        <a:pt x="91" y="17"/>
                      </a:lnTo>
                      <a:lnTo>
                        <a:pt x="86" y="15"/>
                      </a:lnTo>
                      <a:lnTo>
                        <a:pt x="84" y="15"/>
                      </a:lnTo>
                      <a:lnTo>
                        <a:pt x="80" y="19"/>
                      </a:lnTo>
                      <a:lnTo>
                        <a:pt x="76" y="19"/>
                      </a:lnTo>
                      <a:lnTo>
                        <a:pt x="72" y="13"/>
                      </a:lnTo>
                      <a:lnTo>
                        <a:pt x="68" y="13"/>
                      </a:lnTo>
                      <a:lnTo>
                        <a:pt x="66" y="17"/>
                      </a:lnTo>
                      <a:lnTo>
                        <a:pt x="58" y="17"/>
                      </a:lnTo>
                      <a:lnTo>
                        <a:pt x="53" y="23"/>
                      </a:lnTo>
                      <a:lnTo>
                        <a:pt x="51" y="29"/>
                      </a:lnTo>
                      <a:lnTo>
                        <a:pt x="53" y="42"/>
                      </a:lnTo>
                      <a:lnTo>
                        <a:pt x="58" y="48"/>
                      </a:lnTo>
                      <a:lnTo>
                        <a:pt x="70" y="62"/>
                      </a:lnTo>
                      <a:lnTo>
                        <a:pt x="68" y="83"/>
                      </a:lnTo>
                      <a:lnTo>
                        <a:pt x="62" y="83"/>
                      </a:lnTo>
                      <a:lnTo>
                        <a:pt x="60" y="89"/>
                      </a:lnTo>
                      <a:lnTo>
                        <a:pt x="60" y="93"/>
                      </a:lnTo>
                      <a:lnTo>
                        <a:pt x="58" y="93"/>
                      </a:lnTo>
                      <a:lnTo>
                        <a:pt x="58" y="91"/>
                      </a:lnTo>
                      <a:lnTo>
                        <a:pt x="53" y="87"/>
                      </a:lnTo>
                      <a:lnTo>
                        <a:pt x="49" y="79"/>
                      </a:lnTo>
                      <a:lnTo>
                        <a:pt x="53" y="68"/>
                      </a:lnTo>
                      <a:lnTo>
                        <a:pt x="53" y="64"/>
                      </a:lnTo>
                      <a:lnTo>
                        <a:pt x="51" y="58"/>
                      </a:lnTo>
                      <a:lnTo>
                        <a:pt x="41" y="60"/>
                      </a:lnTo>
                      <a:lnTo>
                        <a:pt x="39" y="54"/>
                      </a:lnTo>
                      <a:lnTo>
                        <a:pt x="35" y="52"/>
                      </a:lnTo>
                      <a:lnTo>
                        <a:pt x="0" y="68"/>
                      </a:lnTo>
                      <a:lnTo>
                        <a:pt x="2" y="75"/>
                      </a:lnTo>
                      <a:lnTo>
                        <a:pt x="0" y="81"/>
                      </a:lnTo>
                      <a:lnTo>
                        <a:pt x="4" y="81"/>
                      </a:lnTo>
                      <a:lnTo>
                        <a:pt x="10" y="81"/>
                      </a:lnTo>
                      <a:lnTo>
                        <a:pt x="20" y="91"/>
                      </a:lnTo>
                      <a:lnTo>
                        <a:pt x="25" y="91"/>
                      </a:lnTo>
                      <a:lnTo>
                        <a:pt x="27" y="93"/>
                      </a:lnTo>
                      <a:lnTo>
                        <a:pt x="29" y="93"/>
                      </a:lnTo>
                      <a:lnTo>
                        <a:pt x="31" y="108"/>
                      </a:lnTo>
                      <a:lnTo>
                        <a:pt x="31" y="110"/>
                      </a:lnTo>
                      <a:lnTo>
                        <a:pt x="31" y="118"/>
                      </a:lnTo>
                      <a:lnTo>
                        <a:pt x="27" y="124"/>
                      </a:lnTo>
                      <a:lnTo>
                        <a:pt x="27" y="130"/>
                      </a:lnTo>
                      <a:lnTo>
                        <a:pt x="31" y="137"/>
                      </a:lnTo>
                      <a:lnTo>
                        <a:pt x="25" y="147"/>
                      </a:lnTo>
                      <a:lnTo>
                        <a:pt x="22" y="155"/>
                      </a:lnTo>
                      <a:lnTo>
                        <a:pt x="10" y="174"/>
                      </a:lnTo>
                      <a:lnTo>
                        <a:pt x="12" y="188"/>
                      </a:lnTo>
                      <a:lnTo>
                        <a:pt x="16" y="198"/>
                      </a:lnTo>
                      <a:lnTo>
                        <a:pt x="16" y="221"/>
                      </a:lnTo>
                      <a:lnTo>
                        <a:pt x="16" y="225"/>
                      </a:lnTo>
                      <a:lnTo>
                        <a:pt x="16" y="227"/>
                      </a:lnTo>
                      <a:lnTo>
                        <a:pt x="16" y="233"/>
                      </a:lnTo>
                      <a:lnTo>
                        <a:pt x="18" y="236"/>
                      </a:lnTo>
                      <a:lnTo>
                        <a:pt x="20" y="236"/>
                      </a:lnTo>
                      <a:lnTo>
                        <a:pt x="27" y="233"/>
                      </a:lnTo>
                      <a:lnTo>
                        <a:pt x="27" y="225"/>
                      </a:lnTo>
                      <a:lnTo>
                        <a:pt x="27" y="223"/>
                      </a:lnTo>
                      <a:lnTo>
                        <a:pt x="25" y="223"/>
                      </a:lnTo>
                      <a:lnTo>
                        <a:pt x="22" y="221"/>
                      </a:lnTo>
                      <a:lnTo>
                        <a:pt x="27" y="215"/>
                      </a:lnTo>
                      <a:lnTo>
                        <a:pt x="35" y="211"/>
                      </a:lnTo>
                      <a:lnTo>
                        <a:pt x="47" y="207"/>
                      </a:lnTo>
                      <a:lnTo>
                        <a:pt x="55" y="203"/>
                      </a:lnTo>
                      <a:lnTo>
                        <a:pt x="60" y="194"/>
                      </a:lnTo>
                      <a:lnTo>
                        <a:pt x="60" y="192"/>
                      </a:lnTo>
                      <a:lnTo>
                        <a:pt x="58" y="192"/>
                      </a:lnTo>
                      <a:lnTo>
                        <a:pt x="60" y="184"/>
                      </a:lnTo>
                      <a:lnTo>
                        <a:pt x="62" y="170"/>
                      </a:lnTo>
                      <a:lnTo>
                        <a:pt x="60" y="170"/>
                      </a:lnTo>
                      <a:lnTo>
                        <a:pt x="58" y="157"/>
                      </a:lnTo>
                      <a:lnTo>
                        <a:pt x="55" y="151"/>
                      </a:lnTo>
                      <a:lnTo>
                        <a:pt x="53" y="147"/>
                      </a:lnTo>
                      <a:lnTo>
                        <a:pt x="51" y="141"/>
                      </a:lnTo>
                      <a:lnTo>
                        <a:pt x="53" y="137"/>
                      </a:lnTo>
                      <a:lnTo>
                        <a:pt x="51" y="134"/>
                      </a:lnTo>
                      <a:lnTo>
                        <a:pt x="55" y="134"/>
                      </a:lnTo>
                      <a:lnTo>
                        <a:pt x="64" y="126"/>
                      </a:lnTo>
                      <a:lnTo>
                        <a:pt x="72" y="120"/>
                      </a:lnTo>
                      <a:lnTo>
                        <a:pt x="76" y="112"/>
                      </a:lnTo>
                      <a:lnTo>
                        <a:pt x="84" y="106"/>
                      </a:lnTo>
                      <a:lnTo>
                        <a:pt x="95" y="99"/>
                      </a:lnTo>
                      <a:lnTo>
                        <a:pt x="103" y="97"/>
                      </a:lnTo>
                      <a:lnTo>
                        <a:pt x="109" y="95"/>
                      </a:lnTo>
                      <a:lnTo>
                        <a:pt x="111" y="91"/>
                      </a:lnTo>
                      <a:lnTo>
                        <a:pt x="119" y="85"/>
                      </a:lnTo>
                      <a:lnTo>
                        <a:pt x="126" y="77"/>
                      </a:lnTo>
                      <a:lnTo>
                        <a:pt x="130" y="66"/>
                      </a:lnTo>
                      <a:lnTo>
                        <a:pt x="130" y="60"/>
                      </a:lnTo>
                      <a:lnTo>
                        <a:pt x="128" y="56"/>
                      </a:lnTo>
                      <a:lnTo>
                        <a:pt x="128" y="44"/>
                      </a:lnTo>
                      <a:lnTo>
                        <a:pt x="128" y="38"/>
                      </a:lnTo>
                      <a:lnTo>
                        <a:pt x="130" y="35"/>
                      </a:lnTo>
                      <a:lnTo>
                        <a:pt x="128" y="31"/>
                      </a:lnTo>
                      <a:lnTo>
                        <a:pt x="128" y="27"/>
                      </a:lnTo>
                      <a:lnTo>
                        <a:pt x="126" y="17"/>
                      </a:lnTo>
                      <a:lnTo>
                        <a:pt x="130" y="7"/>
                      </a:lnTo>
                      <a:lnTo>
                        <a:pt x="130" y="0"/>
                      </a:lnTo>
                      <a:lnTo>
                        <a:pt x="124" y="2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49" name="Freeform 498"/>
                <p:cNvSpPr>
                  <a:spLocks noChangeAspect="1" noEditPoints="1"/>
                </p:cNvSpPr>
                <p:nvPr/>
              </p:nvSpPr>
              <p:spPr bwMode="gray">
                <a:xfrm>
                  <a:off x="2252" y="2234"/>
                  <a:ext cx="189" cy="207"/>
                </a:xfrm>
                <a:custGeom>
                  <a:avLst/>
                  <a:gdLst>
                    <a:gd name="T0" fmla="*/ 192 w 203"/>
                    <a:gd name="T1" fmla="*/ 68 h 184"/>
                    <a:gd name="T2" fmla="*/ 190 w 203"/>
                    <a:gd name="T3" fmla="*/ 77 h 184"/>
                    <a:gd name="T4" fmla="*/ 178 w 203"/>
                    <a:gd name="T5" fmla="*/ 71 h 184"/>
                    <a:gd name="T6" fmla="*/ 176 w 203"/>
                    <a:gd name="T7" fmla="*/ 64 h 184"/>
                    <a:gd name="T8" fmla="*/ 184 w 203"/>
                    <a:gd name="T9" fmla="*/ 54 h 184"/>
                    <a:gd name="T10" fmla="*/ 192 w 203"/>
                    <a:gd name="T11" fmla="*/ 56 h 184"/>
                    <a:gd name="T12" fmla="*/ 188 w 203"/>
                    <a:gd name="T13" fmla="*/ 23 h 184"/>
                    <a:gd name="T14" fmla="*/ 180 w 203"/>
                    <a:gd name="T15" fmla="*/ 5 h 184"/>
                    <a:gd name="T16" fmla="*/ 170 w 203"/>
                    <a:gd name="T17" fmla="*/ 2 h 184"/>
                    <a:gd name="T18" fmla="*/ 155 w 203"/>
                    <a:gd name="T19" fmla="*/ 7 h 184"/>
                    <a:gd name="T20" fmla="*/ 137 w 203"/>
                    <a:gd name="T21" fmla="*/ 21 h 184"/>
                    <a:gd name="T22" fmla="*/ 130 w 203"/>
                    <a:gd name="T23" fmla="*/ 25 h 184"/>
                    <a:gd name="T24" fmla="*/ 126 w 203"/>
                    <a:gd name="T25" fmla="*/ 35 h 184"/>
                    <a:gd name="T26" fmla="*/ 118 w 203"/>
                    <a:gd name="T27" fmla="*/ 40 h 184"/>
                    <a:gd name="T28" fmla="*/ 106 w 203"/>
                    <a:gd name="T29" fmla="*/ 54 h 184"/>
                    <a:gd name="T30" fmla="*/ 91 w 203"/>
                    <a:gd name="T31" fmla="*/ 50 h 184"/>
                    <a:gd name="T32" fmla="*/ 81 w 203"/>
                    <a:gd name="T33" fmla="*/ 48 h 184"/>
                    <a:gd name="T34" fmla="*/ 73 w 203"/>
                    <a:gd name="T35" fmla="*/ 62 h 184"/>
                    <a:gd name="T36" fmla="*/ 66 w 203"/>
                    <a:gd name="T37" fmla="*/ 68 h 184"/>
                    <a:gd name="T38" fmla="*/ 50 w 203"/>
                    <a:gd name="T39" fmla="*/ 64 h 184"/>
                    <a:gd name="T40" fmla="*/ 50 w 203"/>
                    <a:gd name="T41" fmla="*/ 50 h 184"/>
                    <a:gd name="T42" fmla="*/ 46 w 203"/>
                    <a:gd name="T43" fmla="*/ 93 h 184"/>
                    <a:gd name="T44" fmla="*/ 38 w 203"/>
                    <a:gd name="T45" fmla="*/ 97 h 184"/>
                    <a:gd name="T46" fmla="*/ 27 w 203"/>
                    <a:gd name="T47" fmla="*/ 99 h 184"/>
                    <a:gd name="T48" fmla="*/ 11 w 203"/>
                    <a:gd name="T49" fmla="*/ 95 h 184"/>
                    <a:gd name="T50" fmla="*/ 5 w 203"/>
                    <a:gd name="T51" fmla="*/ 93 h 184"/>
                    <a:gd name="T52" fmla="*/ 5 w 203"/>
                    <a:gd name="T53" fmla="*/ 106 h 184"/>
                    <a:gd name="T54" fmla="*/ 11 w 203"/>
                    <a:gd name="T55" fmla="*/ 122 h 184"/>
                    <a:gd name="T56" fmla="*/ 21 w 203"/>
                    <a:gd name="T57" fmla="*/ 143 h 184"/>
                    <a:gd name="T58" fmla="*/ 19 w 203"/>
                    <a:gd name="T59" fmla="*/ 155 h 184"/>
                    <a:gd name="T60" fmla="*/ 17 w 203"/>
                    <a:gd name="T61" fmla="*/ 157 h 184"/>
                    <a:gd name="T62" fmla="*/ 21 w 203"/>
                    <a:gd name="T63" fmla="*/ 170 h 184"/>
                    <a:gd name="T64" fmla="*/ 25 w 203"/>
                    <a:gd name="T65" fmla="*/ 174 h 184"/>
                    <a:gd name="T66" fmla="*/ 33 w 203"/>
                    <a:gd name="T67" fmla="*/ 178 h 184"/>
                    <a:gd name="T68" fmla="*/ 42 w 203"/>
                    <a:gd name="T69" fmla="*/ 184 h 184"/>
                    <a:gd name="T70" fmla="*/ 62 w 203"/>
                    <a:gd name="T71" fmla="*/ 178 h 184"/>
                    <a:gd name="T72" fmla="*/ 75 w 203"/>
                    <a:gd name="T73" fmla="*/ 172 h 184"/>
                    <a:gd name="T74" fmla="*/ 85 w 203"/>
                    <a:gd name="T75" fmla="*/ 172 h 184"/>
                    <a:gd name="T76" fmla="*/ 97 w 203"/>
                    <a:gd name="T77" fmla="*/ 174 h 184"/>
                    <a:gd name="T78" fmla="*/ 108 w 203"/>
                    <a:gd name="T79" fmla="*/ 172 h 184"/>
                    <a:gd name="T80" fmla="*/ 114 w 203"/>
                    <a:gd name="T81" fmla="*/ 167 h 184"/>
                    <a:gd name="T82" fmla="*/ 137 w 203"/>
                    <a:gd name="T83" fmla="*/ 157 h 184"/>
                    <a:gd name="T84" fmla="*/ 155 w 203"/>
                    <a:gd name="T85" fmla="*/ 139 h 184"/>
                    <a:gd name="T86" fmla="*/ 168 w 203"/>
                    <a:gd name="T87" fmla="*/ 128 h 184"/>
                    <a:gd name="T88" fmla="*/ 180 w 203"/>
                    <a:gd name="T89" fmla="*/ 108 h 184"/>
                    <a:gd name="T90" fmla="*/ 190 w 203"/>
                    <a:gd name="T91" fmla="*/ 97 h 184"/>
                    <a:gd name="T92" fmla="*/ 198 w 203"/>
                    <a:gd name="T93" fmla="*/ 81 h 184"/>
                    <a:gd name="T94" fmla="*/ 196 w 203"/>
                    <a:gd name="T95" fmla="*/ 71 h 184"/>
                    <a:gd name="T96" fmla="*/ 155 w 203"/>
                    <a:gd name="T97" fmla="*/ 110 h 184"/>
                    <a:gd name="T98" fmla="*/ 145 w 203"/>
                    <a:gd name="T99" fmla="*/ 118 h 184"/>
                    <a:gd name="T100" fmla="*/ 135 w 203"/>
                    <a:gd name="T101" fmla="*/ 122 h 184"/>
                    <a:gd name="T102" fmla="*/ 128 w 203"/>
                    <a:gd name="T103" fmla="*/ 108 h 184"/>
                    <a:gd name="T104" fmla="*/ 143 w 203"/>
                    <a:gd name="T105" fmla="*/ 99 h 184"/>
                    <a:gd name="T106" fmla="*/ 149 w 203"/>
                    <a:gd name="T107" fmla="*/ 95 h 184"/>
                    <a:gd name="T108" fmla="*/ 159 w 203"/>
                    <a:gd name="T109" fmla="*/ 106 h 1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03"/>
                    <a:gd name="T166" fmla="*/ 0 h 184"/>
                    <a:gd name="T167" fmla="*/ 203 w 203"/>
                    <a:gd name="T168" fmla="*/ 184 h 18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03" h="184">
                      <a:moveTo>
                        <a:pt x="194" y="71"/>
                      </a:moveTo>
                      <a:lnTo>
                        <a:pt x="192" y="68"/>
                      </a:lnTo>
                      <a:lnTo>
                        <a:pt x="190" y="73"/>
                      </a:lnTo>
                      <a:lnTo>
                        <a:pt x="190" y="77"/>
                      </a:lnTo>
                      <a:lnTo>
                        <a:pt x="180" y="77"/>
                      </a:lnTo>
                      <a:lnTo>
                        <a:pt x="178" y="71"/>
                      </a:lnTo>
                      <a:lnTo>
                        <a:pt x="176" y="71"/>
                      </a:lnTo>
                      <a:lnTo>
                        <a:pt x="176" y="64"/>
                      </a:lnTo>
                      <a:lnTo>
                        <a:pt x="182" y="56"/>
                      </a:lnTo>
                      <a:lnTo>
                        <a:pt x="184" y="54"/>
                      </a:lnTo>
                      <a:lnTo>
                        <a:pt x="186" y="56"/>
                      </a:lnTo>
                      <a:lnTo>
                        <a:pt x="192" y="56"/>
                      </a:lnTo>
                      <a:lnTo>
                        <a:pt x="192" y="33"/>
                      </a:lnTo>
                      <a:lnTo>
                        <a:pt x="188" y="23"/>
                      </a:lnTo>
                      <a:lnTo>
                        <a:pt x="186" y="9"/>
                      </a:lnTo>
                      <a:lnTo>
                        <a:pt x="180" y="5"/>
                      </a:lnTo>
                      <a:lnTo>
                        <a:pt x="174" y="5"/>
                      </a:lnTo>
                      <a:lnTo>
                        <a:pt x="170" y="2"/>
                      </a:lnTo>
                      <a:lnTo>
                        <a:pt x="161" y="0"/>
                      </a:lnTo>
                      <a:lnTo>
                        <a:pt x="155" y="7"/>
                      </a:lnTo>
                      <a:lnTo>
                        <a:pt x="149" y="9"/>
                      </a:lnTo>
                      <a:lnTo>
                        <a:pt x="137" y="21"/>
                      </a:lnTo>
                      <a:lnTo>
                        <a:pt x="135" y="25"/>
                      </a:lnTo>
                      <a:lnTo>
                        <a:pt x="130" y="25"/>
                      </a:lnTo>
                      <a:lnTo>
                        <a:pt x="128" y="33"/>
                      </a:lnTo>
                      <a:lnTo>
                        <a:pt x="126" y="35"/>
                      </a:lnTo>
                      <a:lnTo>
                        <a:pt x="124" y="38"/>
                      </a:lnTo>
                      <a:lnTo>
                        <a:pt x="118" y="40"/>
                      </a:lnTo>
                      <a:lnTo>
                        <a:pt x="114" y="52"/>
                      </a:lnTo>
                      <a:lnTo>
                        <a:pt x="106" y="54"/>
                      </a:lnTo>
                      <a:lnTo>
                        <a:pt x="102" y="54"/>
                      </a:lnTo>
                      <a:lnTo>
                        <a:pt x="91" y="50"/>
                      </a:lnTo>
                      <a:lnTo>
                        <a:pt x="87" y="46"/>
                      </a:lnTo>
                      <a:lnTo>
                        <a:pt x="81" y="48"/>
                      </a:lnTo>
                      <a:lnTo>
                        <a:pt x="79" y="56"/>
                      </a:lnTo>
                      <a:lnTo>
                        <a:pt x="73" y="62"/>
                      </a:lnTo>
                      <a:lnTo>
                        <a:pt x="69" y="64"/>
                      </a:lnTo>
                      <a:lnTo>
                        <a:pt x="66" y="68"/>
                      </a:lnTo>
                      <a:lnTo>
                        <a:pt x="52" y="68"/>
                      </a:lnTo>
                      <a:lnTo>
                        <a:pt x="50" y="64"/>
                      </a:lnTo>
                      <a:lnTo>
                        <a:pt x="54" y="58"/>
                      </a:lnTo>
                      <a:lnTo>
                        <a:pt x="50" y="50"/>
                      </a:lnTo>
                      <a:lnTo>
                        <a:pt x="46" y="42"/>
                      </a:lnTo>
                      <a:lnTo>
                        <a:pt x="46" y="93"/>
                      </a:lnTo>
                      <a:lnTo>
                        <a:pt x="44" y="93"/>
                      </a:lnTo>
                      <a:lnTo>
                        <a:pt x="38" y="97"/>
                      </a:lnTo>
                      <a:lnTo>
                        <a:pt x="31" y="99"/>
                      </a:lnTo>
                      <a:lnTo>
                        <a:pt x="27" y="99"/>
                      </a:lnTo>
                      <a:lnTo>
                        <a:pt x="17" y="97"/>
                      </a:lnTo>
                      <a:lnTo>
                        <a:pt x="11" y="95"/>
                      </a:lnTo>
                      <a:lnTo>
                        <a:pt x="9" y="93"/>
                      </a:lnTo>
                      <a:lnTo>
                        <a:pt x="5" y="93"/>
                      </a:lnTo>
                      <a:lnTo>
                        <a:pt x="0" y="95"/>
                      </a:lnTo>
                      <a:lnTo>
                        <a:pt x="5" y="106"/>
                      </a:lnTo>
                      <a:lnTo>
                        <a:pt x="7" y="114"/>
                      </a:lnTo>
                      <a:lnTo>
                        <a:pt x="11" y="122"/>
                      </a:lnTo>
                      <a:lnTo>
                        <a:pt x="17" y="130"/>
                      </a:lnTo>
                      <a:lnTo>
                        <a:pt x="21" y="143"/>
                      </a:lnTo>
                      <a:lnTo>
                        <a:pt x="23" y="149"/>
                      </a:lnTo>
                      <a:lnTo>
                        <a:pt x="19" y="155"/>
                      </a:lnTo>
                      <a:lnTo>
                        <a:pt x="17" y="153"/>
                      </a:lnTo>
                      <a:lnTo>
                        <a:pt x="17" y="157"/>
                      </a:lnTo>
                      <a:lnTo>
                        <a:pt x="23" y="167"/>
                      </a:lnTo>
                      <a:lnTo>
                        <a:pt x="21" y="170"/>
                      </a:lnTo>
                      <a:lnTo>
                        <a:pt x="23" y="174"/>
                      </a:lnTo>
                      <a:lnTo>
                        <a:pt x="25" y="174"/>
                      </a:lnTo>
                      <a:lnTo>
                        <a:pt x="27" y="176"/>
                      </a:lnTo>
                      <a:lnTo>
                        <a:pt x="33" y="178"/>
                      </a:lnTo>
                      <a:lnTo>
                        <a:pt x="36" y="182"/>
                      </a:lnTo>
                      <a:lnTo>
                        <a:pt x="42" y="184"/>
                      </a:lnTo>
                      <a:lnTo>
                        <a:pt x="54" y="178"/>
                      </a:lnTo>
                      <a:lnTo>
                        <a:pt x="62" y="178"/>
                      </a:lnTo>
                      <a:lnTo>
                        <a:pt x="66" y="174"/>
                      </a:lnTo>
                      <a:lnTo>
                        <a:pt x="75" y="172"/>
                      </a:lnTo>
                      <a:lnTo>
                        <a:pt x="81" y="174"/>
                      </a:lnTo>
                      <a:lnTo>
                        <a:pt x="85" y="172"/>
                      </a:lnTo>
                      <a:lnTo>
                        <a:pt x="91" y="174"/>
                      </a:lnTo>
                      <a:lnTo>
                        <a:pt x="97" y="174"/>
                      </a:lnTo>
                      <a:lnTo>
                        <a:pt x="102" y="172"/>
                      </a:lnTo>
                      <a:lnTo>
                        <a:pt x="108" y="172"/>
                      </a:lnTo>
                      <a:lnTo>
                        <a:pt x="110" y="167"/>
                      </a:lnTo>
                      <a:lnTo>
                        <a:pt x="114" y="167"/>
                      </a:lnTo>
                      <a:lnTo>
                        <a:pt x="118" y="170"/>
                      </a:lnTo>
                      <a:lnTo>
                        <a:pt x="137" y="157"/>
                      </a:lnTo>
                      <a:lnTo>
                        <a:pt x="145" y="151"/>
                      </a:lnTo>
                      <a:lnTo>
                        <a:pt x="155" y="139"/>
                      </a:lnTo>
                      <a:lnTo>
                        <a:pt x="161" y="137"/>
                      </a:lnTo>
                      <a:lnTo>
                        <a:pt x="168" y="128"/>
                      </a:lnTo>
                      <a:lnTo>
                        <a:pt x="176" y="114"/>
                      </a:lnTo>
                      <a:lnTo>
                        <a:pt x="180" y="108"/>
                      </a:lnTo>
                      <a:lnTo>
                        <a:pt x="186" y="99"/>
                      </a:lnTo>
                      <a:lnTo>
                        <a:pt x="190" y="97"/>
                      </a:lnTo>
                      <a:lnTo>
                        <a:pt x="196" y="93"/>
                      </a:lnTo>
                      <a:lnTo>
                        <a:pt x="198" y="81"/>
                      </a:lnTo>
                      <a:lnTo>
                        <a:pt x="203" y="68"/>
                      </a:lnTo>
                      <a:lnTo>
                        <a:pt x="196" y="71"/>
                      </a:lnTo>
                      <a:lnTo>
                        <a:pt x="194" y="71"/>
                      </a:lnTo>
                      <a:close/>
                      <a:moveTo>
                        <a:pt x="155" y="110"/>
                      </a:moveTo>
                      <a:lnTo>
                        <a:pt x="153" y="118"/>
                      </a:lnTo>
                      <a:lnTo>
                        <a:pt x="145" y="118"/>
                      </a:lnTo>
                      <a:lnTo>
                        <a:pt x="141" y="124"/>
                      </a:lnTo>
                      <a:lnTo>
                        <a:pt x="135" y="122"/>
                      </a:lnTo>
                      <a:lnTo>
                        <a:pt x="130" y="116"/>
                      </a:lnTo>
                      <a:lnTo>
                        <a:pt x="128" y="108"/>
                      </a:lnTo>
                      <a:lnTo>
                        <a:pt x="137" y="99"/>
                      </a:lnTo>
                      <a:lnTo>
                        <a:pt x="143" y="99"/>
                      </a:lnTo>
                      <a:lnTo>
                        <a:pt x="145" y="95"/>
                      </a:lnTo>
                      <a:lnTo>
                        <a:pt x="149" y="95"/>
                      </a:lnTo>
                      <a:lnTo>
                        <a:pt x="157" y="104"/>
                      </a:lnTo>
                      <a:lnTo>
                        <a:pt x="159" y="106"/>
                      </a:lnTo>
                      <a:lnTo>
                        <a:pt x="155" y="1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50" name="Freeform 499"/>
                <p:cNvSpPr>
                  <a:spLocks noChangeAspect="1"/>
                </p:cNvSpPr>
                <p:nvPr/>
              </p:nvSpPr>
              <p:spPr bwMode="gray">
                <a:xfrm>
                  <a:off x="1921" y="1303"/>
                  <a:ext cx="137" cy="136"/>
                </a:xfrm>
                <a:custGeom>
                  <a:avLst/>
                  <a:gdLst>
                    <a:gd name="T0" fmla="*/ 55 w 148"/>
                    <a:gd name="T1" fmla="*/ 106 h 120"/>
                    <a:gd name="T2" fmla="*/ 74 w 148"/>
                    <a:gd name="T3" fmla="*/ 91 h 120"/>
                    <a:gd name="T4" fmla="*/ 80 w 148"/>
                    <a:gd name="T5" fmla="*/ 91 h 120"/>
                    <a:gd name="T6" fmla="*/ 82 w 148"/>
                    <a:gd name="T7" fmla="*/ 89 h 120"/>
                    <a:gd name="T8" fmla="*/ 88 w 148"/>
                    <a:gd name="T9" fmla="*/ 89 h 120"/>
                    <a:gd name="T10" fmla="*/ 97 w 148"/>
                    <a:gd name="T11" fmla="*/ 87 h 120"/>
                    <a:gd name="T12" fmla="*/ 105 w 148"/>
                    <a:gd name="T13" fmla="*/ 79 h 120"/>
                    <a:gd name="T14" fmla="*/ 117 w 148"/>
                    <a:gd name="T15" fmla="*/ 75 h 120"/>
                    <a:gd name="T16" fmla="*/ 119 w 148"/>
                    <a:gd name="T17" fmla="*/ 73 h 120"/>
                    <a:gd name="T18" fmla="*/ 115 w 148"/>
                    <a:gd name="T19" fmla="*/ 68 h 120"/>
                    <a:gd name="T20" fmla="*/ 119 w 148"/>
                    <a:gd name="T21" fmla="*/ 64 h 120"/>
                    <a:gd name="T22" fmla="*/ 125 w 148"/>
                    <a:gd name="T23" fmla="*/ 62 h 120"/>
                    <a:gd name="T24" fmla="*/ 127 w 148"/>
                    <a:gd name="T25" fmla="*/ 60 h 120"/>
                    <a:gd name="T26" fmla="*/ 144 w 148"/>
                    <a:gd name="T27" fmla="*/ 58 h 120"/>
                    <a:gd name="T28" fmla="*/ 148 w 148"/>
                    <a:gd name="T29" fmla="*/ 52 h 120"/>
                    <a:gd name="T30" fmla="*/ 148 w 148"/>
                    <a:gd name="T31" fmla="*/ 50 h 120"/>
                    <a:gd name="T32" fmla="*/ 146 w 148"/>
                    <a:gd name="T33" fmla="*/ 50 h 120"/>
                    <a:gd name="T34" fmla="*/ 142 w 148"/>
                    <a:gd name="T35" fmla="*/ 44 h 120"/>
                    <a:gd name="T36" fmla="*/ 144 w 148"/>
                    <a:gd name="T37" fmla="*/ 37 h 120"/>
                    <a:gd name="T38" fmla="*/ 142 w 148"/>
                    <a:gd name="T39" fmla="*/ 35 h 120"/>
                    <a:gd name="T40" fmla="*/ 144 w 148"/>
                    <a:gd name="T41" fmla="*/ 25 h 120"/>
                    <a:gd name="T42" fmla="*/ 144 w 148"/>
                    <a:gd name="T43" fmla="*/ 19 h 120"/>
                    <a:gd name="T44" fmla="*/ 140 w 148"/>
                    <a:gd name="T45" fmla="*/ 13 h 120"/>
                    <a:gd name="T46" fmla="*/ 130 w 148"/>
                    <a:gd name="T47" fmla="*/ 13 h 120"/>
                    <a:gd name="T48" fmla="*/ 127 w 148"/>
                    <a:gd name="T49" fmla="*/ 11 h 120"/>
                    <a:gd name="T50" fmla="*/ 125 w 148"/>
                    <a:gd name="T51" fmla="*/ 11 h 120"/>
                    <a:gd name="T52" fmla="*/ 109 w 148"/>
                    <a:gd name="T53" fmla="*/ 11 h 120"/>
                    <a:gd name="T54" fmla="*/ 103 w 148"/>
                    <a:gd name="T55" fmla="*/ 4 h 120"/>
                    <a:gd name="T56" fmla="*/ 105 w 148"/>
                    <a:gd name="T57" fmla="*/ 2 h 120"/>
                    <a:gd name="T58" fmla="*/ 103 w 148"/>
                    <a:gd name="T59" fmla="*/ 0 h 120"/>
                    <a:gd name="T60" fmla="*/ 99 w 148"/>
                    <a:gd name="T61" fmla="*/ 2 h 120"/>
                    <a:gd name="T62" fmla="*/ 94 w 148"/>
                    <a:gd name="T63" fmla="*/ 2 h 120"/>
                    <a:gd name="T64" fmla="*/ 90 w 148"/>
                    <a:gd name="T65" fmla="*/ 11 h 120"/>
                    <a:gd name="T66" fmla="*/ 82 w 148"/>
                    <a:gd name="T67" fmla="*/ 27 h 120"/>
                    <a:gd name="T68" fmla="*/ 78 w 148"/>
                    <a:gd name="T69" fmla="*/ 31 h 120"/>
                    <a:gd name="T70" fmla="*/ 64 w 148"/>
                    <a:gd name="T71" fmla="*/ 37 h 120"/>
                    <a:gd name="T72" fmla="*/ 61 w 148"/>
                    <a:gd name="T73" fmla="*/ 37 h 120"/>
                    <a:gd name="T74" fmla="*/ 57 w 148"/>
                    <a:gd name="T75" fmla="*/ 42 h 120"/>
                    <a:gd name="T76" fmla="*/ 51 w 148"/>
                    <a:gd name="T77" fmla="*/ 48 h 120"/>
                    <a:gd name="T78" fmla="*/ 49 w 148"/>
                    <a:gd name="T79" fmla="*/ 54 h 120"/>
                    <a:gd name="T80" fmla="*/ 43 w 148"/>
                    <a:gd name="T81" fmla="*/ 62 h 120"/>
                    <a:gd name="T82" fmla="*/ 45 w 148"/>
                    <a:gd name="T83" fmla="*/ 70 h 120"/>
                    <a:gd name="T84" fmla="*/ 47 w 148"/>
                    <a:gd name="T85" fmla="*/ 77 h 120"/>
                    <a:gd name="T86" fmla="*/ 45 w 148"/>
                    <a:gd name="T87" fmla="*/ 83 h 120"/>
                    <a:gd name="T88" fmla="*/ 37 w 148"/>
                    <a:gd name="T89" fmla="*/ 93 h 120"/>
                    <a:gd name="T90" fmla="*/ 31 w 148"/>
                    <a:gd name="T91" fmla="*/ 99 h 120"/>
                    <a:gd name="T92" fmla="*/ 24 w 148"/>
                    <a:gd name="T93" fmla="*/ 103 h 120"/>
                    <a:gd name="T94" fmla="*/ 20 w 148"/>
                    <a:gd name="T95" fmla="*/ 110 h 120"/>
                    <a:gd name="T96" fmla="*/ 4 w 148"/>
                    <a:gd name="T97" fmla="*/ 116 h 120"/>
                    <a:gd name="T98" fmla="*/ 0 w 148"/>
                    <a:gd name="T99" fmla="*/ 120 h 120"/>
                    <a:gd name="T100" fmla="*/ 55 w 148"/>
                    <a:gd name="T101" fmla="*/ 120 h 120"/>
                    <a:gd name="T102" fmla="*/ 55 w 148"/>
                    <a:gd name="T103" fmla="*/ 106 h 12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8"/>
                    <a:gd name="T157" fmla="*/ 0 h 120"/>
                    <a:gd name="T158" fmla="*/ 148 w 148"/>
                    <a:gd name="T159" fmla="*/ 120 h 12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8" h="120">
                      <a:moveTo>
                        <a:pt x="55" y="106"/>
                      </a:moveTo>
                      <a:lnTo>
                        <a:pt x="74" y="91"/>
                      </a:lnTo>
                      <a:lnTo>
                        <a:pt x="80" y="91"/>
                      </a:lnTo>
                      <a:lnTo>
                        <a:pt x="82" y="89"/>
                      </a:lnTo>
                      <a:lnTo>
                        <a:pt x="88" y="89"/>
                      </a:lnTo>
                      <a:lnTo>
                        <a:pt x="97" y="87"/>
                      </a:lnTo>
                      <a:lnTo>
                        <a:pt x="105" y="79"/>
                      </a:lnTo>
                      <a:lnTo>
                        <a:pt x="117" y="75"/>
                      </a:lnTo>
                      <a:lnTo>
                        <a:pt x="119" y="73"/>
                      </a:lnTo>
                      <a:lnTo>
                        <a:pt x="115" y="68"/>
                      </a:lnTo>
                      <a:lnTo>
                        <a:pt x="119" y="64"/>
                      </a:lnTo>
                      <a:lnTo>
                        <a:pt x="125" y="62"/>
                      </a:lnTo>
                      <a:lnTo>
                        <a:pt x="127" y="60"/>
                      </a:lnTo>
                      <a:lnTo>
                        <a:pt x="144" y="58"/>
                      </a:lnTo>
                      <a:lnTo>
                        <a:pt x="148" y="52"/>
                      </a:lnTo>
                      <a:lnTo>
                        <a:pt x="148" y="50"/>
                      </a:lnTo>
                      <a:lnTo>
                        <a:pt x="146" y="50"/>
                      </a:lnTo>
                      <a:lnTo>
                        <a:pt x="142" y="44"/>
                      </a:lnTo>
                      <a:lnTo>
                        <a:pt x="144" y="37"/>
                      </a:lnTo>
                      <a:lnTo>
                        <a:pt x="142" y="35"/>
                      </a:lnTo>
                      <a:lnTo>
                        <a:pt x="144" y="25"/>
                      </a:lnTo>
                      <a:lnTo>
                        <a:pt x="144" y="19"/>
                      </a:lnTo>
                      <a:lnTo>
                        <a:pt x="140" y="13"/>
                      </a:lnTo>
                      <a:lnTo>
                        <a:pt x="130" y="13"/>
                      </a:lnTo>
                      <a:lnTo>
                        <a:pt x="127" y="11"/>
                      </a:lnTo>
                      <a:lnTo>
                        <a:pt x="125" y="11"/>
                      </a:lnTo>
                      <a:lnTo>
                        <a:pt x="109" y="11"/>
                      </a:lnTo>
                      <a:lnTo>
                        <a:pt x="103" y="4"/>
                      </a:lnTo>
                      <a:lnTo>
                        <a:pt x="105" y="2"/>
                      </a:lnTo>
                      <a:lnTo>
                        <a:pt x="103" y="0"/>
                      </a:lnTo>
                      <a:lnTo>
                        <a:pt x="99" y="2"/>
                      </a:lnTo>
                      <a:lnTo>
                        <a:pt x="94" y="2"/>
                      </a:lnTo>
                      <a:lnTo>
                        <a:pt x="90" y="11"/>
                      </a:lnTo>
                      <a:lnTo>
                        <a:pt x="82" y="27"/>
                      </a:lnTo>
                      <a:lnTo>
                        <a:pt x="78" y="31"/>
                      </a:lnTo>
                      <a:lnTo>
                        <a:pt x="64" y="37"/>
                      </a:lnTo>
                      <a:lnTo>
                        <a:pt x="61" y="37"/>
                      </a:lnTo>
                      <a:lnTo>
                        <a:pt x="57" y="42"/>
                      </a:lnTo>
                      <a:lnTo>
                        <a:pt x="51" y="48"/>
                      </a:lnTo>
                      <a:lnTo>
                        <a:pt x="49" y="54"/>
                      </a:lnTo>
                      <a:lnTo>
                        <a:pt x="43" y="62"/>
                      </a:lnTo>
                      <a:lnTo>
                        <a:pt x="45" y="70"/>
                      </a:lnTo>
                      <a:lnTo>
                        <a:pt x="47" y="77"/>
                      </a:lnTo>
                      <a:lnTo>
                        <a:pt x="45" y="83"/>
                      </a:lnTo>
                      <a:lnTo>
                        <a:pt x="37" y="93"/>
                      </a:lnTo>
                      <a:lnTo>
                        <a:pt x="31" y="99"/>
                      </a:lnTo>
                      <a:lnTo>
                        <a:pt x="24" y="103"/>
                      </a:lnTo>
                      <a:lnTo>
                        <a:pt x="20" y="110"/>
                      </a:lnTo>
                      <a:lnTo>
                        <a:pt x="4" y="116"/>
                      </a:lnTo>
                      <a:lnTo>
                        <a:pt x="0" y="120"/>
                      </a:lnTo>
                      <a:lnTo>
                        <a:pt x="55" y="120"/>
                      </a:lnTo>
                      <a:lnTo>
                        <a:pt x="55" y="10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51" name="Freeform 500"/>
                <p:cNvSpPr>
                  <a:spLocks noChangeAspect="1"/>
                </p:cNvSpPr>
                <p:nvPr/>
              </p:nvSpPr>
              <p:spPr bwMode="gray">
                <a:xfrm>
                  <a:off x="1926" y="1480"/>
                  <a:ext cx="193" cy="234"/>
                </a:xfrm>
                <a:custGeom>
                  <a:avLst/>
                  <a:gdLst>
                    <a:gd name="T0" fmla="*/ 84 w 206"/>
                    <a:gd name="T1" fmla="*/ 186 h 208"/>
                    <a:gd name="T2" fmla="*/ 97 w 206"/>
                    <a:gd name="T3" fmla="*/ 173 h 208"/>
                    <a:gd name="T4" fmla="*/ 103 w 206"/>
                    <a:gd name="T5" fmla="*/ 163 h 208"/>
                    <a:gd name="T6" fmla="*/ 113 w 206"/>
                    <a:gd name="T7" fmla="*/ 163 h 208"/>
                    <a:gd name="T8" fmla="*/ 124 w 206"/>
                    <a:gd name="T9" fmla="*/ 153 h 208"/>
                    <a:gd name="T10" fmla="*/ 130 w 206"/>
                    <a:gd name="T11" fmla="*/ 149 h 208"/>
                    <a:gd name="T12" fmla="*/ 142 w 206"/>
                    <a:gd name="T13" fmla="*/ 140 h 208"/>
                    <a:gd name="T14" fmla="*/ 154 w 206"/>
                    <a:gd name="T15" fmla="*/ 142 h 208"/>
                    <a:gd name="T16" fmla="*/ 175 w 206"/>
                    <a:gd name="T17" fmla="*/ 138 h 208"/>
                    <a:gd name="T18" fmla="*/ 204 w 206"/>
                    <a:gd name="T19" fmla="*/ 124 h 208"/>
                    <a:gd name="T20" fmla="*/ 194 w 206"/>
                    <a:gd name="T21" fmla="*/ 87 h 208"/>
                    <a:gd name="T22" fmla="*/ 192 w 206"/>
                    <a:gd name="T23" fmla="*/ 74 h 208"/>
                    <a:gd name="T24" fmla="*/ 175 w 206"/>
                    <a:gd name="T25" fmla="*/ 66 h 208"/>
                    <a:gd name="T26" fmla="*/ 169 w 206"/>
                    <a:gd name="T27" fmla="*/ 60 h 208"/>
                    <a:gd name="T28" fmla="*/ 93 w 206"/>
                    <a:gd name="T29" fmla="*/ 0 h 208"/>
                    <a:gd name="T30" fmla="*/ 84 w 206"/>
                    <a:gd name="T31" fmla="*/ 122 h 208"/>
                    <a:gd name="T32" fmla="*/ 82 w 206"/>
                    <a:gd name="T33" fmla="*/ 136 h 208"/>
                    <a:gd name="T34" fmla="*/ 37 w 206"/>
                    <a:gd name="T35" fmla="*/ 134 h 208"/>
                    <a:gd name="T36" fmla="*/ 20 w 206"/>
                    <a:gd name="T37" fmla="*/ 136 h 208"/>
                    <a:gd name="T38" fmla="*/ 12 w 206"/>
                    <a:gd name="T39" fmla="*/ 138 h 208"/>
                    <a:gd name="T40" fmla="*/ 6 w 206"/>
                    <a:gd name="T41" fmla="*/ 142 h 208"/>
                    <a:gd name="T42" fmla="*/ 0 w 206"/>
                    <a:gd name="T43" fmla="*/ 147 h 208"/>
                    <a:gd name="T44" fmla="*/ 2 w 206"/>
                    <a:gd name="T45" fmla="*/ 163 h 208"/>
                    <a:gd name="T46" fmla="*/ 8 w 206"/>
                    <a:gd name="T47" fmla="*/ 169 h 208"/>
                    <a:gd name="T48" fmla="*/ 8 w 206"/>
                    <a:gd name="T49" fmla="*/ 180 h 208"/>
                    <a:gd name="T50" fmla="*/ 20 w 206"/>
                    <a:gd name="T51" fmla="*/ 184 h 208"/>
                    <a:gd name="T52" fmla="*/ 31 w 206"/>
                    <a:gd name="T53" fmla="*/ 182 h 208"/>
                    <a:gd name="T54" fmla="*/ 43 w 206"/>
                    <a:gd name="T55" fmla="*/ 180 h 208"/>
                    <a:gd name="T56" fmla="*/ 47 w 206"/>
                    <a:gd name="T57" fmla="*/ 192 h 208"/>
                    <a:gd name="T58" fmla="*/ 45 w 206"/>
                    <a:gd name="T59" fmla="*/ 198 h 208"/>
                    <a:gd name="T60" fmla="*/ 47 w 206"/>
                    <a:gd name="T61" fmla="*/ 204 h 208"/>
                    <a:gd name="T62" fmla="*/ 55 w 206"/>
                    <a:gd name="T63" fmla="*/ 206 h 208"/>
                    <a:gd name="T64" fmla="*/ 66 w 206"/>
                    <a:gd name="T65" fmla="*/ 208 h 208"/>
                    <a:gd name="T66" fmla="*/ 72 w 206"/>
                    <a:gd name="T67" fmla="*/ 204 h 208"/>
                    <a:gd name="T68" fmla="*/ 78 w 206"/>
                    <a:gd name="T69" fmla="*/ 206 h 208"/>
                    <a:gd name="T70" fmla="*/ 84 w 206"/>
                    <a:gd name="T71" fmla="*/ 198 h 20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06"/>
                    <a:gd name="T109" fmla="*/ 0 h 208"/>
                    <a:gd name="T110" fmla="*/ 206 w 206"/>
                    <a:gd name="T111" fmla="*/ 208 h 20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06" h="208">
                      <a:moveTo>
                        <a:pt x="86" y="194"/>
                      </a:moveTo>
                      <a:lnTo>
                        <a:pt x="84" y="186"/>
                      </a:lnTo>
                      <a:lnTo>
                        <a:pt x="91" y="182"/>
                      </a:lnTo>
                      <a:lnTo>
                        <a:pt x="97" y="173"/>
                      </a:lnTo>
                      <a:lnTo>
                        <a:pt x="97" y="169"/>
                      </a:lnTo>
                      <a:lnTo>
                        <a:pt x="103" y="163"/>
                      </a:lnTo>
                      <a:lnTo>
                        <a:pt x="109" y="165"/>
                      </a:lnTo>
                      <a:lnTo>
                        <a:pt x="113" y="163"/>
                      </a:lnTo>
                      <a:lnTo>
                        <a:pt x="117" y="157"/>
                      </a:lnTo>
                      <a:lnTo>
                        <a:pt x="124" y="153"/>
                      </a:lnTo>
                      <a:lnTo>
                        <a:pt x="128" y="153"/>
                      </a:lnTo>
                      <a:lnTo>
                        <a:pt x="130" y="149"/>
                      </a:lnTo>
                      <a:lnTo>
                        <a:pt x="134" y="147"/>
                      </a:lnTo>
                      <a:lnTo>
                        <a:pt x="142" y="140"/>
                      </a:lnTo>
                      <a:lnTo>
                        <a:pt x="148" y="142"/>
                      </a:lnTo>
                      <a:lnTo>
                        <a:pt x="154" y="142"/>
                      </a:lnTo>
                      <a:lnTo>
                        <a:pt x="167" y="142"/>
                      </a:lnTo>
                      <a:lnTo>
                        <a:pt x="175" y="138"/>
                      </a:lnTo>
                      <a:lnTo>
                        <a:pt x="194" y="136"/>
                      </a:lnTo>
                      <a:lnTo>
                        <a:pt x="204" y="124"/>
                      </a:lnTo>
                      <a:lnTo>
                        <a:pt x="206" y="83"/>
                      </a:lnTo>
                      <a:lnTo>
                        <a:pt x="194" y="87"/>
                      </a:lnTo>
                      <a:lnTo>
                        <a:pt x="192" y="85"/>
                      </a:lnTo>
                      <a:lnTo>
                        <a:pt x="192" y="74"/>
                      </a:lnTo>
                      <a:lnTo>
                        <a:pt x="181" y="68"/>
                      </a:lnTo>
                      <a:lnTo>
                        <a:pt x="175" y="66"/>
                      </a:lnTo>
                      <a:lnTo>
                        <a:pt x="173" y="64"/>
                      </a:lnTo>
                      <a:lnTo>
                        <a:pt x="169" y="60"/>
                      </a:lnTo>
                      <a:lnTo>
                        <a:pt x="167" y="54"/>
                      </a:lnTo>
                      <a:lnTo>
                        <a:pt x="93" y="0"/>
                      </a:lnTo>
                      <a:lnTo>
                        <a:pt x="74" y="0"/>
                      </a:lnTo>
                      <a:lnTo>
                        <a:pt x="84" y="122"/>
                      </a:lnTo>
                      <a:lnTo>
                        <a:pt x="86" y="124"/>
                      </a:lnTo>
                      <a:lnTo>
                        <a:pt x="82" y="136"/>
                      </a:lnTo>
                      <a:lnTo>
                        <a:pt x="37" y="136"/>
                      </a:lnTo>
                      <a:lnTo>
                        <a:pt x="37" y="134"/>
                      </a:lnTo>
                      <a:lnTo>
                        <a:pt x="33" y="136"/>
                      </a:lnTo>
                      <a:lnTo>
                        <a:pt x="20" y="136"/>
                      </a:lnTo>
                      <a:lnTo>
                        <a:pt x="16" y="142"/>
                      </a:lnTo>
                      <a:lnTo>
                        <a:pt x="12" y="138"/>
                      </a:lnTo>
                      <a:lnTo>
                        <a:pt x="8" y="138"/>
                      </a:lnTo>
                      <a:lnTo>
                        <a:pt x="6" y="142"/>
                      </a:lnTo>
                      <a:lnTo>
                        <a:pt x="4" y="144"/>
                      </a:lnTo>
                      <a:lnTo>
                        <a:pt x="0" y="147"/>
                      </a:lnTo>
                      <a:lnTo>
                        <a:pt x="2" y="155"/>
                      </a:lnTo>
                      <a:lnTo>
                        <a:pt x="2" y="163"/>
                      </a:lnTo>
                      <a:lnTo>
                        <a:pt x="6" y="163"/>
                      </a:lnTo>
                      <a:lnTo>
                        <a:pt x="8" y="169"/>
                      </a:lnTo>
                      <a:lnTo>
                        <a:pt x="6" y="177"/>
                      </a:lnTo>
                      <a:lnTo>
                        <a:pt x="8" y="180"/>
                      </a:lnTo>
                      <a:lnTo>
                        <a:pt x="14" y="180"/>
                      </a:lnTo>
                      <a:lnTo>
                        <a:pt x="20" y="184"/>
                      </a:lnTo>
                      <a:lnTo>
                        <a:pt x="25" y="180"/>
                      </a:lnTo>
                      <a:lnTo>
                        <a:pt x="31" y="182"/>
                      </a:lnTo>
                      <a:lnTo>
                        <a:pt x="35" y="175"/>
                      </a:lnTo>
                      <a:lnTo>
                        <a:pt x="43" y="180"/>
                      </a:lnTo>
                      <a:lnTo>
                        <a:pt x="43" y="188"/>
                      </a:lnTo>
                      <a:lnTo>
                        <a:pt x="47" y="192"/>
                      </a:lnTo>
                      <a:lnTo>
                        <a:pt x="45" y="194"/>
                      </a:lnTo>
                      <a:lnTo>
                        <a:pt x="45" y="198"/>
                      </a:lnTo>
                      <a:lnTo>
                        <a:pt x="47" y="196"/>
                      </a:lnTo>
                      <a:lnTo>
                        <a:pt x="47" y="204"/>
                      </a:lnTo>
                      <a:lnTo>
                        <a:pt x="53" y="208"/>
                      </a:lnTo>
                      <a:lnTo>
                        <a:pt x="55" y="206"/>
                      </a:lnTo>
                      <a:lnTo>
                        <a:pt x="60" y="208"/>
                      </a:lnTo>
                      <a:lnTo>
                        <a:pt x="66" y="208"/>
                      </a:lnTo>
                      <a:lnTo>
                        <a:pt x="68" y="204"/>
                      </a:lnTo>
                      <a:lnTo>
                        <a:pt x="72" y="204"/>
                      </a:lnTo>
                      <a:lnTo>
                        <a:pt x="72" y="206"/>
                      </a:lnTo>
                      <a:lnTo>
                        <a:pt x="78" y="206"/>
                      </a:lnTo>
                      <a:lnTo>
                        <a:pt x="84" y="204"/>
                      </a:lnTo>
                      <a:lnTo>
                        <a:pt x="84" y="198"/>
                      </a:lnTo>
                      <a:lnTo>
                        <a:pt x="86" y="19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52" name="Freeform 501"/>
                <p:cNvSpPr>
                  <a:spLocks noChangeAspect="1"/>
                </p:cNvSpPr>
                <p:nvPr/>
              </p:nvSpPr>
              <p:spPr bwMode="gray">
                <a:xfrm>
                  <a:off x="2404" y="1921"/>
                  <a:ext cx="21" cy="33"/>
                </a:xfrm>
                <a:custGeom>
                  <a:avLst/>
                  <a:gdLst>
                    <a:gd name="T0" fmla="*/ 11 w 23"/>
                    <a:gd name="T1" fmla="*/ 0 h 31"/>
                    <a:gd name="T2" fmla="*/ 9 w 23"/>
                    <a:gd name="T3" fmla="*/ 6 h 31"/>
                    <a:gd name="T4" fmla="*/ 5 w 23"/>
                    <a:gd name="T5" fmla="*/ 6 h 31"/>
                    <a:gd name="T6" fmla="*/ 5 w 23"/>
                    <a:gd name="T7" fmla="*/ 4 h 31"/>
                    <a:gd name="T8" fmla="*/ 2 w 23"/>
                    <a:gd name="T9" fmla="*/ 4 h 31"/>
                    <a:gd name="T10" fmla="*/ 0 w 23"/>
                    <a:gd name="T11" fmla="*/ 4 h 31"/>
                    <a:gd name="T12" fmla="*/ 2 w 23"/>
                    <a:gd name="T13" fmla="*/ 8 h 31"/>
                    <a:gd name="T14" fmla="*/ 2 w 23"/>
                    <a:gd name="T15" fmla="*/ 12 h 31"/>
                    <a:gd name="T16" fmla="*/ 2 w 23"/>
                    <a:gd name="T17" fmla="*/ 19 h 31"/>
                    <a:gd name="T18" fmla="*/ 5 w 23"/>
                    <a:gd name="T19" fmla="*/ 31 h 31"/>
                    <a:gd name="T20" fmla="*/ 9 w 23"/>
                    <a:gd name="T21" fmla="*/ 29 h 31"/>
                    <a:gd name="T22" fmla="*/ 17 w 23"/>
                    <a:gd name="T23" fmla="*/ 21 h 31"/>
                    <a:gd name="T24" fmla="*/ 19 w 23"/>
                    <a:gd name="T25" fmla="*/ 16 h 31"/>
                    <a:gd name="T26" fmla="*/ 21 w 23"/>
                    <a:gd name="T27" fmla="*/ 12 h 31"/>
                    <a:gd name="T28" fmla="*/ 23 w 23"/>
                    <a:gd name="T29" fmla="*/ 10 h 31"/>
                    <a:gd name="T30" fmla="*/ 17 w 23"/>
                    <a:gd name="T31" fmla="*/ 6 h 31"/>
                    <a:gd name="T32" fmla="*/ 19 w 23"/>
                    <a:gd name="T33" fmla="*/ 2 h 31"/>
                    <a:gd name="T34" fmla="*/ 13 w 23"/>
                    <a:gd name="T35" fmla="*/ 2 h 31"/>
                    <a:gd name="T36" fmla="*/ 11 w 23"/>
                    <a:gd name="T37" fmla="*/ 0 h 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31"/>
                    <a:gd name="T59" fmla="*/ 23 w 23"/>
                    <a:gd name="T60" fmla="*/ 31 h 3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31">
                      <a:moveTo>
                        <a:pt x="11" y="0"/>
                      </a:moveTo>
                      <a:lnTo>
                        <a:pt x="9" y="6"/>
                      </a:lnTo>
                      <a:lnTo>
                        <a:pt x="5" y="6"/>
                      </a:lnTo>
                      <a:lnTo>
                        <a:pt x="5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2" y="19"/>
                      </a:lnTo>
                      <a:lnTo>
                        <a:pt x="5" y="31"/>
                      </a:lnTo>
                      <a:lnTo>
                        <a:pt x="9" y="29"/>
                      </a:lnTo>
                      <a:lnTo>
                        <a:pt x="17" y="21"/>
                      </a:lnTo>
                      <a:lnTo>
                        <a:pt x="19" y="16"/>
                      </a:lnTo>
                      <a:lnTo>
                        <a:pt x="21" y="12"/>
                      </a:lnTo>
                      <a:lnTo>
                        <a:pt x="23" y="10"/>
                      </a:lnTo>
                      <a:lnTo>
                        <a:pt x="17" y="6"/>
                      </a:lnTo>
                      <a:lnTo>
                        <a:pt x="19" y="2"/>
                      </a:lnTo>
                      <a:lnTo>
                        <a:pt x="13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53" name="Freeform 502"/>
                <p:cNvSpPr>
                  <a:spLocks noChangeAspect="1"/>
                </p:cNvSpPr>
                <p:nvPr/>
              </p:nvSpPr>
              <p:spPr bwMode="gray">
                <a:xfrm>
                  <a:off x="2444" y="2034"/>
                  <a:ext cx="36" cy="118"/>
                </a:xfrm>
                <a:custGeom>
                  <a:avLst/>
                  <a:gdLst>
                    <a:gd name="T0" fmla="*/ 14 w 41"/>
                    <a:gd name="T1" fmla="*/ 14 h 105"/>
                    <a:gd name="T2" fmla="*/ 10 w 41"/>
                    <a:gd name="T3" fmla="*/ 19 h 105"/>
                    <a:gd name="T4" fmla="*/ 10 w 41"/>
                    <a:gd name="T5" fmla="*/ 29 h 105"/>
                    <a:gd name="T6" fmla="*/ 10 w 41"/>
                    <a:gd name="T7" fmla="*/ 41 h 105"/>
                    <a:gd name="T8" fmla="*/ 4 w 41"/>
                    <a:gd name="T9" fmla="*/ 47 h 105"/>
                    <a:gd name="T10" fmla="*/ 4 w 41"/>
                    <a:gd name="T11" fmla="*/ 54 h 105"/>
                    <a:gd name="T12" fmla="*/ 0 w 41"/>
                    <a:gd name="T13" fmla="*/ 60 h 105"/>
                    <a:gd name="T14" fmla="*/ 2 w 41"/>
                    <a:gd name="T15" fmla="*/ 64 h 105"/>
                    <a:gd name="T16" fmla="*/ 6 w 41"/>
                    <a:gd name="T17" fmla="*/ 64 h 105"/>
                    <a:gd name="T18" fmla="*/ 10 w 41"/>
                    <a:gd name="T19" fmla="*/ 66 h 105"/>
                    <a:gd name="T20" fmla="*/ 12 w 41"/>
                    <a:gd name="T21" fmla="*/ 72 h 105"/>
                    <a:gd name="T22" fmla="*/ 22 w 41"/>
                    <a:gd name="T23" fmla="*/ 70 h 105"/>
                    <a:gd name="T24" fmla="*/ 24 w 41"/>
                    <a:gd name="T25" fmla="*/ 76 h 105"/>
                    <a:gd name="T26" fmla="*/ 24 w 41"/>
                    <a:gd name="T27" fmla="*/ 80 h 105"/>
                    <a:gd name="T28" fmla="*/ 20 w 41"/>
                    <a:gd name="T29" fmla="*/ 91 h 105"/>
                    <a:gd name="T30" fmla="*/ 24 w 41"/>
                    <a:gd name="T31" fmla="*/ 99 h 105"/>
                    <a:gd name="T32" fmla="*/ 29 w 41"/>
                    <a:gd name="T33" fmla="*/ 103 h 105"/>
                    <a:gd name="T34" fmla="*/ 29 w 41"/>
                    <a:gd name="T35" fmla="*/ 105 h 105"/>
                    <a:gd name="T36" fmla="*/ 31 w 41"/>
                    <a:gd name="T37" fmla="*/ 105 h 105"/>
                    <a:gd name="T38" fmla="*/ 31 w 41"/>
                    <a:gd name="T39" fmla="*/ 101 h 105"/>
                    <a:gd name="T40" fmla="*/ 33 w 41"/>
                    <a:gd name="T41" fmla="*/ 95 h 105"/>
                    <a:gd name="T42" fmla="*/ 39 w 41"/>
                    <a:gd name="T43" fmla="*/ 95 h 105"/>
                    <a:gd name="T44" fmla="*/ 41 w 41"/>
                    <a:gd name="T45" fmla="*/ 74 h 105"/>
                    <a:gd name="T46" fmla="*/ 29 w 41"/>
                    <a:gd name="T47" fmla="*/ 60 h 105"/>
                    <a:gd name="T48" fmla="*/ 24 w 41"/>
                    <a:gd name="T49" fmla="*/ 54 h 105"/>
                    <a:gd name="T50" fmla="*/ 22 w 41"/>
                    <a:gd name="T51" fmla="*/ 41 h 105"/>
                    <a:gd name="T52" fmla="*/ 24 w 41"/>
                    <a:gd name="T53" fmla="*/ 35 h 105"/>
                    <a:gd name="T54" fmla="*/ 29 w 41"/>
                    <a:gd name="T55" fmla="*/ 29 h 105"/>
                    <a:gd name="T56" fmla="*/ 29 w 41"/>
                    <a:gd name="T57" fmla="*/ 25 h 105"/>
                    <a:gd name="T58" fmla="*/ 26 w 41"/>
                    <a:gd name="T59" fmla="*/ 21 h 105"/>
                    <a:gd name="T60" fmla="*/ 29 w 41"/>
                    <a:gd name="T61" fmla="*/ 14 h 105"/>
                    <a:gd name="T62" fmla="*/ 24 w 41"/>
                    <a:gd name="T63" fmla="*/ 4 h 105"/>
                    <a:gd name="T64" fmla="*/ 18 w 41"/>
                    <a:gd name="T65" fmla="*/ 0 h 105"/>
                    <a:gd name="T66" fmla="*/ 14 w 41"/>
                    <a:gd name="T67" fmla="*/ 2 h 105"/>
                    <a:gd name="T68" fmla="*/ 8 w 41"/>
                    <a:gd name="T69" fmla="*/ 0 h 105"/>
                    <a:gd name="T70" fmla="*/ 10 w 41"/>
                    <a:gd name="T71" fmla="*/ 4 h 105"/>
                    <a:gd name="T72" fmla="*/ 14 w 41"/>
                    <a:gd name="T73" fmla="*/ 14 h 10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1"/>
                    <a:gd name="T112" fmla="*/ 0 h 105"/>
                    <a:gd name="T113" fmla="*/ 41 w 41"/>
                    <a:gd name="T114" fmla="*/ 105 h 10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1" h="105">
                      <a:moveTo>
                        <a:pt x="14" y="14"/>
                      </a:moveTo>
                      <a:lnTo>
                        <a:pt x="10" y="19"/>
                      </a:lnTo>
                      <a:lnTo>
                        <a:pt x="10" y="29"/>
                      </a:lnTo>
                      <a:lnTo>
                        <a:pt x="10" y="41"/>
                      </a:lnTo>
                      <a:lnTo>
                        <a:pt x="4" y="47"/>
                      </a:lnTo>
                      <a:lnTo>
                        <a:pt x="4" y="54"/>
                      </a:lnTo>
                      <a:lnTo>
                        <a:pt x="0" y="60"/>
                      </a:lnTo>
                      <a:lnTo>
                        <a:pt x="2" y="64"/>
                      </a:lnTo>
                      <a:lnTo>
                        <a:pt x="6" y="64"/>
                      </a:lnTo>
                      <a:lnTo>
                        <a:pt x="10" y="66"/>
                      </a:lnTo>
                      <a:lnTo>
                        <a:pt x="12" y="72"/>
                      </a:lnTo>
                      <a:lnTo>
                        <a:pt x="22" y="70"/>
                      </a:lnTo>
                      <a:lnTo>
                        <a:pt x="24" y="76"/>
                      </a:lnTo>
                      <a:lnTo>
                        <a:pt x="24" y="80"/>
                      </a:lnTo>
                      <a:lnTo>
                        <a:pt x="20" y="91"/>
                      </a:lnTo>
                      <a:lnTo>
                        <a:pt x="24" y="99"/>
                      </a:lnTo>
                      <a:lnTo>
                        <a:pt x="29" y="103"/>
                      </a:lnTo>
                      <a:lnTo>
                        <a:pt x="29" y="105"/>
                      </a:lnTo>
                      <a:lnTo>
                        <a:pt x="31" y="105"/>
                      </a:lnTo>
                      <a:lnTo>
                        <a:pt x="31" y="101"/>
                      </a:lnTo>
                      <a:lnTo>
                        <a:pt x="33" y="95"/>
                      </a:lnTo>
                      <a:lnTo>
                        <a:pt x="39" y="95"/>
                      </a:lnTo>
                      <a:lnTo>
                        <a:pt x="41" y="74"/>
                      </a:lnTo>
                      <a:lnTo>
                        <a:pt x="29" y="60"/>
                      </a:lnTo>
                      <a:lnTo>
                        <a:pt x="24" y="54"/>
                      </a:lnTo>
                      <a:lnTo>
                        <a:pt x="22" y="41"/>
                      </a:lnTo>
                      <a:lnTo>
                        <a:pt x="24" y="35"/>
                      </a:lnTo>
                      <a:lnTo>
                        <a:pt x="29" y="29"/>
                      </a:lnTo>
                      <a:lnTo>
                        <a:pt x="29" y="25"/>
                      </a:lnTo>
                      <a:lnTo>
                        <a:pt x="26" y="21"/>
                      </a:lnTo>
                      <a:lnTo>
                        <a:pt x="29" y="14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8" y="0"/>
                      </a:lnTo>
                      <a:lnTo>
                        <a:pt x="10" y="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54" name="Freeform 503"/>
                <p:cNvSpPr>
                  <a:spLocks noChangeAspect="1"/>
                </p:cNvSpPr>
                <p:nvPr/>
              </p:nvSpPr>
              <p:spPr bwMode="gray">
                <a:xfrm>
                  <a:off x="2410" y="1812"/>
                  <a:ext cx="64" cy="91"/>
                </a:xfrm>
                <a:custGeom>
                  <a:avLst/>
                  <a:gdLst>
                    <a:gd name="T0" fmla="*/ 14 w 68"/>
                    <a:gd name="T1" fmla="*/ 27 h 81"/>
                    <a:gd name="T2" fmla="*/ 20 w 68"/>
                    <a:gd name="T3" fmla="*/ 29 h 81"/>
                    <a:gd name="T4" fmla="*/ 20 w 68"/>
                    <a:gd name="T5" fmla="*/ 31 h 81"/>
                    <a:gd name="T6" fmla="*/ 12 w 68"/>
                    <a:gd name="T7" fmla="*/ 39 h 81"/>
                    <a:gd name="T8" fmla="*/ 4 w 68"/>
                    <a:gd name="T9" fmla="*/ 50 h 81"/>
                    <a:gd name="T10" fmla="*/ 0 w 68"/>
                    <a:gd name="T11" fmla="*/ 62 h 81"/>
                    <a:gd name="T12" fmla="*/ 2 w 68"/>
                    <a:gd name="T13" fmla="*/ 68 h 81"/>
                    <a:gd name="T14" fmla="*/ 0 w 68"/>
                    <a:gd name="T15" fmla="*/ 72 h 81"/>
                    <a:gd name="T16" fmla="*/ 0 w 68"/>
                    <a:gd name="T17" fmla="*/ 78 h 81"/>
                    <a:gd name="T18" fmla="*/ 6 w 68"/>
                    <a:gd name="T19" fmla="*/ 81 h 81"/>
                    <a:gd name="T20" fmla="*/ 8 w 68"/>
                    <a:gd name="T21" fmla="*/ 76 h 81"/>
                    <a:gd name="T22" fmla="*/ 10 w 68"/>
                    <a:gd name="T23" fmla="*/ 76 h 81"/>
                    <a:gd name="T24" fmla="*/ 12 w 68"/>
                    <a:gd name="T25" fmla="*/ 72 h 81"/>
                    <a:gd name="T26" fmla="*/ 53 w 68"/>
                    <a:gd name="T27" fmla="*/ 72 h 81"/>
                    <a:gd name="T28" fmla="*/ 53 w 68"/>
                    <a:gd name="T29" fmla="*/ 60 h 81"/>
                    <a:gd name="T30" fmla="*/ 68 w 68"/>
                    <a:gd name="T31" fmla="*/ 35 h 81"/>
                    <a:gd name="T32" fmla="*/ 66 w 68"/>
                    <a:gd name="T33" fmla="*/ 21 h 81"/>
                    <a:gd name="T34" fmla="*/ 59 w 68"/>
                    <a:gd name="T35" fmla="*/ 17 h 81"/>
                    <a:gd name="T36" fmla="*/ 59 w 68"/>
                    <a:gd name="T37" fmla="*/ 8 h 81"/>
                    <a:gd name="T38" fmla="*/ 55 w 68"/>
                    <a:gd name="T39" fmla="*/ 4 h 81"/>
                    <a:gd name="T40" fmla="*/ 55 w 68"/>
                    <a:gd name="T41" fmla="*/ 0 h 81"/>
                    <a:gd name="T42" fmla="*/ 49 w 68"/>
                    <a:gd name="T43" fmla="*/ 6 h 81"/>
                    <a:gd name="T44" fmla="*/ 43 w 68"/>
                    <a:gd name="T45" fmla="*/ 6 h 81"/>
                    <a:gd name="T46" fmla="*/ 35 w 68"/>
                    <a:gd name="T47" fmla="*/ 8 h 81"/>
                    <a:gd name="T48" fmla="*/ 31 w 68"/>
                    <a:gd name="T49" fmla="*/ 10 h 81"/>
                    <a:gd name="T50" fmla="*/ 26 w 68"/>
                    <a:gd name="T51" fmla="*/ 6 h 81"/>
                    <a:gd name="T52" fmla="*/ 24 w 68"/>
                    <a:gd name="T53" fmla="*/ 8 h 81"/>
                    <a:gd name="T54" fmla="*/ 16 w 68"/>
                    <a:gd name="T55" fmla="*/ 8 h 81"/>
                    <a:gd name="T56" fmla="*/ 12 w 68"/>
                    <a:gd name="T57" fmla="*/ 10 h 81"/>
                    <a:gd name="T58" fmla="*/ 14 w 68"/>
                    <a:gd name="T59" fmla="*/ 17 h 81"/>
                    <a:gd name="T60" fmla="*/ 14 w 68"/>
                    <a:gd name="T61" fmla="*/ 27 h 8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68"/>
                    <a:gd name="T94" fmla="*/ 0 h 81"/>
                    <a:gd name="T95" fmla="*/ 68 w 68"/>
                    <a:gd name="T96" fmla="*/ 81 h 8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68" h="81">
                      <a:moveTo>
                        <a:pt x="14" y="27"/>
                      </a:moveTo>
                      <a:lnTo>
                        <a:pt x="20" y="29"/>
                      </a:lnTo>
                      <a:lnTo>
                        <a:pt x="20" y="31"/>
                      </a:lnTo>
                      <a:lnTo>
                        <a:pt x="12" y="39"/>
                      </a:lnTo>
                      <a:lnTo>
                        <a:pt x="4" y="50"/>
                      </a:lnTo>
                      <a:lnTo>
                        <a:pt x="0" y="62"/>
                      </a:lnTo>
                      <a:lnTo>
                        <a:pt x="2" y="68"/>
                      </a:lnTo>
                      <a:lnTo>
                        <a:pt x="0" y="72"/>
                      </a:lnTo>
                      <a:lnTo>
                        <a:pt x="0" y="78"/>
                      </a:lnTo>
                      <a:lnTo>
                        <a:pt x="6" y="81"/>
                      </a:lnTo>
                      <a:lnTo>
                        <a:pt x="8" y="76"/>
                      </a:lnTo>
                      <a:lnTo>
                        <a:pt x="10" y="76"/>
                      </a:lnTo>
                      <a:lnTo>
                        <a:pt x="12" y="72"/>
                      </a:lnTo>
                      <a:lnTo>
                        <a:pt x="53" y="72"/>
                      </a:lnTo>
                      <a:lnTo>
                        <a:pt x="53" y="60"/>
                      </a:lnTo>
                      <a:lnTo>
                        <a:pt x="68" y="35"/>
                      </a:lnTo>
                      <a:lnTo>
                        <a:pt x="66" y="21"/>
                      </a:lnTo>
                      <a:lnTo>
                        <a:pt x="59" y="17"/>
                      </a:lnTo>
                      <a:lnTo>
                        <a:pt x="59" y="8"/>
                      </a:lnTo>
                      <a:lnTo>
                        <a:pt x="55" y="4"/>
                      </a:lnTo>
                      <a:lnTo>
                        <a:pt x="55" y="0"/>
                      </a:lnTo>
                      <a:lnTo>
                        <a:pt x="49" y="6"/>
                      </a:lnTo>
                      <a:lnTo>
                        <a:pt x="43" y="6"/>
                      </a:lnTo>
                      <a:lnTo>
                        <a:pt x="35" y="8"/>
                      </a:lnTo>
                      <a:lnTo>
                        <a:pt x="31" y="10"/>
                      </a:lnTo>
                      <a:lnTo>
                        <a:pt x="26" y="6"/>
                      </a:lnTo>
                      <a:lnTo>
                        <a:pt x="24" y="8"/>
                      </a:lnTo>
                      <a:lnTo>
                        <a:pt x="16" y="8"/>
                      </a:lnTo>
                      <a:lnTo>
                        <a:pt x="12" y="10"/>
                      </a:lnTo>
                      <a:lnTo>
                        <a:pt x="14" y="17"/>
                      </a:lnTo>
                      <a:lnTo>
                        <a:pt x="14" y="2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55" name="Freeform 504"/>
                <p:cNvSpPr>
                  <a:spLocks noChangeAspect="1"/>
                </p:cNvSpPr>
                <p:nvPr/>
              </p:nvSpPr>
              <p:spPr bwMode="gray">
                <a:xfrm>
                  <a:off x="2402" y="1900"/>
                  <a:ext cx="25" cy="26"/>
                </a:xfrm>
                <a:custGeom>
                  <a:avLst/>
                  <a:gdLst>
                    <a:gd name="T0" fmla="*/ 15 w 27"/>
                    <a:gd name="T1" fmla="*/ 5 h 25"/>
                    <a:gd name="T2" fmla="*/ 9 w 27"/>
                    <a:gd name="T3" fmla="*/ 2 h 25"/>
                    <a:gd name="T4" fmla="*/ 2 w 27"/>
                    <a:gd name="T5" fmla="*/ 13 h 25"/>
                    <a:gd name="T6" fmla="*/ 0 w 27"/>
                    <a:gd name="T7" fmla="*/ 19 h 25"/>
                    <a:gd name="T8" fmla="*/ 2 w 27"/>
                    <a:gd name="T9" fmla="*/ 23 h 25"/>
                    <a:gd name="T10" fmla="*/ 4 w 27"/>
                    <a:gd name="T11" fmla="*/ 23 h 25"/>
                    <a:gd name="T12" fmla="*/ 7 w 27"/>
                    <a:gd name="T13" fmla="*/ 23 h 25"/>
                    <a:gd name="T14" fmla="*/ 7 w 27"/>
                    <a:gd name="T15" fmla="*/ 25 h 25"/>
                    <a:gd name="T16" fmla="*/ 11 w 27"/>
                    <a:gd name="T17" fmla="*/ 25 h 25"/>
                    <a:gd name="T18" fmla="*/ 13 w 27"/>
                    <a:gd name="T19" fmla="*/ 19 h 25"/>
                    <a:gd name="T20" fmla="*/ 15 w 27"/>
                    <a:gd name="T21" fmla="*/ 21 h 25"/>
                    <a:gd name="T22" fmla="*/ 21 w 27"/>
                    <a:gd name="T23" fmla="*/ 21 h 25"/>
                    <a:gd name="T24" fmla="*/ 27 w 27"/>
                    <a:gd name="T25" fmla="*/ 13 h 25"/>
                    <a:gd name="T26" fmla="*/ 19 w 27"/>
                    <a:gd name="T27" fmla="*/ 0 h 25"/>
                    <a:gd name="T28" fmla="*/ 17 w 27"/>
                    <a:gd name="T29" fmla="*/ 0 h 25"/>
                    <a:gd name="T30" fmla="*/ 15 w 27"/>
                    <a:gd name="T31" fmla="*/ 5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7"/>
                    <a:gd name="T49" fmla="*/ 0 h 25"/>
                    <a:gd name="T50" fmla="*/ 27 w 27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7" h="25">
                      <a:moveTo>
                        <a:pt x="15" y="5"/>
                      </a:moveTo>
                      <a:lnTo>
                        <a:pt x="9" y="2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4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11" y="25"/>
                      </a:lnTo>
                      <a:lnTo>
                        <a:pt x="13" y="19"/>
                      </a:lnTo>
                      <a:lnTo>
                        <a:pt x="15" y="21"/>
                      </a:lnTo>
                      <a:lnTo>
                        <a:pt x="21" y="21"/>
                      </a:lnTo>
                      <a:lnTo>
                        <a:pt x="27" y="13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56" name="Freeform 505"/>
                <p:cNvSpPr>
                  <a:spLocks noChangeAspect="1"/>
                </p:cNvSpPr>
                <p:nvPr/>
              </p:nvSpPr>
              <p:spPr bwMode="gray">
                <a:xfrm>
                  <a:off x="2356" y="2131"/>
                  <a:ext cx="88" cy="112"/>
                </a:xfrm>
                <a:custGeom>
                  <a:avLst/>
                  <a:gdLst>
                    <a:gd name="T0" fmla="*/ 56 w 95"/>
                    <a:gd name="T1" fmla="*/ 0 h 99"/>
                    <a:gd name="T2" fmla="*/ 47 w 95"/>
                    <a:gd name="T3" fmla="*/ 4 h 99"/>
                    <a:gd name="T4" fmla="*/ 45 w 95"/>
                    <a:gd name="T5" fmla="*/ 10 h 99"/>
                    <a:gd name="T6" fmla="*/ 43 w 95"/>
                    <a:gd name="T7" fmla="*/ 16 h 99"/>
                    <a:gd name="T8" fmla="*/ 33 w 95"/>
                    <a:gd name="T9" fmla="*/ 20 h 99"/>
                    <a:gd name="T10" fmla="*/ 25 w 95"/>
                    <a:gd name="T11" fmla="*/ 33 h 99"/>
                    <a:gd name="T12" fmla="*/ 18 w 95"/>
                    <a:gd name="T13" fmla="*/ 35 h 99"/>
                    <a:gd name="T14" fmla="*/ 12 w 95"/>
                    <a:gd name="T15" fmla="*/ 33 h 99"/>
                    <a:gd name="T16" fmla="*/ 0 w 95"/>
                    <a:gd name="T17" fmla="*/ 31 h 99"/>
                    <a:gd name="T18" fmla="*/ 2 w 95"/>
                    <a:gd name="T19" fmla="*/ 37 h 99"/>
                    <a:gd name="T20" fmla="*/ 6 w 95"/>
                    <a:gd name="T21" fmla="*/ 41 h 99"/>
                    <a:gd name="T22" fmla="*/ 10 w 95"/>
                    <a:gd name="T23" fmla="*/ 55 h 99"/>
                    <a:gd name="T24" fmla="*/ 23 w 95"/>
                    <a:gd name="T25" fmla="*/ 64 h 99"/>
                    <a:gd name="T26" fmla="*/ 25 w 95"/>
                    <a:gd name="T27" fmla="*/ 68 h 99"/>
                    <a:gd name="T28" fmla="*/ 29 w 95"/>
                    <a:gd name="T29" fmla="*/ 70 h 99"/>
                    <a:gd name="T30" fmla="*/ 29 w 95"/>
                    <a:gd name="T31" fmla="*/ 76 h 99"/>
                    <a:gd name="T32" fmla="*/ 33 w 95"/>
                    <a:gd name="T33" fmla="*/ 84 h 99"/>
                    <a:gd name="T34" fmla="*/ 43 w 95"/>
                    <a:gd name="T35" fmla="*/ 84 h 99"/>
                    <a:gd name="T36" fmla="*/ 49 w 95"/>
                    <a:gd name="T37" fmla="*/ 90 h 99"/>
                    <a:gd name="T38" fmla="*/ 58 w 95"/>
                    <a:gd name="T39" fmla="*/ 92 h 99"/>
                    <a:gd name="T40" fmla="*/ 62 w 95"/>
                    <a:gd name="T41" fmla="*/ 95 h 99"/>
                    <a:gd name="T42" fmla="*/ 68 w 95"/>
                    <a:gd name="T43" fmla="*/ 95 h 99"/>
                    <a:gd name="T44" fmla="*/ 74 w 95"/>
                    <a:gd name="T45" fmla="*/ 99 h 99"/>
                    <a:gd name="T46" fmla="*/ 86 w 95"/>
                    <a:gd name="T47" fmla="*/ 80 h 99"/>
                    <a:gd name="T48" fmla="*/ 89 w 95"/>
                    <a:gd name="T49" fmla="*/ 72 h 99"/>
                    <a:gd name="T50" fmla="*/ 95 w 95"/>
                    <a:gd name="T51" fmla="*/ 62 h 99"/>
                    <a:gd name="T52" fmla="*/ 91 w 95"/>
                    <a:gd name="T53" fmla="*/ 55 h 99"/>
                    <a:gd name="T54" fmla="*/ 91 w 95"/>
                    <a:gd name="T55" fmla="*/ 49 h 99"/>
                    <a:gd name="T56" fmla="*/ 95 w 95"/>
                    <a:gd name="T57" fmla="*/ 43 h 99"/>
                    <a:gd name="T58" fmla="*/ 95 w 95"/>
                    <a:gd name="T59" fmla="*/ 35 h 99"/>
                    <a:gd name="T60" fmla="*/ 95 w 95"/>
                    <a:gd name="T61" fmla="*/ 33 h 99"/>
                    <a:gd name="T62" fmla="*/ 93 w 95"/>
                    <a:gd name="T63" fmla="*/ 18 h 99"/>
                    <a:gd name="T64" fmla="*/ 91 w 95"/>
                    <a:gd name="T65" fmla="*/ 18 h 99"/>
                    <a:gd name="T66" fmla="*/ 89 w 95"/>
                    <a:gd name="T67" fmla="*/ 16 h 99"/>
                    <a:gd name="T68" fmla="*/ 84 w 95"/>
                    <a:gd name="T69" fmla="*/ 16 h 99"/>
                    <a:gd name="T70" fmla="*/ 74 w 95"/>
                    <a:gd name="T71" fmla="*/ 6 h 99"/>
                    <a:gd name="T72" fmla="*/ 68 w 95"/>
                    <a:gd name="T73" fmla="*/ 6 h 99"/>
                    <a:gd name="T74" fmla="*/ 64 w 95"/>
                    <a:gd name="T75" fmla="*/ 6 h 99"/>
                    <a:gd name="T76" fmla="*/ 66 w 95"/>
                    <a:gd name="T77" fmla="*/ 0 h 99"/>
                    <a:gd name="T78" fmla="*/ 62 w 95"/>
                    <a:gd name="T79" fmla="*/ 0 h 99"/>
                    <a:gd name="T80" fmla="*/ 56 w 95"/>
                    <a:gd name="T81" fmla="*/ 0 h 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5"/>
                    <a:gd name="T124" fmla="*/ 0 h 99"/>
                    <a:gd name="T125" fmla="*/ 95 w 95"/>
                    <a:gd name="T126" fmla="*/ 99 h 9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5" h="99">
                      <a:moveTo>
                        <a:pt x="56" y="0"/>
                      </a:moveTo>
                      <a:lnTo>
                        <a:pt x="47" y="4"/>
                      </a:lnTo>
                      <a:lnTo>
                        <a:pt x="45" y="10"/>
                      </a:lnTo>
                      <a:lnTo>
                        <a:pt x="43" y="16"/>
                      </a:lnTo>
                      <a:lnTo>
                        <a:pt x="33" y="20"/>
                      </a:lnTo>
                      <a:lnTo>
                        <a:pt x="25" y="33"/>
                      </a:lnTo>
                      <a:lnTo>
                        <a:pt x="18" y="35"/>
                      </a:lnTo>
                      <a:lnTo>
                        <a:pt x="12" y="33"/>
                      </a:lnTo>
                      <a:lnTo>
                        <a:pt x="0" y="31"/>
                      </a:lnTo>
                      <a:lnTo>
                        <a:pt x="2" y="37"/>
                      </a:lnTo>
                      <a:lnTo>
                        <a:pt x="6" y="41"/>
                      </a:lnTo>
                      <a:lnTo>
                        <a:pt x="10" y="55"/>
                      </a:lnTo>
                      <a:lnTo>
                        <a:pt x="23" y="64"/>
                      </a:lnTo>
                      <a:lnTo>
                        <a:pt x="25" y="68"/>
                      </a:lnTo>
                      <a:lnTo>
                        <a:pt x="29" y="70"/>
                      </a:lnTo>
                      <a:lnTo>
                        <a:pt x="29" y="76"/>
                      </a:lnTo>
                      <a:lnTo>
                        <a:pt x="33" y="84"/>
                      </a:lnTo>
                      <a:lnTo>
                        <a:pt x="43" y="84"/>
                      </a:lnTo>
                      <a:lnTo>
                        <a:pt x="49" y="90"/>
                      </a:lnTo>
                      <a:lnTo>
                        <a:pt x="58" y="92"/>
                      </a:lnTo>
                      <a:lnTo>
                        <a:pt x="62" y="95"/>
                      </a:lnTo>
                      <a:lnTo>
                        <a:pt x="68" y="95"/>
                      </a:lnTo>
                      <a:lnTo>
                        <a:pt x="74" y="99"/>
                      </a:lnTo>
                      <a:lnTo>
                        <a:pt x="86" y="80"/>
                      </a:lnTo>
                      <a:lnTo>
                        <a:pt x="89" y="72"/>
                      </a:lnTo>
                      <a:lnTo>
                        <a:pt x="95" y="62"/>
                      </a:lnTo>
                      <a:lnTo>
                        <a:pt x="91" y="55"/>
                      </a:lnTo>
                      <a:lnTo>
                        <a:pt x="91" y="49"/>
                      </a:lnTo>
                      <a:lnTo>
                        <a:pt x="95" y="43"/>
                      </a:lnTo>
                      <a:lnTo>
                        <a:pt x="95" y="35"/>
                      </a:lnTo>
                      <a:lnTo>
                        <a:pt x="95" y="33"/>
                      </a:lnTo>
                      <a:lnTo>
                        <a:pt x="93" y="18"/>
                      </a:lnTo>
                      <a:lnTo>
                        <a:pt x="91" y="18"/>
                      </a:lnTo>
                      <a:lnTo>
                        <a:pt x="89" y="16"/>
                      </a:lnTo>
                      <a:lnTo>
                        <a:pt x="84" y="16"/>
                      </a:lnTo>
                      <a:lnTo>
                        <a:pt x="74" y="6"/>
                      </a:lnTo>
                      <a:lnTo>
                        <a:pt x="68" y="6"/>
                      </a:lnTo>
                      <a:lnTo>
                        <a:pt x="64" y="6"/>
                      </a:ln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57" name="Freeform 506"/>
                <p:cNvSpPr>
                  <a:spLocks noChangeAspect="1"/>
                </p:cNvSpPr>
                <p:nvPr/>
              </p:nvSpPr>
              <p:spPr bwMode="gray">
                <a:xfrm>
                  <a:off x="2320" y="2015"/>
                  <a:ext cx="136" cy="157"/>
                </a:xfrm>
                <a:custGeom>
                  <a:avLst/>
                  <a:gdLst>
                    <a:gd name="T0" fmla="*/ 84 w 146"/>
                    <a:gd name="T1" fmla="*/ 8 h 138"/>
                    <a:gd name="T2" fmla="*/ 84 w 146"/>
                    <a:gd name="T3" fmla="*/ 33 h 138"/>
                    <a:gd name="T4" fmla="*/ 90 w 146"/>
                    <a:gd name="T5" fmla="*/ 57 h 138"/>
                    <a:gd name="T6" fmla="*/ 99 w 146"/>
                    <a:gd name="T7" fmla="*/ 72 h 138"/>
                    <a:gd name="T8" fmla="*/ 92 w 146"/>
                    <a:gd name="T9" fmla="*/ 72 h 138"/>
                    <a:gd name="T10" fmla="*/ 88 w 146"/>
                    <a:gd name="T11" fmla="*/ 72 h 138"/>
                    <a:gd name="T12" fmla="*/ 70 w 146"/>
                    <a:gd name="T13" fmla="*/ 53 h 138"/>
                    <a:gd name="T14" fmla="*/ 62 w 146"/>
                    <a:gd name="T15" fmla="*/ 45 h 138"/>
                    <a:gd name="T16" fmla="*/ 49 w 146"/>
                    <a:gd name="T17" fmla="*/ 51 h 138"/>
                    <a:gd name="T18" fmla="*/ 41 w 146"/>
                    <a:gd name="T19" fmla="*/ 39 h 138"/>
                    <a:gd name="T20" fmla="*/ 29 w 146"/>
                    <a:gd name="T21" fmla="*/ 41 h 138"/>
                    <a:gd name="T22" fmla="*/ 26 w 146"/>
                    <a:gd name="T23" fmla="*/ 37 h 138"/>
                    <a:gd name="T24" fmla="*/ 22 w 146"/>
                    <a:gd name="T25" fmla="*/ 51 h 138"/>
                    <a:gd name="T26" fmla="*/ 22 w 146"/>
                    <a:gd name="T27" fmla="*/ 61 h 138"/>
                    <a:gd name="T28" fmla="*/ 0 w 146"/>
                    <a:gd name="T29" fmla="*/ 66 h 138"/>
                    <a:gd name="T30" fmla="*/ 4 w 146"/>
                    <a:gd name="T31" fmla="*/ 115 h 138"/>
                    <a:gd name="T32" fmla="*/ 14 w 146"/>
                    <a:gd name="T33" fmla="*/ 134 h 138"/>
                    <a:gd name="T34" fmla="*/ 33 w 146"/>
                    <a:gd name="T35" fmla="*/ 129 h 138"/>
                    <a:gd name="T36" fmla="*/ 51 w 146"/>
                    <a:gd name="T37" fmla="*/ 136 h 138"/>
                    <a:gd name="T38" fmla="*/ 64 w 146"/>
                    <a:gd name="T39" fmla="*/ 136 h 138"/>
                    <a:gd name="T40" fmla="*/ 82 w 146"/>
                    <a:gd name="T41" fmla="*/ 119 h 138"/>
                    <a:gd name="T42" fmla="*/ 86 w 146"/>
                    <a:gd name="T43" fmla="*/ 107 h 138"/>
                    <a:gd name="T44" fmla="*/ 101 w 146"/>
                    <a:gd name="T45" fmla="*/ 103 h 138"/>
                    <a:gd name="T46" fmla="*/ 103 w 146"/>
                    <a:gd name="T47" fmla="*/ 96 h 138"/>
                    <a:gd name="T48" fmla="*/ 134 w 146"/>
                    <a:gd name="T49" fmla="*/ 80 h 138"/>
                    <a:gd name="T50" fmla="*/ 136 w 146"/>
                    <a:gd name="T51" fmla="*/ 70 h 138"/>
                    <a:gd name="T52" fmla="*/ 142 w 146"/>
                    <a:gd name="T53" fmla="*/ 57 h 138"/>
                    <a:gd name="T54" fmla="*/ 142 w 146"/>
                    <a:gd name="T55" fmla="*/ 35 h 138"/>
                    <a:gd name="T56" fmla="*/ 142 w 146"/>
                    <a:gd name="T57" fmla="*/ 20 h 138"/>
                    <a:gd name="T58" fmla="*/ 123 w 146"/>
                    <a:gd name="T59" fmla="*/ 8 h 138"/>
                    <a:gd name="T60" fmla="*/ 111 w 146"/>
                    <a:gd name="T61" fmla="*/ 0 h 138"/>
                    <a:gd name="T62" fmla="*/ 86 w 146"/>
                    <a:gd name="T63" fmla="*/ 6 h 13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6"/>
                    <a:gd name="T97" fmla="*/ 0 h 138"/>
                    <a:gd name="T98" fmla="*/ 146 w 146"/>
                    <a:gd name="T99" fmla="*/ 138 h 13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6" h="138">
                      <a:moveTo>
                        <a:pt x="86" y="6"/>
                      </a:moveTo>
                      <a:lnTo>
                        <a:pt x="84" y="8"/>
                      </a:lnTo>
                      <a:lnTo>
                        <a:pt x="82" y="14"/>
                      </a:lnTo>
                      <a:lnTo>
                        <a:pt x="84" y="33"/>
                      </a:lnTo>
                      <a:lnTo>
                        <a:pt x="82" y="49"/>
                      </a:lnTo>
                      <a:lnTo>
                        <a:pt x="90" y="57"/>
                      </a:lnTo>
                      <a:lnTo>
                        <a:pt x="97" y="55"/>
                      </a:lnTo>
                      <a:lnTo>
                        <a:pt x="99" y="72"/>
                      </a:lnTo>
                      <a:lnTo>
                        <a:pt x="97" y="72"/>
                      </a:lnTo>
                      <a:lnTo>
                        <a:pt x="92" y="72"/>
                      </a:lnTo>
                      <a:lnTo>
                        <a:pt x="90" y="70"/>
                      </a:lnTo>
                      <a:lnTo>
                        <a:pt x="88" y="72"/>
                      </a:lnTo>
                      <a:lnTo>
                        <a:pt x="76" y="57"/>
                      </a:lnTo>
                      <a:lnTo>
                        <a:pt x="70" y="53"/>
                      </a:lnTo>
                      <a:lnTo>
                        <a:pt x="66" y="47"/>
                      </a:lnTo>
                      <a:lnTo>
                        <a:pt x="62" y="45"/>
                      </a:lnTo>
                      <a:lnTo>
                        <a:pt x="59" y="51"/>
                      </a:lnTo>
                      <a:lnTo>
                        <a:pt x="49" y="51"/>
                      </a:lnTo>
                      <a:lnTo>
                        <a:pt x="41" y="43"/>
                      </a:lnTo>
                      <a:lnTo>
                        <a:pt x="41" y="39"/>
                      </a:lnTo>
                      <a:lnTo>
                        <a:pt x="31" y="43"/>
                      </a:lnTo>
                      <a:lnTo>
                        <a:pt x="29" y="41"/>
                      </a:lnTo>
                      <a:lnTo>
                        <a:pt x="31" y="37"/>
                      </a:lnTo>
                      <a:lnTo>
                        <a:pt x="26" y="37"/>
                      </a:lnTo>
                      <a:lnTo>
                        <a:pt x="26" y="45"/>
                      </a:lnTo>
                      <a:lnTo>
                        <a:pt x="22" y="51"/>
                      </a:lnTo>
                      <a:lnTo>
                        <a:pt x="24" y="57"/>
                      </a:lnTo>
                      <a:lnTo>
                        <a:pt x="22" y="61"/>
                      </a:lnTo>
                      <a:lnTo>
                        <a:pt x="24" y="66"/>
                      </a:lnTo>
                      <a:lnTo>
                        <a:pt x="0" y="66"/>
                      </a:lnTo>
                      <a:lnTo>
                        <a:pt x="0" y="113"/>
                      </a:lnTo>
                      <a:lnTo>
                        <a:pt x="4" y="115"/>
                      </a:lnTo>
                      <a:lnTo>
                        <a:pt x="6" y="121"/>
                      </a:lnTo>
                      <a:lnTo>
                        <a:pt x="14" y="134"/>
                      </a:lnTo>
                      <a:lnTo>
                        <a:pt x="24" y="129"/>
                      </a:lnTo>
                      <a:lnTo>
                        <a:pt x="33" y="129"/>
                      </a:lnTo>
                      <a:lnTo>
                        <a:pt x="39" y="134"/>
                      </a:lnTo>
                      <a:lnTo>
                        <a:pt x="51" y="136"/>
                      </a:lnTo>
                      <a:lnTo>
                        <a:pt x="57" y="138"/>
                      </a:lnTo>
                      <a:lnTo>
                        <a:pt x="64" y="136"/>
                      </a:lnTo>
                      <a:lnTo>
                        <a:pt x="72" y="123"/>
                      </a:lnTo>
                      <a:lnTo>
                        <a:pt x="82" y="119"/>
                      </a:lnTo>
                      <a:lnTo>
                        <a:pt x="84" y="113"/>
                      </a:lnTo>
                      <a:lnTo>
                        <a:pt x="86" y="107"/>
                      </a:lnTo>
                      <a:lnTo>
                        <a:pt x="95" y="103"/>
                      </a:lnTo>
                      <a:lnTo>
                        <a:pt x="101" y="103"/>
                      </a:lnTo>
                      <a:lnTo>
                        <a:pt x="105" y="103"/>
                      </a:lnTo>
                      <a:lnTo>
                        <a:pt x="103" y="96"/>
                      </a:lnTo>
                      <a:lnTo>
                        <a:pt x="138" y="80"/>
                      </a:lnTo>
                      <a:lnTo>
                        <a:pt x="134" y="80"/>
                      </a:lnTo>
                      <a:lnTo>
                        <a:pt x="132" y="76"/>
                      </a:lnTo>
                      <a:lnTo>
                        <a:pt x="136" y="70"/>
                      </a:lnTo>
                      <a:lnTo>
                        <a:pt x="136" y="63"/>
                      </a:lnTo>
                      <a:lnTo>
                        <a:pt x="142" y="57"/>
                      </a:lnTo>
                      <a:lnTo>
                        <a:pt x="142" y="45"/>
                      </a:lnTo>
                      <a:lnTo>
                        <a:pt x="142" y="35"/>
                      </a:lnTo>
                      <a:lnTo>
                        <a:pt x="146" y="30"/>
                      </a:lnTo>
                      <a:lnTo>
                        <a:pt x="142" y="20"/>
                      </a:lnTo>
                      <a:lnTo>
                        <a:pt x="140" y="16"/>
                      </a:lnTo>
                      <a:lnTo>
                        <a:pt x="123" y="8"/>
                      </a:lnTo>
                      <a:lnTo>
                        <a:pt x="115" y="6"/>
                      </a:lnTo>
                      <a:lnTo>
                        <a:pt x="111" y="0"/>
                      </a:lnTo>
                      <a:lnTo>
                        <a:pt x="88" y="0"/>
                      </a:lnTo>
                      <a:lnTo>
                        <a:pt x="86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58" name="Freeform 507"/>
                <p:cNvSpPr>
                  <a:spLocks noChangeAspect="1"/>
                </p:cNvSpPr>
                <p:nvPr/>
              </p:nvSpPr>
              <p:spPr bwMode="gray">
                <a:xfrm>
                  <a:off x="2448" y="1644"/>
                  <a:ext cx="175" cy="180"/>
                </a:xfrm>
                <a:custGeom>
                  <a:avLst/>
                  <a:gdLst>
                    <a:gd name="T0" fmla="*/ 49 w 188"/>
                    <a:gd name="T1" fmla="*/ 144 h 158"/>
                    <a:gd name="T2" fmla="*/ 84 w 188"/>
                    <a:gd name="T3" fmla="*/ 158 h 158"/>
                    <a:gd name="T4" fmla="*/ 89 w 188"/>
                    <a:gd name="T5" fmla="*/ 152 h 158"/>
                    <a:gd name="T6" fmla="*/ 103 w 188"/>
                    <a:gd name="T7" fmla="*/ 152 h 158"/>
                    <a:gd name="T8" fmla="*/ 115 w 188"/>
                    <a:gd name="T9" fmla="*/ 148 h 158"/>
                    <a:gd name="T10" fmla="*/ 132 w 188"/>
                    <a:gd name="T11" fmla="*/ 140 h 158"/>
                    <a:gd name="T12" fmla="*/ 148 w 188"/>
                    <a:gd name="T13" fmla="*/ 140 h 158"/>
                    <a:gd name="T14" fmla="*/ 175 w 188"/>
                    <a:gd name="T15" fmla="*/ 94 h 158"/>
                    <a:gd name="T16" fmla="*/ 161 w 188"/>
                    <a:gd name="T17" fmla="*/ 90 h 158"/>
                    <a:gd name="T18" fmla="*/ 152 w 188"/>
                    <a:gd name="T19" fmla="*/ 86 h 158"/>
                    <a:gd name="T20" fmla="*/ 128 w 188"/>
                    <a:gd name="T21" fmla="*/ 72 h 158"/>
                    <a:gd name="T22" fmla="*/ 117 w 188"/>
                    <a:gd name="T23" fmla="*/ 61 h 158"/>
                    <a:gd name="T24" fmla="*/ 124 w 188"/>
                    <a:gd name="T25" fmla="*/ 51 h 158"/>
                    <a:gd name="T26" fmla="*/ 111 w 188"/>
                    <a:gd name="T27" fmla="*/ 53 h 158"/>
                    <a:gd name="T28" fmla="*/ 109 w 188"/>
                    <a:gd name="T29" fmla="*/ 43 h 158"/>
                    <a:gd name="T30" fmla="*/ 117 w 188"/>
                    <a:gd name="T31" fmla="*/ 30 h 158"/>
                    <a:gd name="T32" fmla="*/ 109 w 188"/>
                    <a:gd name="T33" fmla="*/ 24 h 158"/>
                    <a:gd name="T34" fmla="*/ 101 w 188"/>
                    <a:gd name="T35" fmla="*/ 14 h 158"/>
                    <a:gd name="T36" fmla="*/ 84 w 188"/>
                    <a:gd name="T37" fmla="*/ 2 h 158"/>
                    <a:gd name="T38" fmla="*/ 74 w 188"/>
                    <a:gd name="T39" fmla="*/ 2 h 158"/>
                    <a:gd name="T40" fmla="*/ 64 w 188"/>
                    <a:gd name="T41" fmla="*/ 2 h 158"/>
                    <a:gd name="T42" fmla="*/ 56 w 188"/>
                    <a:gd name="T43" fmla="*/ 6 h 158"/>
                    <a:gd name="T44" fmla="*/ 49 w 188"/>
                    <a:gd name="T45" fmla="*/ 4 h 158"/>
                    <a:gd name="T46" fmla="*/ 41 w 188"/>
                    <a:gd name="T47" fmla="*/ 14 h 158"/>
                    <a:gd name="T48" fmla="*/ 39 w 188"/>
                    <a:gd name="T49" fmla="*/ 24 h 158"/>
                    <a:gd name="T50" fmla="*/ 31 w 188"/>
                    <a:gd name="T51" fmla="*/ 28 h 158"/>
                    <a:gd name="T52" fmla="*/ 25 w 188"/>
                    <a:gd name="T53" fmla="*/ 39 h 158"/>
                    <a:gd name="T54" fmla="*/ 23 w 188"/>
                    <a:gd name="T55" fmla="*/ 55 h 158"/>
                    <a:gd name="T56" fmla="*/ 14 w 188"/>
                    <a:gd name="T57" fmla="*/ 59 h 158"/>
                    <a:gd name="T58" fmla="*/ 12 w 188"/>
                    <a:gd name="T59" fmla="*/ 70 h 158"/>
                    <a:gd name="T60" fmla="*/ 10 w 188"/>
                    <a:gd name="T61" fmla="*/ 90 h 158"/>
                    <a:gd name="T62" fmla="*/ 0 w 188"/>
                    <a:gd name="T63" fmla="*/ 94 h 158"/>
                    <a:gd name="T64" fmla="*/ 10 w 188"/>
                    <a:gd name="T65" fmla="*/ 99 h 158"/>
                    <a:gd name="T66" fmla="*/ 14 w 188"/>
                    <a:gd name="T67" fmla="*/ 109 h 158"/>
                    <a:gd name="T68" fmla="*/ 27 w 188"/>
                    <a:gd name="T69" fmla="*/ 125 h 158"/>
                    <a:gd name="T70" fmla="*/ 31 w 188"/>
                    <a:gd name="T71" fmla="*/ 130 h 158"/>
                    <a:gd name="T72" fmla="*/ 37 w 188"/>
                    <a:gd name="T73" fmla="*/ 142 h 15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8"/>
                    <a:gd name="T112" fmla="*/ 0 h 158"/>
                    <a:gd name="T113" fmla="*/ 188 w 188"/>
                    <a:gd name="T114" fmla="*/ 158 h 15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8" h="158">
                      <a:moveTo>
                        <a:pt x="37" y="142"/>
                      </a:moveTo>
                      <a:lnTo>
                        <a:pt x="49" y="144"/>
                      </a:lnTo>
                      <a:lnTo>
                        <a:pt x="64" y="156"/>
                      </a:lnTo>
                      <a:lnTo>
                        <a:pt x="84" y="158"/>
                      </a:lnTo>
                      <a:lnTo>
                        <a:pt x="89" y="154"/>
                      </a:lnTo>
                      <a:lnTo>
                        <a:pt x="89" y="152"/>
                      </a:lnTo>
                      <a:lnTo>
                        <a:pt x="99" y="148"/>
                      </a:lnTo>
                      <a:lnTo>
                        <a:pt x="103" y="152"/>
                      </a:lnTo>
                      <a:lnTo>
                        <a:pt x="111" y="152"/>
                      </a:lnTo>
                      <a:lnTo>
                        <a:pt x="115" y="148"/>
                      </a:lnTo>
                      <a:lnTo>
                        <a:pt x="126" y="146"/>
                      </a:lnTo>
                      <a:lnTo>
                        <a:pt x="132" y="140"/>
                      </a:lnTo>
                      <a:lnTo>
                        <a:pt x="138" y="140"/>
                      </a:lnTo>
                      <a:lnTo>
                        <a:pt x="148" y="140"/>
                      </a:lnTo>
                      <a:lnTo>
                        <a:pt x="188" y="94"/>
                      </a:lnTo>
                      <a:lnTo>
                        <a:pt x="175" y="94"/>
                      </a:lnTo>
                      <a:lnTo>
                        <a:pt x="171" y="92"/>
                      </a:lnTo>
                      <a:lnTo>
                        <a:pt x="161" y="90"/>
                      </a:lnTo>
                      <a:lnTo>
                        <a:pt x="159" y="86"/>
                      </a:lnTo>
                      <a:lnTo>
                        <a:pt x="152" y="86"/>
                      </a:lnTo>
                      <a:lnTo>
                        <a:pt x="134" y="80"/>
                      </a:lnTo>
                      <a:lnTo>
                        <a:pt x="128" y="72"/>
                      </a:lnTo>
                      <a:lnTo>
                        <a:pt x="126" y="70"/>
                      </a:lnTo>
                      <a:lnTo>
                        <a:pt x="117" y="61"/>
                      </a:lnTo>
                      <a:lnTo>
                        <a:pt x="117" y="57"/>
                      </a:lnTo>
                      <a:lnTo>
                        <a:pt x="124" y="51"/>
                      </a:lnTo>
                      <a:lnTo>
                        <a:pt x="115" y="51"/>
                      </a:lnTo>
                      <a:lnTo>
                        <a:pt x="111" y="53"/>
                      </a:lnTo>
                      <a:lnTo>
                        <a:pt x="109" y="49"/>
                      </a:lnTo>
                      <a:lnTo>
                        <a:pt x="109" y="43"/>
                      </a:lnTo>
                      <a:lnTo>
                        <a:pt x="113" y="37"/>
                      </a:lnTo>
                      <a:lnTo>
                        <a:pt x="117" y="30"/>
                      </a:lnTo>
                      <a:lnTo>
                        <a:pt x="113" y="26"/>
                      </a:lnTo>
                      <a:lnTo>
                        <a:pt x="109" y="24"/>
                      </a:lnTo>
                      <a:lnTo>
                        <a:pt x="107" y="18"/>
                      </a:lnTo>
                      <a:lnTo>
                        <a:pt x="101" y="14"/>
                      </a:lnTo>
                      <a:lnTo>
                        <a:pt x="95" y="6"/>
                      </a:lnTo>
                      <a:lnTo>
                        <a:pt x="84" y="2"/>
                      </a:lnTo>
                      <a:lnTo>
                        <a:pt x="78" y="4"/>
                      </a:lnTo>
                      <a:lnTo>
                        <a:pt x="74" y="2"/>
                      </a:lnTo>
                      <a:lnTo>
                        <a:pt x="66" y="4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6" y="6"/>
                      </a:lnTo>
                      <a:lnTo>
                        <a:pt x="51" y="4"/>
                      </a:lnTo>
                      <a:lnTo>
                        <a:pt x="49" y="4"/>
                      </a:lnTo>
                      <a:lnTo>
                        <a:pt x="43" y="6"/>
                      </a:lnTo>
                      <a:lnTo>
                        <a:pt x="41" y="14"/>
                      </a:lnTo>
                      <a:lnTo>
                        <a:pt x="39" y="20"/>
                      </a:lnTo>
                      <a:lnTo>
                        <a:pt x="39" y="24"/>
                      </a:lnTo>
                      <a:lnTo>
                        <a:pt x="35" y="26"/>
                      </a:lnTo>
                      <a:lnTo>
                        <a:pt x="31" y="28"/>
                      </a:lnTo>
                      <a:lnTo>
                        <a:pt x="29" y="35"/>
                      </a:lnTo>
                      <a:lnTo>
                        <a:pt x="25" y="39"/>
                      </a:lnTo>
                      <a:lnTo>
                        <a:pt x="25" y="47"/>
                      </a:lnTo>
                      <a:lnTo>
                        <a:pt x="23" y="55"/>
                      </a:lnTo>
                      <a:lnTo>
                        <a:pt x="16" y="55"/>
                      </a:lnTo>
                      <a:lnTo>
                        <a:pt x="14" y="59"/>
                      </a:lnTo>
                      <a:lnTo>
                        <a:pt x="16" y="64"/>
                      </a:lnTo>
                      <a:lnTo>
                        <a:pt x="12" y="70"/>
                      </a:lnTo>
                      <a:lnTo>
                        <a:pt x="14" y="86"/>
                      </a:lnTo>
                      <a:lnTo>
                        <a:pt x="10" y="90"/>
                      </a:lnTo>
                      <a:lnTo>
                        <a:pt x="4" y="88"/>
                      </a:lnTo>
                      <a:lnTo>
                        <a:pt x="0" y="94"/>
                      </a:lnTo>
                      <a:lnTo>
                        <a:pt x="2" y="97"/>
                      </a:lnTo>
                      <a:lnTo>
                        <a:pt x="10" y="99"/>
                      </a:lnTo>
                      <a:lnTo>
                        <a:pt x="12" y="101"/>
                      </a:lnTo>
                      <a:lnTo>
                        <a:pt x="14" y="109"/>
                      </a:lnTo>
                      <a:lnTo>
                        <a:pt x="23" y="115"/>
                      </a:lnTo>
                      <a:lnTo>
                        <a:pt x="27" y="125"/>
                      </a:lnTo>
                      <a:lnTo>
                        <a:pt x="29" y="127"/>
                      </a:lnTo>
                      <a:lnTo>
                        <a:pt x="31" y="130"/>
                      </a:lnTo>
                      <a:lnTo>
                        <a:pt x="37" y="130"/>
                      </a:lnTo>
                      <a:lnTo>
                        <a:pt x="37" y="14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59" name="Freeform 508"/>
                <p:cNvSpPr>
                  <a:spLocks noChangeAspect="1"/>
                </p:cNvSpPr>
                <p:nvPr/>
              </p:nvSpPr>
              <p:spPr bwMode="gray">
                <a:xfrm>
                  <a:off x="2444" y="1529"/>
                  <a:ext cx="12" cy="5"/>
                </a:xfrm>
                <a:custGeom>
                  <a:avLst/>
                  <a:gdLst>
                    <a:gd name="T0" fmla="*/ 10 w 12"/>
                    <a:gd name="T1" fmla="*/ 5 h 5"/>
                    <a:gd name="T2" fmla="*/ 12 w 12"/>
                    <a:gd name="T3" fmla="*/ 0 h 5"/>
                    <a:gd name="T4" fmla="*/ 0 w 12"/>
                    <a:gd name="T5" fmla="*/ 0 h 5"/>
                    <a:gd name="T6" fmla="*/ 6 w 12"/>
                    <a:gd name="T7" fmla="*/ 5 h 5"/>
                    <a:gd name="T8" fmla="*/ 10 w 12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5"/>
                    <a:gd name="T17" fmla="*/ 12 w 12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5">
                      <a:moveTo>
                        <a:pt x="10" y="5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60" name="Freeform 509"/>
                <p:cNvSpPr>
                  <a:spLocks noChangeAspect="1"/>
                </p:cNvSpPr>
                <p:nvPr/>
              </p:nvSpPr>
              <p:spPr bwMode="gray">
                <a:xfrm>
                  <a:off x="2417" y="2296"/>
                  <a:ext cx="14" cy="24"/>
                </a:xfrm>
                <a:custGeom>
                  <a:avLst/>
                  <a:gdLst>
                    <a:gd name="T0" fmla="*/ 8 w 16"/>
                    <a:gd name="T1" fmla="*/ 0 h 23"/>
                    <a:gd name="T2" fmla="*/ 6 w 16"/>
                    <a:gd name="T3" fmla="*/ 2 h 23"/>
                    <a:gd name="T4" fmla="*/ 0 w 16"/>
                    <a:gd name="T5" fmla="*/ 10 h 23"/>
                    <a:gd name="T6" fmla="*/ 0 w 16"/>
                    <a:gd name="T7" fmla="*/ 17 h 23"/>
                    <a:gd name="T8" fmla="*/ 2 w 16"/>
                    <a:gd name="T9" fmla="*/ 17 h 23"/>
                    <a:gd name="T10" fmla="*/ 4 w 16"/>
                    <a:gd name="T11" fmla="*/ 23 h 23"/>
                    <a:gd name="T12" fmla="*/ 14 w 16"/>
                    <a:gd name="T13" fmla="*/ 23 h 23"/>
                    <a:gd name="T14" fmla="*/ 14 w 16"/>
                    <a:gd name="T15" fmla="*/ 19 h 23"/>
                    <a:gd name="T16" fmla="*/ 16 w 16"/>
                    <a:gd name="T17" fmla="*/ 14 h 23"/>
                    <a:gd name="T18" fmla="*/ 16 w 16"/>
                    <a:gd name="T19" fmla="*/ 8 h 23"/>
                    <a:gd name="T20" fmla="*/ 16 w 16"/>
                    <a:gd name="T21" fmla="*/ 6 h 23"/>
                    <a:gd name="T22" fmla="*/ 16 w 16"/>
                    <a:gd name="T23" fmla="*/ 2 h 23"/>
                    <a:gd name="T24" fmla="*/ 10 w 16"/>
                    <a:gd name="T25" fmla="*/ 2 h 23"/>
                    <a:gd name="T26" fmla="*/ 8 w 16"/>
                    <a:gd name="T27" fmla="*/ 0 h 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"/>
                    <a:gd name="T43" fmla="*/ 0 h 23"/>
                    <a:gd name="T44" fmla="*/ 16 w 16"/>
                    <a:gd name="T45" fmla="*/ 23 h 2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" h="23">
                      <a:moveTo>
                        <a:pt x="8" y="0"/>
                      </a:moveTo>
                      <a:lnTo>
                        <a:pt x="6" y="2"/>
                      </a:ln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23"/>
                      </a:lnTo>
                      <a:lnTo>
                        <a:pt x="14" y="23"/>
                      </a:lnTo>
                      <a:lnTo>
                        <a:pt x="14" y="19"/>
                      </a:lnTo>
                      <a:lnTo>
                        <a:pt x="16" y="14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6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61" name="Freeform 510"/>
                <p:cNvSpPr>
                  <a:spLocks noChangeAspect="1"/>
                </p:cNvSpPr>
                <p:nvPr/>
              </p:nvSpPr>
              <p:spPr bwMode="gray">
                <a:xfrm>
                  <a:off x="2467" y="1792"/>
                  <a:ext cx="16" cy="14"/>
                </a:xfrm>
                <a:custGeom>
                  <a:avLst/>
                  <a:gdLst>
                    <a:gd name="T0" fmla="*/ 17 w 17"/>
                    <a:gd name="T1" fmla="*/ 0 h 12"/>
                    <a:gd name="T2" fmla="*/ 11 w 17"/>
                    <a:gd name="T3" fmla="*/ 0 h 12"/>
                    <a:gd name="T4" fmla="*/ 0 w 17"/>
                    <a:gd name="T5" fmla="*/ 12 h 12"/>
                    <a:gd name="T6" fmla="*/ 17 w 17"/>
                    <a:gd name="T7" fmla="*/ 12 h 12"/>
                    <a:gd name="T8" fmla="*/ 17 w 17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2"/>
                    <a:gd name="T17" fmla="*/ 17 w 17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2">
                      <a:moveTo>
                        <a:pt x="17" y="0"/>
                      </a:moveTo>
                      <a:lnTo>
                        <a:pt x="11" y="0"/>
                      </a:lnTo>
                      <a:lnTo>
                        <a:pt x="0" y="12"/>
                      </a:lnTo>
                      <a:lnTo>
                        <a:pt x="17" y="12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62" name="Freeform 511"/>
                <p:cNvSpPr>
                  <a:spLocks noChangeAspect="1"/>
                </p:cNvSpPr>
                <p:nvPr/>
              </p:nvSpPr>
              <p:spPr bwMode="gray">
                <a:xfrm>
                  <a:off x="2296" y="2166"/>
                  <a:ext cx="106" cy="143"/>
                </a:xfrm>
                <a:custGeom>
                  <a:avLst/>
                  <a:gdLst>
                    <a:gd name="T0" fmla="*/ 99 w 115"/>
                    <a:gd name="T1" fmla="*/ 53 h 127"/>
                    <a:gd name="T2" fmla="*/ 95 w 115"/>
                    <a:gd name="T3" fmla="*/ 45 h 127"/>
                    <a:gd name="T4" fmla="*/ 95 w 115"/>
                    <a:gd name="T5" fmla="*/ 39 h 127"/>
                    <a:gd name="T6" fmla="*/ 91 w 115"/>
                    <a:gd name="T7" fmla="*/ 37 h 127"/>
                    <a:gd name="T8" fmla="*/ 89 w 115"/>
                    <a:gd name="T9" fmla="*/ 33 h 127"/>
                    <a:gd name="T10" fmla="*/ 76 w 115"/>
                    <a:gd name="T11" fmla="*/ 24 h 127"/>
                    <a:gd name="T12" fmla="*/ 72 w 115"/>
                    <a:gd name="T13" fmla="*/ 10 h 127"/>
                    <a:gd name="T14" fmla="*/ 68 w 115"/>
                    <a:gd name="T15" fmla="*/ 6 h 127"/>
                    <a:gd name="T16" fmla="*/ 66 w 115"/>
                    <a:gd name="T17" fmla="*/ 0 h 127"/>
                    <a:gd name="T18" fmla="*/ 58 w 115"/>
                    <a:gd name="T19" fmla="*/ 4 h 127"/>
                    <a:gd name="T20" fmla="*/ 56 w 115"/>
                    <a:gd name="T21" fmla="*/ 4 h 127"/>
                    <a:gd name="T22" fmla="*/ 47 w 115"/>
                    <a:gd name="T23" fmla="*/ 10 h 127"/>
                    <a:gd name="T24" fmla="*/ 39 w 115"/>
                    <a:gd name="T25" fmla="*/ 6 h 127"/>
                    <a:gd name="T26" fmla="*/ 20 w 115"/>
                    <a:gd name="T27" fmla="*/ 8 h 127"/>
                    <a:gd name="T28" fmla="*/ 12 w 115"/>
                    <a:gd name="T29" fmla="*/ 8 h 127"/>
                    <a:gd name="T30" fmla="*/ 12 w 115"/>
                    <a:gd name="T31" fmla="*/ 59 h 127"/>
                    <a:gd name="T32" fmla="*/ 0 w 115"/>
                    <a:gd name="T33" fmla="*/ 59 h 127"/>
                    <a:gd name="T34" fmla="*/ 0 w 115"/>
                    <a:gd name="T35" fmla="*/ 101 h 127"/>
                    <a:gd name="T36" fmla="*/ 4 w 115"/>
                    <a:gd name="T37" fmla="*/ 109 h 127"/>
                    <a:gd name="T38" fmla="*/ 8 w 115"/>
                    <a:gd name="T39" fmla="*/ 117 h 127"/>
                    <a:gd name="T40" fmla="*/ 4 w 115"/>
                    <a:gd name="T41" fmla="*/ 123 h 127"/>
                    <a:gd name="T42" fmla="*/ 6 w 115"/>
                    <a:gd name="T43" fmla="*/ 127 h 127"/>
                    <a:gd name="T44" fmla="*/ 20 w 115"/>
                    <a:gd name="T45" fmla="*/ 127 h 127"/>
                    <a:gd name="T46" fmla="*/ 23 w 115"/>
                    <a:gd name="T47" fmla="*/ 123 h 127"/>
                    <a:gd name="T48" fmla="*/ 27 w 115"/>
                    <a:gd name="T49" fmla="*/ 121 h 127"/>
                    <a:gd name="T50" fmla="*/ 33 w 115"/>
                    <a:gd name="T51" fmla="*/ 115 h 127"/>
                    <a:gd name="T52" fmla="*/ 35 w 115"/>
                    <a:gd name="T53" fmla="*/ 107 h 127"/>
                    <a:gd name="T54" fmla="*/ 41 w 115"/>
                    <a:gd name="T55" fmla="*/ 105 h 127"/>
                    <a:gd name="T56" fmla="*/ 45 w 115"/>
                    <a:gd name="T57" fmla="*/ 109 h 127"/>
                    <a:gd name="T58" fmla="*/ 56 w 115"/>
                    <a:gd name="T59" fmla="*/ 113 h 127"/>
                    <a:gd name="T60" fmla="*/ 60 w 115"/>
                    <a:gd name="T61" fmla="*/ 113 h 127"/>
                    <a:gd name="T62" fmla="*/ 68 w 115"/>
                    <a:gd name="T63" fmla="*/ 111 h 127"/>
                    <a:gd name="T64" fmla="*/ 72 w 115"/>
                    <a:gd name="T65" fmla="*/ 99 h 127"/>
                    <a:gd name="T66" fmla="*/ 78 w 115"/>
                    <a:gd name="T67" fmla="*/ 97 h 127"/>
                    <a:gd name="T68" fmla="*/ 80 w 115"/>
                    <a:gd name="T69" fmla="*/ 94 h 127"/>
                    <a:gd name="T70" fmla="*/ 82 w 115"/>
                    <a:gd name="T71" fmla="*/ 92 h 127"/>
                    <a:gd name="T72" fmla="*/ 84 w 115"/>
                    <a:gd name="T73" fmla="*/ 84 h 127"/>
                    <a:gd name="T74" fmla="*/ 89 w 115"/>
                    <a:gd name="T75" fmla="*/ 84 h 127"/>
                    <a:gd name="T76" fmla="*/ 91 w 115"/>
                    <a:gd name="T77" fmla="*/ 80 h 127"/>
                    <a:gd name="T78" fmla="*/ 103 w 115"/>
                    <a:gd name="T79" fmla="*/ 68 h 127"/>
                    <a:gd name="T80" fmla="*/ 109 w 115"/>
                    <a:gd name="T81" fmla="*/ 66 h 127"/>
                    <a:gd name="T82" fmla="*/ 115 w 115"/>
                    <a:gd name="T83" fmla="*/ 59 h 127"/>
                    <a:gd name="T84" fmla="*/ 109 w 115"/>
                    <a:gd name="T85" fmla="*/ 53 h 127"/>
                    <a:gd name="T86" fmla="*/ 99 w 115"/>
                    <a:gd name="T87" fmla="*/ 53 h 12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15"/>
                    <a:gd name="T133" fmla="*/ 0 h 127"/>
                    <a:gd name="T134" fmla="*/ 115 w 115"/>
                    <a:gd name="T135" fmla="*/ 127 h 12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15" h="127">
                      <a:moveTo>
                        <a:pt x="99" y="53"/>
                      </a:moveTo>
                      <a:lnTo>
                        <a:pt x="95" y="45"/>
                      </a:lnTo>
                      <a:lnTo>
                        <a:pt x="95" y="39"/>
                      </a:lnTo>
                      <a:lnTo>
                        <a:pt x="91" y="37"/>
                      </a:lnTo>
                      <a:lnTo>
                        <a:pt x="89" y="33"/>
                      </a:lnTo>
                      <a:lnTo>
                        <a:pt x="76" y="24"/>
                      </a:lnTo>
                      <a:lnTo>
                        <a:pt x="72" y="10"/>
                      </a:lnTo>
                      <a:lnTo>
                        <a:pt x="68" y="6"/>
                      </a:lnTo>
                      <a:lnTo>
                        <a:pt x="66" y="0"/>
                      </a:lnTo>
                      <a:lnTo>
                        <a:pt x="58" y="4"/>
                      </a:lnTo>
                      <a:lnTo>
                        <a:pt x="56" y="4"/>
                      </a:lnTo>
                      <a:lnTo>
                        <a:pt x="47" y="10"/>
                      </a:lnTo>
                      <a:lnTo>
                        <a:pt x="39" y="6"/>
                      </a:lnTo>
                      <a:lnTo>
                        <a:pt x="20" y="8"/>
                      </a:lnTo>
                      <a:lnTo>
                        <a:pt x="12" y="8"/>
                      </a:lnTo>
                      <a:lnTo>
                        <a:pt x="12" y="59"/>
                      </a:lnTo>
                      <a:lnTo>
                        <a:pt x="0" y="59"/>
                      </a:lnTo>
                      <a:lnTo>
                        <a:pt x="0" y="101"/>
                      </a:lnTo>
                      <a:lnTo>
                        <a:pt x="4" y="109"/>
                      </a:lnTo>
                      <a:lnTo>
                        <a:pt x="8" y="117"/>
                      </a:lnTo>
                      <a:lnTo>
                        <a:pt x="4" y="123"/>
                      </a:lnTo>
                      <a:lnTo>
                        <a:pt x="6" y="127"/>
                      </a:lnTo>
                      <a:lnTo>
                        <a:pt x="20" y="127"/>
                      </a:lnTo>
                      <a:lnTo>
                        <a:pt x="23" y="123"/>
                      </a:lnTo>
                      <a:lnTo>
                        <a:pt x="27" y="121"/>
                      </a:lnTo>
                      <a:lnTo>
                        <a:pt x="33" y="115"/>
                      </a:lnTo>
                      <a:lnTo>
                        <a:pt x="35" y="107"/>
                      </a:lnTo>
                      <a:lnTo>
                        <a:pt x="41" y="105"/>
                      </a:lnTo>
                      <a:lnTo>
                        <a:pt x="45" y="109"/>
                      </a:lnTo>
                      <a:lnTo>
                        <a:pt x="56" y="113"/>
                      </a:lnTo>
                      <a:lnTo>
                        <a:pt x="60" y="113"/>
                      </a:lnTo>
                      <a:lnTo>
                        <a:pt x="68" y="111"/>
                      </a:lnTo>
                      <a:lnTo>
                        <a:pt x="72" y="99"/>
                      </a:lnTo>
                      <a:lnTo>
                        <a:pt x="78" y="97"/>
                      </a:lnTo>
                      <a:lnTo>
                        <a:pt x="80" y="94"/>
                      </a:lnTo>
                      <a:lnTo>
                        <a:pt x="82" y="92"/>
                      </a:lnTo>
                      <a:lnTo>
                        <a:pt x="84" y="84"/>
                      </a:lnTo>
                      <a:lnTo>
                        <a:pt x="89" y="84"/>
                      </a:lnTo>
                      <a:lnTo>
                        <a:pt x="91" y="80"/>
                      </a:lnTo>
                      <a:lnTo>
                        <a:pt x="103" y="68"/>
                      </a:lnTo>
                      <a:lnTo>
                        <a:pt x="109" y="66"/>
                      </a:lnTo>
                      <a:lnTo>
                        <a:pt x="115" y="59"/>
                      </a:lnTo>
                      <a:lnTo>
                        <a:pt x="109" y="53"/>
                      </a:lnTo>
                      <a:lnTo>
                        <a:pt x="99" y="5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63" name="Freeform 512"/>
                <p:cNvSpPr>
                  <a:spLocks noChangeAspect="1"/>
                </p:cNvSpPr>
                <p:nvPr/>
              </p:nvSpPr>
              <p:spPr bwMode="gray">
                <a:xfrm>
                  <a:off x="2155" y="1284"/>
                  <a:ext cx="43" cy="110"/>
                </a:xfrm>
                <a:custGeom>
                  <a:avLst/>
                  <a:gdLst>
                    <a:gd name="T0" fmla="*/ 9 w 46"/>
                    <a:gd name="T1" fmla="*/ 10 h 97"/>
                    <a:gd name="T2" fmla="*/ 11 w 46"/>
                    <a:gd name="T3" fmla="*/ 14 h 97"/>
                    <a:gd name="T4" fmla="*/ 11 w 46"/>
                    <a:gd name="T5" fmla="*/ 35 h 97"/>
                    <a:gd name="T6" fmla="*/ 2 w 46"/>
                    <a:gd name="T7" fmla="*/ 41 h 97"/>
                    <a:gd name="T8" fmla="*/ 0 w 46"/>
                    <a:gd name="T9" fmla="*/ 47 h 97"/>
                    <a:gd name="T10" fmla="*/ 4 w 46"/>
                    <a:gd name="T11" fmla="*/ 56 h 97"/>
                    <a:gd name="T12" fmla="*/ 11 w 46"/>
                    <a:gd name="T13" fmla="*/ 60 h 97"/>
                    <a:gd name="T14" fmla="*/ 11 w 46"/>
                    <a:gd name="T15" fmla="*/ 66 h 97"/>
                    <a:gd name="T16" fmla="*/ 19 w 46"/>
                    <a:gd name="T17" fmla="*/ 72 h 97"/>
                    <a:gd name="T18" fmla="*/ 25 w 46"/>
                    <a:gd name="T19" fmla="*/ 97 h 97"/>
                    <a:gd name="T20" fmla="*/ 27 w 46"/>
                    <a:gd name="T21" fmla="*/ 97 h 97"/>
                    <a:gd name="T22" fmla="*/ 31 w 46"/>
                    <a:gd name="T23" fmla="*/ 89 h 97"/>
                    <a:gd name="T24" fmla="*/ 27 w 46"/>
                    <a:gd name="T25" fmla="*/ 80 h 97"/>
                    <a:gd name="T26" fmla="*/ 31 w 46"/>
                    <a:gd name="T27" fmla="*/ 76 h 97"/>
                    <a:gd name="T28" fmla="*/ 39 w 46"/>
                    <a:gd name="T29" fmla="*/ 70 h 97"/>
                    <a:gd name="T30" fmla="*/ 46 w 46"/>
                    <a:gd name="T31" fmla="*/ 66 h 97"/>
                    <a:gd name="T32" fmla="*/ 46 w 46"/>
                    <a:gd name="T33" fmla="*/ 62 h 97"/>
                    <a:gd name="T34" fmla="*/ 46 w 46"/>
                    <a:gd name="T35" fmla="*/ 56 h 97"/>
                    <a:gd name="T36" fmla="*/ 42 w 46"/>
                    <a:gd name="T37" fmla="*/ 49 h 97"/>
                    <a:gd name="T38" fmla="*/ 39 w 46"/>
                    <a:gd name="T39" fmla="*/ 51 h 97"/>
                    <a:gd name="T40" fmla="*/ 29 w 46"/>
                    <a:gd name="T41" fmla="*/ 45 h 97"/>
                    <a:gd name="T42" fmla="*/ 27 w 46"/>
                    <a:gd name="T43" fmla="*/ 41 h 97"/>
                    <a:gd name="T44" fmla="*/ 29 w 46"/>
                    <a:gd name="T45" fmla="*/ 37 h 97"/>
                    <a:gd name="T46" fmla="*/ 35 w 46"/>
                    <a:gd name="T47" fmla="*/ 37 h 97"/>
                    <a:gd name="T48" fmla="*/ 39 w 46"/>
                    <a:gd name="T49" fmla="*/ 27 h 97"/>
                    <a:gd name="T50" fmla="*/ 39 w 46"/>
                    <a:gd name="T51" fmla="*/ 20 h 97"/>
                    <a:gd name="T52" fmla="*/ 33 w 46"/>
                    <a:gd name="T53" fmla="*/ 16 h 97"/>
                    <a:gd name="T54" fmla="*/ 33 w 46"/>
                    <a:gd name="T55" fmla="*/ 12 h 97"/>
                    <a:gd name="T56" fmla="*/ 37 w 46"/>
                    <a:gd name="T57" fmla="*/ 8 h 97"/>
                    <a:gd name="T58" fmla="*/ 42 w 46"/>
                    <a:gd name="T59" fmla="*/ 4 h 97"/>
                    <a:gd name="T60" fmla="*/ 39 w 46"/>
                    <a:gd name="T61" fmla="*/ 2 h 97"/>
                    <a:gd name="T62" fmla="*/ 33 w 46"/>
                    <a:gd name="T63" fmla="*/ 6 h 97"/>
                    <a:gd name="T64" fmla="*/ 31 w 46"/>
                    <a:gd name="T65" fmla="*/ 0 h 97"/>
                    <a:gd name="T66" fmla="*/ 27 w 46"/>
                    <a:gd name="T67" fmla="*/ 0 h 97"/>
                    <a:gd name="T68" fmla="*/ 17 w 46"/>
                    <a:gd name="T69" fmla="*/ 0 h 97"/>
                    <a:gd name="T70" fmla="*/ 13 w 46"/>
                    <a:gd name="T71" fmla="*/ 4 h 97"/>
                    <a:gd name="T72" fmla="*/ 13 w 46"/>
                    <a:gd name="T73" fmla="*/ 8 h 97"/>
                    <a:gd name="T74" fmla="*/ 9 w 46"/>
                    <a:gd name="T75" fmla="*/ 10 h 9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6"/>
                    <a:gd name="T115" fmla="*/ 0 h 97"/>
                    <a:gd name="T116" fmla="*/ 46 w 46"/>
                    <a:gd name="T117" fmla="*/ 97 h 9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6" h="97">
                      <a:moveTo>
                        <a:pt x="9" y="10"/>
                      </a:moveTo>
                      <a:lnTo>
                        <a:pt x="11" y="14"/>
                      </a:lnTo>
                      <a:lnTo>
                        <a:pt x="11" y="35"/>
                      </a:lnTo>
                      <a:lnTo>
                        <a:pt x="2" y="41"/>
                      </a:lnTo>
                      <a:lnTo>
                        <a:pt x="0" y="47"/>
                      </a:lnTo>
                      <a:lnTo>
                        <a:pt x="4" y="56"/>
                      </a:lnTo>
                      <a:lnTo>
                        <a:pt x="11" y="60"/>
                      </a:lnTo>
                      <a:lnTo>
                        <a:pt x="11" y="66"/>
                      </a:lnTo>
                      <a:lnTo>
                        <a:pt x="19" y="72"/>
                      </a:lnTo>
                      <a:lnTo>
                        <a:pt x="25" y="97"/>
                      </a:lnTo>
                      <a:lnTo>
                        <a:pt x="27" y="97"/>
                      </a:lnTo>
                      <a:lnTo>
                        <a:pt x="31" y="89"/>
                      </a:lnTo>
                      <a:lnTo>
                        <a:pt x="27" y="80"/>
                      </a:lnTo>
                      <a:lnTo>
                        <a:pt x="31" y="76"/>
                      </a:lnTo>
                      <a:lnTo>
                        <a:pt x="39" y="70"/>
                      </a:lnTo>
                      <a:lnTo>
                        <a:pt x="46" y="66"/>
                      </a:lnTo>
                      <a:lnTo>
                        <a:pt x="46" y="62"/>
                      </a:lnTo>
                      <a:lnTo>
                        <a:pt x="46" y="56"/>
                      </a:lnTo>
                      <a:lnTo>
                        <a:pt x="42" y="49"/>
                      </a:lnTo>
                      <a:lnTo>
                        <a:pt x="39" y="51"/>
                      </a:lnTo>
                      <a:lnTo>
                        <a:pt x="29" y="45"/>
                      </a:lnTo>
                      <a:lnTo>
                        <a:pt x="27" y="41"/>
                      </a:lnTo>
                      <a:lnTo>
                        <a:pt x="29" y="37"/>
                      </a:lnTo>
                      <a:lnTo>
                        <a:pt x="35" y="37"/>
                      </a:lnTo>
                      <a:lnTo>
                        <a:pt x="39" y="27"/>
                      </a:lnTo>
                      <a:lnTo>
                        <a:pt x="39" y="20"/>
                      </a:lnTo>
                      <a:lnTo>
                        <a:pt x="33" y="16"/>
                      </a:lnTo>
                      <a:lnTo>
                        <a:pt x="33" y="12"/>
                      </a:lnTo>
                      <a:lnTo>
                        <a:pt x="37" y="8"/>
                      </a:lnTo>
                      <a:lnTo>
                        <a:pt x="42" y="4"/>
                      </a:lnTo>
                      <a:lnTo>
                        <a:pt x="39" y="2"/>
                      </a:lnTo>
                      <a:lnTo>
                        <a:pt x="33" y="6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17" y="0"/>
                      </a:lnTo>
                      <a:lnTo>
                        <a:pt x="13" y="4"/>
                      </a:lnTo>
                      <a:lnTo>
                        <a:pt x="13" y="8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64" name="Freeform 513"/>
                <p:cNvSpPr>
                  <a:spLocks noChangeAspect="1"/>
                </p:cNvSpPr>
                <p:nvPr/>
              </p:nvSpPr>
              <p:spPr bwMode="gray">
                <a:xfrm>
                  <a:off x="1877" y="1442"/>
                  <a:ext cx="135" cy="202"/>
                </a:xfrm>
                <a:custGeom>
                  <a:avLst/>
                  <a:gdLst>
                    <a:gd name="T0" fmla="*/ 11 w 145"/>
                    <a:gd name="T1" fmla="*/ 153 h 180"/>
                    <a:gd name="T2" fmla="*/ 17 w 145"/>
                    <a:gd name="T3" fmla="*/ 149 h 180"/>
                    <a:gd name="T4" fmla="*/ 27 w 145"/>
                    <a:gd name="T5" fmla="*/ 151 h 180"/>
                    <a:gd name="T6" fmla="*/ 31 w 145"/>
                    <a:gd name="T7" fmla="*/ 155 h 180"/>
                    <a:gd name="T8" fmla="*/ 35 w 145"/>
                    <a:gd name="T9" fmla="*/ 157 h 180"/>
                    <a:gd name="T10" fmla="*/ 39 w 145"/>
                    <a:gd name="T11" fmla="*/ 167 h 180"/>
                    <a:gd name="T12" fmla="*/ 41 w 145"/>
                    <a:gd name="T13" fmla="*/ 169 h 180"/>
                    <a:gd name="T14" fmla="*/ 44 w 145"/>
                    <a:gd name="T15" fmla="*/ 177 h 180"/>
                    <a:gd name="T16" fmla="*/ 52 w 145"/>
                    <a:gd name="T17" fmla="*/ 180 h 180"/>
                    <a:gd name="T18" fmla="*/ 56 w 145"/>
                    <a:gd name="T19" fmla="*/ 177 h 180"/>
                    <a:gd name="T20" fmla="*/ 58 w 145"/>
                    <a:gd name="T21" fmla="*/ 175 h 180"/>
                    <a:gd name="T22" fmla="*/ 60 w 145"/>
                    <a:gd name="T23" fmla="*/ 171 h 180"/>
                    <a:gd name="T24" fmla="*/ 64 w 145"/>
                    <a:gd name="T25" fmla="*/ 171 h 180"/>
                    <a:gd name="T26" fmla="*/ 68 w 145"/>
                    <a:gd name="T27" fmla="*/ 175 h 180"/>
                    <a:gd name="T28" fmla="*/ 72 w 145"/>
                    <a:gd name="T29" fmla="*/ 169 h 180"/>
                    <a:gd name="T30" fmla="*/ 85 w 145"/>
                    <a:gd name="T31" fmla="*/ 169 h 180"/>
                    <a:gd name="T32" fmla="*/ 89 w 145"/>
                    <a:gd name="T33" fmla="*/ 167 h 180"/>
                    <a:gd name="T34" fmla="*/ 89 w 145"/>
                    <a:gd name="T35" fmla="*/ 169 h 180"/>
                    <a:gd name="T36" fmla="*/ 134 w 145"/>
                    <a:gd name="T37" fmla="*/ 169 h 180"/>
                    <a:gd name="T38" fmla="*/ 138 w 145"/>
                    <a:gd name="T39" fmla="*/ 157 h 180"/>
                    <a:gd name="T40" fmla="*/ 136 w 145"/>
                    <a:gd name="T41" fmla="*/ 155 h 180"/>
                    <a:gd name="T42" fmla="*/ 126 w 145"/>
                    <a:gd name="T43" fmla="*/ 33 h 180"/>
                    <a:gd name="T44" fmla="*/ 145 w 145"/>
                    <a:gd name="T45" fmla="*/ 33 h 180"/>
                    <a:gd name="T46" fmla="*/ 101 w 145"/>
                    <a:gd name="T47" fmla="*/ 0 h 180"/>
                    <a:gd name="T48" fmla="*/ 101 w 145"/>
                    <a:gd name="T49" fmla="*/ 19 h 180"/>
                    <a:gd name="T50" fmla="*/ 60 w 145"/>
                    <a:gd name="T51" fmla="*/ 19 h 180"/>
                    <a:gd name="T52" fmla="*/ 58 w 145"/>
                    <a:gd name="T53" fmla="*/ 56 h 180"/>
                    <a:gd name="T54" fmla="*/ 50 w 145"/>
                    <a:gd name="T55" fmla="*/ 58 h 180"/>
                    <a:gd name="T56" fmla="*/ 41 w 145"/>
                    <a:gd name="T57" fmla="*/ 64 h 180"/>
                    <a:gd name="T58" fmla="*/ 41 w 145"/>
                    <a:gd name="T59" fmla="*/ 83 h 180"/>
                    <a:gd name="T60" fmla="*/ 2 w 145"/>
                    <a:gd name="T61" fmla="*/ 83 h 180"/>
                    <a:gd name="T62" fmla="*/ 0 w 145"/>
                    <a:gd name="T63" fmla="*/ 85 h 180"/>
                    <a:gd name="T64" fmla="*/ 2 w 145"/>
                    <a:gd name="T65" fmla="*/ 93 h 180"/>
                    <a:gd name="T66" fmla="*/ 4 w 145"/>
                    <a:gd name="T67" fmla="*/ 93 h 180"/>
                    <a:gd name="T68" fmla="*/ 4 w 145"/>
                    <a:gd name="T69" fmla="*/ 97 h 180"/>
                    <a:gd name="T70" fmla="*/ 4 w 145"/>
                    <a:gd name="T71" fmla="*/ 107 h 180"/>
                    <a:gd name="T72" fmla="*/ 4 w 145"/>
                    <a:gd name="T73" fmla="*/ 118 h 180"/>
                    <a:gd name="T74" fmla="*/ 6 w 145"/>
                    <a:gd name="T75" fmla="*/ 130 h 180"/>
                    <a:gd name="T76" fmla="*/ 4 w 145"/>
                    <a:gd name="T77" fmla="*/ 142 h 180"/>
                    <a:gd name="T78" fmla="*/ 0 w 145"/>
                    <a:gd name="T79" fmla="*/ 151 h 180"/>
                    <a:gd name="T80" fmla="*/ 0 w 145"/>
                    <a:gd name="T81" fmla="*/ 153 h 180"/>
                    <a:gd name="T82" fmla="*/ 4 w 145"/>
                    <a:gd name="T83" fmla="*/ 151 h 180"/>
                    <a:gd name="T84" fmla="*/ 11 w 145"/>
                    <a:gd name="T85" fmla="*/ 153 h 18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5"/>
                    <a:gd name="T130" fmla="*/ 0 h 180"/>
                    <a:gd name="T131" fmla="*/ 145 w 145"/>
                    <a:gd name="T132" fmla="*/ 180 h 18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5" h="180">
                      <a:moveTo>
                        <a:pt x="11" y="153"/>
                      </a:moveTo>
                      <a:lnTo>
                        <a:pt x="17" y="149"/>
                      </a:lnTo>
                      <a:lnTo>
                        <a:pt x="27" y="151"/>
                      </a:lnTo>
                      <a:lnTo>
                        <a:pt x="31" y="155"/>
                      </a:lnTo>
                      <a:lnTo>
                        <a:pt x="35" y="157"/>
                      </a:lnTo>
                      <a:lnTo>
                        <a:pt x="39" y="167"/>
                      </a:lnTo>
                      <a:lnTo>
                        <a:pt x="41" y="169"/>
                      </a:lnTo>
                      <a:lnTo>
                        <a:pt x="44" y="177"/>
                      </a:lnTo>
                      <a:lnTo>
                        <a:pt x="52" y="180"/>
                      </a:lnTo>
                      <a:lnTo>
                        <a:pt x="56" y="177"/>
                      </a:lnTo>
                      <a:lnTo>
                        <a:pt x="58" y="175"/>
                      </a:lnTo>
                      <a:lnTo>
                        <a:pt x="60" y="171"/>
                      </a:lnTo>
                      <a:lnTo>
                        <a:pt x="64" y="171"/>
                      </a:lnTo>
                      <a:lnTo>
                        <a:pt x="68" y="175"/>
                      </a:lnTo>
                      <a:lnTo>
                        <a:pt x="72" y="169"/>
                      </a:lnTo>
                      <a:lnTo>
                        <a:pt x="85" y="169"/>
                      </a:lnTo>
                      <a:lnTo>
                        <a:pt x="89" y="167"/>
                      </a:lnTo>
                      <a:lnTo>
                        <a:pt x="89" y="169"/>
                      </a:lnTo>
                      <a:lnTo>
                        <a:pt x="134" y="169"/>
                      </a:lnTo>
                      <a:lnTo>
                        <a:pt x="138" y="157"/>
                      </a:lnTo>
                      <a:lnTo>
                        <a:pt x="136" y="155"/>
                      </a:lnTo>
                      <a:lnTo>
                        <a:pt x="126" y="33"/>
                      </a:lnTo>
                      <a:lnTo>
                        <a:pt x="145" y="33"/>
                      </a:lnTo>
                      <a:lnTo>
                        <a:pt x="101" y="0"/>
                      </a:lnTo>
                      <a:lnTo>
                        <a:pt x="101" y="19"/>
                      </a:lnTo>
                      <a:lnTo>
                        <a:pt x="60" y="19"/>
                      </a:lnTo>
                      <a:lnTo>
                        <a:pt x="58" y="56"/>
                      </a:lnTo>
                      <a:lnTo>
                        <a:pt x="50" y="58"/>
                      </a:lnTo>
                      <a:lnTo>
                        <a:pt x="41" y="64"/>
                      </a:lnTo>
                      <a:lnTo>
                        <a:pt x="41" y="83"/>
                      </a:lnTo>
                      <a:lnTo>
                        <a:pt x="2" y="83"/>
                      </a:lnTo>
                      <a:lnTo>
                        <a:pt x="0" y="85"/>
                      </a:lnTo>
                      <a:lnTo>
                        <a:pt x="2" y="93"/>
                      </a:lnTo>
                      <a:lnTo>
                        <a:pt x="4" y="93"/>
                      </a:lnTo>
                      <a:lnTo>
                        <a:pt x="4" y="97"/>
                      </a:lnTo>
                      <a:lnTo>
                        <a:pt x="4" y="107"/>
                      </a:lnTo>
                      <a:lnTo>
                        <a:pt x="4" y="118"/>
                      </a:lnTo>
                      <a:lnTo>
                        <a:pt x="6" y="130"/>
                      </a:lnTo>
                      <a:lnTo>
                        <a:pt x="4" y="142"/>
                      </a:lnTo>
                      <a:lnTo>
                        <a:pt x="0" y="151"/>
                      </a:lnTo>
                      <a:lnTo>
                        <a:pt x="0" y="153"/>
                      </a:lnTo>
                      <a:lnTo>
                        <a:pt x="4" y="151"/>
                      </a:lnTo>
                      <a:lnTo>
                        <a:pt x="11" y="15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65" name="Freeform 514"/>
                <p:cNvSpPr>
                  <a:spLocks noChangeAspect="1"/>
                </p:cNvSpPr>
                <p:nvPr/>
              </p:nvSpPr>
              <p:spPr bwMode="gray">
                <a:xfrm>
                  <a:off x="1876" y="1439"/>
                  <a:ext cx="96" cy="99"/>
                </a:xfrm>
                <a:custGeom>
                  <a:avLst/>
                  <a:gdLst>
                    <a:gd name="T0" fmla="*/ 43 w 103"/>
                    <a:gd name="T1" fmla="*/ 87 h 89"/>
                    <a:gd name="T2" fmla="*/ 43 w 103"/>
                    <a:gd name="T3" fmla="*/ 68 h 89"/>
                    <a:gd name="T4" fmla="*/ 52 w 103"/>
                    <a:gd name="T5" fmla="*/ 62 h 89"/>
                    <a:gd name="T6" fmla="*/ 60 w 103"/>
                    <a:gd name="T7" fmla="*/ 60 h 89"/>
                    <a:gd name="T8" fmla="*/ 62 w 103"/>
                    <a:gd name="T9" fmla="*/ 23 h 89"/>
                    <a:gd name="T10" fmla="*/ 103 w 103"/>
                    <a:gd name="T11" fmla="*/ 23 h 89"/>
                    <a:gd name="T12" fmla="*/ 103 w 103"/>
                    <a:gd name="T13" fmla="*/ 4 h 89"/>
                    <a:gd name="T14" fmla="*/ 103 w 103"/>
                    <a:gd name="T15" fmla="*/ 0 h 89"/>
                    <a:gd name="T16" fmla="*/ 48 w 103"/>
                    <a:gd name="T17" fmla="*/ 0 h 89"/>
                    <a:gd name="T18" fmla="*/ 39 w 103"/>
                    <a:gd name="T19" fmla="*/ 14 h 89"/>
                    <a:gd name="T20" fmla="*/ 31 w 103"/>
                    <a:gd name="T21" fmla="*/ 19 h 89"/>
                    <a:gd name="T22" fmla="*/ 29 w 103"/>
                    <a:gd name="T23" fmla="*/ 25 h 89"/>
                    <a:gd name="T24" fmla="*/ 27 w 103"/>
                    <a:gd name="T25" fmla="*/ 31 h 89"/>
                    <a:gd name="T26" fmla="*/ 27 w 103"/>
                    <a:gd name="T27" fmla="*/ 39 h 89"/>
                    <a:gd name="T28" fmla="*/ 15 w 103"/>
                    <a:gd name="T29" fmla="*/ 52 h 89"/>
                    <a:gd name="T30" fmla="*/ 15 w 103"/>
                    <a:gd name="T31" fmla="*/ 56 h 89"/>
                    <a:gd name="T32" fmla="*/ 10 w 103"/>
                    <a:gd name="T33" fmla="*/ 62 h 89"/>
                    <a:gd name="T34" fmla="*/ 10 w 103"/>
                    <a:gd name="T35" fmla="*/ 64 h 89"/>
                    <a:gd name="T36" fmla="*/ 6 w 103"/>
                    <a:gd name="T37" fmla="*/ 72 h 89"/>
                    <a:gd name="T38" fmla="*/ 2 w 103"/>
                    <a:gd name="T39" fmla="*/ 74 h 89"/>
                    <a:gd name="T40" fmla="*/ 0 w 103"/>
                    <a:gd name="T41" fmla="*/ 89 h 89"/>
                    <a:gd name="T42" fmla="*/ 2 w 103"/>
                    <a:gd name="T43" fmla="*/ 89 h 89"/>
                    <a:gd name="T44" fmla="*/ 4 w 103"/>
                    <a:gd name="T45" fmla="*/ 87 h 89"/>
                    <a:gd name="T46" fmla="*/ 43 w 103"/>
                    <a:gd name="T47" fmla="*/ 87 h 8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03"/>
                    <a:gd name="T73" fmla="*/ 0 h 89"/>
                    <a:gd name="T74" fmla="*/ 103 w 103"/>
                    <a:gd name="T75" fmla="*/ 89 h 8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03" h="89">
                      <a:moveTo>
                        <a:pt x="43" y="87"/>
                      </a:moveTo>
                      <a:lnTo>
                        <a:pt x="43" y="68"/>
                      </a:lnTo>
                      <a:lnTo>
                        <a:pt x="52" y="62"/>
                      </a:lnTo>
                      <a:lnTo>
                        <a:pt x="60" y="60"/>
                      </a:lnTo>
                      <a:lnTo>
                        <a:pt x="62" y="23"/>
                      </a:lnTo>
                      <a:lnTo>
                        <a:pt x="103" y="23"/>
                      </a:lnTo>
                      <a:lnTo>
                        <a:pt x="103" y="4"/>
                      </a:lnTo>
                      <a:lnTo>
                        <a:pt x="103" y="0"/>
                      </a:lnTo>
                      <a:lnTo>
                        <a:pt x="48" y="0"/>
                      </a:lnTo>
                      <a:lnTo>
                        <a:pt x="39" y="14"/>
                      </a:lnTo>
                      <a:lnTo>
                        <a:pt x="31" y="19"/>
                      </a:lnTo>
                      <a:lnTo>
                        <a:pt x="29" y="25"/>
                      </a:lnTo>
                      <a:lnTo>
                        <a:pt x="27" y="31"/>
                      </a:lnTo>
                      <a:lnTo>
                        <a:pt x="27" y="39"/>
                      </a:lnTo>
                      <a:lnTo>
                        <a:pt x="15" y="52"/>
                      </a:lnTo>
                      <a:lnTo>
                        <a:pt x="15" y="56"/>
                      </a:lnTo>
                      <a:lnTo>
                        <a:pt x="10" y="62"/>
                      </a:lnTo>
                      <a:lnTo>
                        <a:pt x="10" y="64"/>
                      </a:lnTo>
                      <a:lnTo>
                        <a:pt x="6" y="72"/>
                      </a:lnTo>
                      <a:lnTo>
                        <a:pt x="2" y="74"/>
                      </a:lnTo>
                      <a:lnTo>
                        <a:pt x="0" y="89"/>
                      </a:lnTo>
                      <a:lnTo>
                        <a:pt x="2" y="89"/>
                      </a:lnTo>
                      <a:lnTo>
                        <a:pt x="4" y="87"/>
                      </a:lnTo>
                      <a:lnTo>
                        <a:pt x="43" y="8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66" name="Freeform 515"/>
                <p:cNvSpPr>
                  <a:spLocks noChangeAspect="1"/>
                </p:cNvSpPr>
                <p:nvPr/>
              </p:nvSpPr>
              <p:spPr bwMode="gray">
                <a:xfrm>
                  <a:off x="1872" y="1655"/>
                  <a:ext cx="36" cy="13"/>
                </a:xfrm>
                <a:custGeom>
                  <a:avLst/>
                  <a:gdLst>
                    <a:gd name="T0" fmla="*/ 17 w 39"/>
                    <a:gd name="T1" fmla="*/ 6 h 10"/>
                    <a:gd name="T2" fmla="*/ 23 w 39"/>
                    <a:gd name="T3" fmla="*/ 6 h 10"/>
                    <a:gd name="T4" fmla="*/ 25 w 39"/>
                    <a:gd name="T5" fmla="*/ 4 h 10"/>
                    <a:gd name="T6" fmla="*/ 27 w 39"/>
                    <a:gd name="T7" fmla="*/ 6 h 10"/>
                    <a:gd name="T8" fmla="*/ 31 w 39"/>
                    <a:gd name="T9" fmla="*/ 6 h 10"/>
                    <a:gd name="T10" fmla="*/ 37 w 39"/>
                    <a:gd name="T11" fmla="*/ 8 h 10"/>
                    <a:gd name="T12" fmla="*/ 39 w 39"/>
                    <a:gd name="T13" fmla="*/ 6 h 10"/>
                    <a:gd name="T14" fmla="*/ 39 w 39"/>
                    <a:gd name="T15" fmla="*/ 2 h 10"/>
                    <a:gd name="T16" fmla="*/ 31 w 39"/>
                    <a:gd name="T17" fmla="*/ 2 h 10"/>
                    <a:gd name="T18" fmla="*/ 23 w 39"/>
                    <a:gd name="T19" fmla="*/ 0 h 10"/>
                    <a:gd name="T20" fmla="*/ 19 w 39"/>
                    <a:gd name="T21" fmla="*/ 2 h 10"/>
                    <a:gd name="T22" fmla="*/ 4 w 39"/>
                    <a:gd name="T23" fmla="*/ 2 h 10"/>
                    <a:gd name="T24" fmla="*/ 4 w 39"/>
                    <a:gd name="T25" fmla="*/ 6 h 10"/>
                    <a:gd name="T26" fmla="*/ 2 w 39"/>
                    <a:gd name="T27" fmla="*/ 6 h 10"/>
                    <a:gd name="T28" fmla="*/ 0 w 39"/>
                    <a:gd name="T29" fmla="*/ 6 h 10"/>
                    <a:gd name="T30" fmla="*/ 0 w 39"/>
                    <a:gd name="T31" fmla="*/ 10 h 10"/>
                    <a:gd name="T32" fmla="*/ 14 w 39"/>
                    <a:gd name="T33" fmla="*/ 8 h 10"/>
                    <a:gd name="T34" fmla="*/ 17 w 39"/>
                    <a:gd name="T35" fmla="*/ 6 h 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"/>
                    <a:gd name="T55" fmla="*/ 0 h 10"/>
                    <a:gd name="T56" fmla="*/ 39 w 39"/>
                    <a:gd name="T57" fmla="*/ 10 h 1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" h="10">
                      <a:moveTo>
                        <a:pt x="17" y="6"/>
                      </a:moveTo>
                      <a:lnTo>
                        <a:pt x="23" y="6"/>
                      </a:lnTo>
                      <a:lnTo>
                        <a:pt x="25" y="4"/>
                      </a:lnTo>
                      <a:lnTo>
                        <a:pt x="27" y="6"/>
                      </a:lnTo>
                      <a:lnTo>
                        <a:pt x="31" y="6"/>
                      </a:lnTo>
                      <a:lnTo>
                        <a:pt x="37" y="8"/>
                      </a:lnTo>
                      <a:lnTo>
                        <a:pt x="39" y="6"/>
                      </a:lnTo>
                      <a:lnTo>
                        <a:pt x="39" y="2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9" y="2"/>
                      </a:lnTo>
                      <a:lnTo>
                        <a:pt x="4" y="2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14" y="8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67" name="Freeform 516"/>
                <p:cNvSpPr>
                  <a:spLocks noChangeAspect="1"/>
                </p:cNvSpPr>
                <p:nvPr/>
              </p:nvSpPr>
              <p:spPr bwMode="gray">
                <a:xfrm>
                  <a:off x="1866" y="1610"/>
                  <a:ext cx="68" cy="73"/>
                </a:xfrm>
                <a:custGeom>
                  <a:avLst/>
                  <a:gdLst>
                    <a:gd name="T0" fmla="*/ 29 w 72"/>
                    <a:gd name="T1" fmla="*/ 57 h 64"/>
                    <a:gd name="T2" fmla="*/ 35 w 72"/>
                    <a:gd name="T3" fmla="*/ 59 h 64"/>
                    <a:gd name="T4" fmla="*/ 43 w 72"/>
                    <a:gd name="T5" fmla="*/ 57 h 64"/>
                    <a:gd name="T6" fmla="*/ 49 w 72"/>
                    <a:gd name="T7" fmla="*/ 59 h 64"/>
                    <a:gd name="T8" fmla="*/ 58 w 72"/>
                    <a:gd name="T9" fmla="*/ 64 h 64"/>
                    <a:gd name="T10" fmla="*/ 62 w 72"/>
                    <a:gd name="T11" fmla="*/ 61 h 64"/>
                    <a:gd name="T12" fmla="*/ 70 w 72"/>
                    <a:gd name="T13" fmla="*/ 61 h 64"/>
                    <a:gd name="T14" fmla="*/ 72 w 72"/>
                    <a:gd name="T15" fmla="*/ 53 h 64"/>
                    <a:gd name="T16" fmla="*/ 70 w 72"/>
                    <a:gd name="T17" fmla="*/ 47 h 64"/>
                    <a:gd name="T18" fmla="*/ 66 w 72"/>
                    <a:gd name="T19" fmla="*/ 47 h 64"/>
                    <a:gd name="T20" fmla="*/ 66 w 72"/>
                    <a:gd name="T21" fmla="*/ 39 h 64"/>
                    <a:gd name="T22" fmla="*/ 64 w 72"/>
                    <a:gd name="T23" fmla="*/ 31 h 64"/>
                    <a:gd name="T24" fmla="*/ 56 w 72"/>
                    <a:gd name="T25" fmla="*/ 28 h 64"/>
                    <a:gd name="T26" fmla="*/ 53 w 72"/>
                    <a:gd name="T27" fmla="*/ 20 h 64"/>
                    <a:gd name="T28" fmla="*/ 51 w 72"/>
                    <a:gd name="T29" fmla="*/ 18 h 64"/>
                    <a:gd name="T30" fmla="*/ 47 w 72"/>
                    <a:gd name="T31" fmla="*/ 8 h 64"/>
                    <a:gd name="T32" fmla="*/ 43 w 72"/>
                    <a:gd name="T33" fmla="*/ 6 h 64"/>
                    <a:gd name="T34" fmla="*/ 39 w 72"/>
                    <a:gd name="T35" fmla="*/ 2 h 64"/>
                    <a:gd name="T36" fmla="*/ 29 w 72"/>
                    <a:gd name="T37" fmla="*/ 0 h 64"/>
                    <a:gd name="T38" fmla="*/ 23 w 72"/>
                    <a:gd name="T39" fmla="*/ 4 h 64"/>
                    <a:gd name="T40" fmla="*/ 16 w 72"/>
                    <a:gd name="T41" fmla="*/ 2 h 64"/>
                    <a:gd name="T42" fmla="*/ 12 w 72"/>
                    <a:gd name="T43" fmla="*/ 4 h 64"/>
                    <a:gd name="T44" fmla="*/ 12 w 72"/>
                    <a:gd name="T45" fmla="*/ 12 h 64"/>
                    <a:gd name="T46" fmla="*/ 8 w 72"/>
                    <a:gd name="T47" fmla="*/ 22 h 64"/>
                    <a:gd name="T48" fmla="*/ 4 w 72"/>
                    <a:gd name="T49" fmla="*/ 26 h 64"/>
                    <a:gd name="T50" fmla="*/ 0 w 72"/>
                    <a:gd name="T51" fmla="*/ 28 h 64"/>
                    <a:gd name="T52" fmla="*/ 0 w 72"/>
                    <a:gd name="T53" fmla="*/ 28 h 64"/>
                    <a:gd name="T54" fmla="*/ 6 w 72"/>
                    <a:gd name="T55" fmla="*/ 33 h 64"/>
                    <a:gd name="T56" fmla="*/ 10 w 72"/>
                    <a:gd name="T57" fmla="*/ 41 h 64"/>
                    <a:gd name="T58" fmla="*/ 10 w 72"/>
                    <a:gd name="T59" fmla="*/ 43 h 64"/>
                    <a:gd name="T60" fmla="*/ 25 w 72"/>
                    <a:gd name="T61" fmla="*/ 43 h 64"/>
                    <a:gd name="T62" fmla="*/ 29 w 72"/>
                    <a:gd name="T63" fmla="*/ 41 h 64"/>
                    <a:gd name="T64" fmla="*/ 37 w 72"/>
                    <a:gd name="T65" fmla="*/ 43 h 64"/>
                    <a:gd name="T66" fmla="*/ 45 w 72"/>
                    <a:gd name="T67" fmla="*/ 43 h 64"/>
                    <a:gd name="T68" fmla="*/ 45 w 72"/>
                    <a:gd name="T69" fmla="*/ 47 h 64"/>
                    <a:gd name="T70" fmla="*/ 43 w 72"/>
                    <a:gd name="T71" fmla="*/ 49 h 64"/>
                    <a:gd name="T72" fmla="*/ 37 w 72"/>
                    <a:gd name="T73" fmla="*/ 47 h 64"/>
                    <a:gd name="T74" fmla="*/ 33 w 72"/>
                    <a:gd name="T75" fmla="*/ 47 h 64"/>
                    <a:gd name="T76" fmla="*/ 31 w 72"/>
                    <a:gd name="T77" fmla="*/ 45 h 64"/>
                    <a:gd name="T78" fmla="*/ 29 w 72"/>
                    <a:gd name="T79" fmla="*/ 47 h 64"/>
                    <a:gd name="T80" fmla="*/ 23 w 72"/>
                    <a:gd name="T81" fmla="*/ 47 h 64"/>
                    <a:gd name="T82" fmla="*/ 20 w 72"/>
                    <a:gd name="T83" fmla="*/ 49 h 64"/>
                    <a:gd name="T84" fmla="*/ 6 w 72"/>
                    <a:gd name="T85" fmla="*/ 51 h 64"/>
                    <a:gd name="T86" fmla="*/ 6 w 72"/>
                    <a:gd name="T87" fmla="*/ 57 h 64"/>
                    <a:gd name="T88" fmla="*/ 8 w 72"/>
                    <a:gd name="T89" fmla="*/ 61 h 64"/>
                    <a:gd name="T90" fmla="*/ 23 w 72"/>
                    <a:gd name="T91" fmla="*/ 61 h 64"/>
                    <a:gd name="T92" fmla="*/ 29 w 72"/>
                    <a:gd name="T93" fmla="*/ 57 h 6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2"/>
                    <a:gd name="T142" fmla="*/ 0 h 64"/>
                    <a:gd name="T143" fmla="*/ 72 w 72"/>
                    <a:gd name="T144" fmla="*/ 64 h 6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2" h="64">
                      <a:moveTo>
                        <a:pt x="29" y="57"/>
                      </a:moveTo>
                      <a:lnTo>
                        <a:pt x="35" y="59"/>
                      </a:lnTo>
                      <a:lnTo>
                        <a:pt x="43" y="57"/>
                      </a:lnTo>
                      <a:lnTo>
                        <a:pt x="49" y="59"/>
                      </a:lnTo>
                      <a:lnTo>
                        <a:pt x="58" y="64"/>
                      </a:lnTo>
                      <a:lnTo>
                        <a:pt x="62" y="61"/>
                      </a:lnTo>
                      <a:lnTo>
                        <a:pt x="70" y="61"/>
                      </a:lnTo>
                      <a:lnTo>
                        <a:pt x="72" y="53"/>
                      </a:lnTo>
                      <a:lnTo>
                        <a:pt x="70" y="47"/>
                      </a:lnTo>
                      <a:lnTo>
                        <a:pt x="66" y="47"/>
                      </a:lnTo>
                      <a:lnTo>
                        <a:pt x="66" y="39"/>
                      </a:lnTo>
                      <a:lnTo>
                        <a:pt x="64" y="31"/>
                      </a:lnTo>
                      <a:lnTo>
                        <a:pt x="56" y="28"/>
                      </a:lnTo>
                      <a:lnTo>
                        <a:pt x="53" y="20"/>
                      </a:lnTo>
                      <a:lnTo>
                        <a:pt x="51" y="18"/>
                      </a:lnTo>
                      <a:lnTo>
                        <a:pt x="47" y="8"/>
                      </a:lnTo>
                      <a:lnTo>
                        <a:pt x="43" y="6"/>
                      </a:lnTo>
                      <a:lnTo>
                        <a:pt x="39" y="2"/>
                      </a:lnTo>
                      <a:lnTo>
                        <a:pt x="29" y="0"/>
                      </a:lnTo>
                      <a:lnTo>
                        <a:pt x="23" y="4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12" y="12"/>
                      </a:lnTo>
                      <a:lnTo>
                        <a:pt x="8" y="22"/>
                      </a:lnTo>
                      <a:lnTo>
                        <a:pt x="4" y="26"/>
                      </a:lnTo>
                      <a:lnTo>
                        <a:pt x="0" y="28"/>
                      </a:lnTo>
                      <a:lnTo>
                        <a:pt x="6" y="33"/>
                      </a:lnTo>
                      <a:lnTo>
                        <a:pt x="10" y="41"/>
                      </a:lnTo>
                      <a:lnTo>
                        <a:pt x="10" y="43"/>
                      </a:lnTo>
                      <a:lnTo>
                        <a:pt x="25" y="43"/>
                      </a:lnTo>
                      <a:lnTo>
                        <a:pt x="29" y="41"/>
                      </a:lnTo>
                      <a:lnTo>
                        <a:pt x="37" y="43"/>
                      </a:lnTo>
                      <a:lnTo>
                        <a:pt x="45" y="43"/>
                      </a:lnTo>
                      <a:lnTo>
                        <a:pt x="45" y="47"/>
                      </a:lnTo>
                      <a:lnTo>
                        <a:pt x="43" y="49"/>
                      </a:lnTo>
                      <a:lnTo>
                        <a:pt x="37" y="47"/>
                      </a:lnTo>
                      <a:lnTo>
                        <a:pt x="33" y="47"/>
                      </a:lnTo>
                      <a:lnTo>
                        <a:pt x="31" y="45"/>
                      </a:lnTo>
                      <a:lnTo>
                        <a:pt x="29" y="47"/>
                      </a:lnTo>
                      <a:lnTo>
                        <a:pt x="23" y="47"/>
                      </a:lnTo>
                      <a:lnTo>
                        <a:pt x="20" y="49"/>
                      </a:lnTo>
                      <a:lnTo>
                        <a:pt x="6" y="51"/>
                      </a:lnTo>
                      <a:lnTo>
                        <a:pt x="6" y="57"/>
                      </a:lnTo>
                      <a:lnTo>
                        <a:pt x="8" y="61"/>
                      </a:lnTo>
                      <a:lnTo>
                        <a:pt x="23" y="61"/>
                      </a:lnTo>
                      <a:lnTo>
                        <a:pt x="29" y="5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68" name="Freeform 517"/>
                <p:cNvSpPr>
                  <a:spLocks noChangeAspect="1"/>
                </p:cNvSpPr>
                <p:nvPr/>
              </p:nvSpPr>
              <p:spPr bwMode="gray">
                <a:xfrm>
                  <a:off x="2217" y="1505"/>
                  <a:ext cx="123" cy="253"/>
                </a:xfrm>
                <a:custGeom>
                  <a:avLst/>
                  <a:gdLst>
                    <a:gd name="T0" fmla="*/ 23 w 132"/>
                    <a:gd name="T1" fmla="*/ 16 h 225"/>
                    <a:gd name="T2" fmla="*/ 25 w 132"/>
                    <a:gd name="T3" fmla="*/ 29 h 225"/>
                    <a:gd name="T4" fmla="*/ 31 w 132"/>
                    <a:gd name="T5" fmla="*/ 41 h 225"/>
                    <a:gd name="T6" fmla="*/ 27 w 132"/>
                    <a:gd name="T7" fmla="*/ 97 h 225"/>
                    <a:gd name="T8" fmla="*/ 4 w 132"/>
                    <a:gd name="T9" fmla="*/ 128 h 225"/>
                    <a:gd name="T10" fmla="*/ 4 w 132"/>
                    <a:gd name="T11" fmla="*/ 136 h 225"/>
                    <a:gd name="T12" fmla="*/ 15 w 132"/>
                    <a:gd name="T13" fmla="*/ 148 h 225"/>
                    <a:gd name="T14" fmla="*/ 23 w 132"/>
                    <a:gd name="T15" fmla="*/ 161 h 225"/>
                    <a:gd name="T16" fmla="*/ 21 w 132"/>
                    <a:gd name="T17" fmla="*/ 179 h 225"/>
                    <a:gd name="T18" fmla="*/ 19 w 132"/>
                    <a:gd name="T19" fmla="*/ 190 h 225"/>
                    <a:gd name="T20" fmla="*/ 11 w 132"/>
                    <a:gd name="T21" fmla="*/ 194 h 225"/>
                    <a:gd name="T22" fmla="*/ 21 w 132"/>
                    <a:gd name="T23" fmla="*/ 208 h 225"/>
                    <a:gd name="T24" fmla="*/ 29 w 132"/>
                    <a:gd name="T25" fmla="*/ 225 h 225"/>
                    <a:gd name="T26" fmla="*/ 42 w 132"/>
                    <a:gd name="T27" fmla="*/ 218 h 225"/>
                    <a:gd name="T28" fmla="*/ 44 w 132"/>
                    <a:gd name="T29" fmla="*/ 223 h 225"/>
                    <a:gd name="T30" fmla="*/ 54 w 132"/>
                    <a:gd name="T31" fmla="*/ 221 h 225"/>
                    <a:gd name="T32" fmla="*/ 68 w 132"/>
                    <a:gd name="T33" fmla="*/ 214 h 225"/>
                    <a:gd name="T34" fmla="*/ 70 w 132"/>
                    <a:gd name="T35" fmla="*/ 206 h 225"/>
                    <a:gd name="T36" fmla="*/ 89 w 132"/>
                    <a:gd name="T37" fmla="*/ 202 h 225"/>
                    <a:gd name="T38" fmla="*/ 97 w 132"/>
                    <a:gd name="T39" fmla="*/ 194 h 225"/>
                    <a:gd name="T40" fmla="*/ 108 w 132"/>
                    <a:gd name="T41" fmla="*/ 185 h 225"/>
                    <a:gd name="T42" fmla="*/ 114 w 132"/>
                    <a:gd name="T43" fmla="*/ 177 h 225"/>
                    <a:gd name="T44" fmla="*/ 120 w 132"/>
                    <a:gd name="T45" fmla="*/ 173 h 225"/>
                    <a:gd name="T46" fmla="*/ 116 w 132"/>
                    <a:gd name="T47" fmla="*/ 165 h 225"/>
                    <a:gd name="T48" fmla="*/ 116 w 132"/>
                    <a:gd name="T49" fmla="*/ 159 h 225"/>
                    <a:gd name="T50" fmla="*/ 110 w 132"/>
                    <a:gd name="T51" fmla="*/ 154 h 225"/>
                    <a:gd name="T52" fmla="*/ 112 w 132"/>
                    <a:gd name="T53" fmla="*/ 144 h 225"/>
                    <a:gd name="T54" fmla="*/ 114 w 132"/>
                    <a:gd name="T55" fmla="*/ 132 h 225"/>
                    <a:gd name="T56" fmla="*/ 116 w 132"/>
                    <a:gd name="T57" fmla="*/ 124 h 225"/>
                    <a:gd name="T58" fmla="*/ 118 w 132"/>
                    <a:gd name="T59" fmla="*/ 111 h 225"/>
                    <a:gd name="T60" fmla="*/ 124 w 132"/>
                    <a:gd name="T61" fmla="*/ 109 h 225"/>
                    <a:gd name="T62" fmla="*/ 132 w 132"/>
                    <a:gd name="T63" fmla="*/ 109 h 225"/>
                    <a:gd name="T64" fmla="*/ 29 w 132"/>
                    <a:gd name="T65" fmla="*/ 0 h 22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2"/>
                    <a:gd name="T100" fmla="*/ 0 h 225"/>
                    <a:gd name="T101" fmla="*/ 132 w 132"/>
                    <a:gd name="T102" fmla="*/ 225 h 22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2" h="225">
                      <a:moveTo>
                        <a:pt x="19" y="6"/>
                      </a:moveTo>
                      <a:lnTo>
                        <a:pt x="23" y="16"/>
                      </a:lnTo>
                      <a:lnTo>
                        <a:pt x="23" y="22"/>
                      </a:lnTo>
                      <a:lnTo>
                        <a:pt x="25" y="29"/>
                      </a:lnTo>
                      <a:lnTo>
                        <a:pt x="27" y="35"/>
                      </a:lnTo>
                      <a:lnTo>
                        <a:pt x="31" y="41"/>
                      </a:lnTo>
                      <a:lnTo>
                        <a:pt x="27" y="58"/>
                      </a:lnTo>
                      <a:lnTo>
                        <a:pt x="27" y="97"/>
                      </a:lnTo>
                      <a:lnTo>
                        <a:pt x="4" y="119"/>
                      </a:lnTo>
                      <a:lnTo>
                        <a:pt x="4" y="128"/>
                      </a:lnTo>
                      <a:lnTo>
                        <a:pt x="0" y="132"/>
                      </a:lnTo>
                      <a:lnTo>
                        <a:pt x="4" y="136"/>
                      </a:lnTo>
                      <a:lnTo>
                        <a:pt x="11" y="146"/>
                      </a:lnTo>
                      <a:lnTo>
                        <a:pt x="15" y="148"/>
                      </a:lnTo>
                      <a:lnTo>
                        <a:pt x="19" y="152"/>
                      </a:lnTo>
                      <a:lnTo>
                        <a:pt x="23" y="161"/>
                      </a:lnTo>
                      <a:lnTo>
                        <a:pt x="21" y="173"/>
                      </a:lnTo>
                      <a:lnTo>
                        <a:pt x="21" y="179"/>
                      </a:lnTo>
                      <a:lnTo>
                        <a:pt x="31" y="190"/>
                      </a:lnTo>
                      <a:lnTo>
                        <a:pt x="19" y="190"/>
                      </a:lnTo>
                      <a:lnTo>
                        <a:pt x="13" y="190"/>
                      </a:lnTo>
                      <a:lnTo>
                        <a:pt x="11" y="194"/>
                      </a:lnTo>
                      <a:lnTo>
                        <a:pt x="13" y="200"/>
                      </a:lnTo>
                      <a:lnTo>
                        <a:pt x="21" y="208"/>
                      </a:lnTo>
                      <a:lnTo>
                        <a:pt x="25" y="212"/>
                      </a:lnTo>
                      <a:lnTo>
                        <a:pt x="29" y="225"/>
                      </a:lnTo>
                      <a:lnTo>
                        <a:pt x="40" y="223"/>
                      </a:lnTo>
                      <a:lnTo>
                        <a:pt x="42" y="218"/>
                      </a:lnTo>
                      <a:lnTo>
                        <a:pt x="44" y="218"/>
                      </a:lnTo>
                      <a:lnTo>
                        <a:pt x="44" y="223"/>
                      </a:lnTo>
                      <a:lnTo>
                        <a:pt x="50" y="223"/>
                      </a:lnTo>
                      <a:lnTo>
                        <a:pt x="54" y="221"/>
                      </a:lnTo>
                      <a:lnTo>
                        <a:pt x="64" y="218"/>
                      </a:lnTo>
                      <a:lnTo>
                        <a:pt x="68" y="214"/>
                      </a:lnTo>
                      <a:lnTo>
                        <a:pt x="73" y="210"/>
                      </a:lnTo>
                      <a:lnTo>
                        <a:pt x="70" y="206"/>
                      </a:lnTo>
                      <a:lnTo>
                        <a:pt x="73" y="204"/>
                      </a:lnTo>
                      <a:lnTo>
                        <a:pt x="89" y="202"/>
                      </a:lnTo>
                      <a:lnTo>
                        <a:pt x="97" y="198"/>
                      </a:lnTo>
                      <a:lnTo>
                        <a:pt x="97" y="194"/>
                      </a:lnTo>
                      <a:lnTo>
                        <a:pt x="101" y="192"/>
                      </a:lnTo>
                      <a:lnTo>
                        <a:pt x="108" y="185"/>
                      </a:lnTo>
                      <a:lnTo>
                        <a:pt x="108" y="181"/>
                      </a:lnTo>
                      <a:lnTo>
                        <a:pt x="114" y="177"/>
                      </a:lnTo>
                      <a:lnTo>
                        <a:pt x="118" y="177"/>
                      </a:lnTo>
                      <a:lnTo>
                        <a:pt x="120" y="173"/>
                      </a:lnTo>
                      <a:lnTo>
                        <a:pt x="116" y="167"/>
                      </a:lnTo>
                      <a:lnTo>
                        <a:pt x="116" y="165"/>
                      </a:lnTo>
                      <a:lnTo>
                        <a:pt x="114" y="161"/>
                      </a:lnTo>
                      <a:lnTo>
                        <a:pt x="116" y="159"/>
                      </a:lnTo>
                      <a:lnTo>
                        <a:pt x="114" y="152"/>
                      </a:lnTo>
                      <a:lnTo>
                        <a:pt x="110" y="154"/>
                      </a:lnTo>
                      <a:lnTo>
                        <a:pt x="108" y="150"/>
                      </a:lnTo>
                      <a:lnTo>
                        <a:pt x="112" y="144"/>
                      </a:lnTo>
                      <a:lnTo>
                        <a:pt x="110" y="138"/>
                      </a:lnTo>
                      <a:lnTo>
                        <a:pt x="114" y="132"/>
                      </a:lnTo>
                      <a:lnTo>
                        <a:pt x="112" y="128"/>
                      </a:lnTo>
                      <a:lnTo>
                        <a:pt x="116" y="124"/>
                      </a:lnTo>
                      <a:lnTo>
                        <a:pt x="120" y="117"/>
                      </a:lnTo>
                      <a:lnTo>
                        <a:pt x="118" y="111"/>
                      </a:lnTo>
                      <a:lnTo>
                        <a:pt x="120" y="109"/>
                      </a:lnTo>
                      <a:lnTo>
                        <a:pt x="124" y="109"/>
                      </a:lnTo>
                      <a:lnTo>
                        <a:pt x="126" y="107"/>
                      </a:lnTo>
                      <a:lnTo>
                        <a:pt x="132" y="109"/>
                      </a:lnTo>
                      <a:lnTo>
                        <a:pt x="132" y="55"/>
                      </a:lnTo>
                      <a:lnTo>
                        <a:pt x="29" y="0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69" name="Freeform 518"/>
                <p:cNvSpPr>
                  <a:spLocks noChangeAspect="1"/>
                </p:cNvSpPr>
                <p:nvPr/>
              </p:nvSpPr>
              <p:spPr bwMode="gray">
                <a:xfrm>
                  <a:off x="2067" y="1505"/>
                  <a:ext cx="181" cy="186"/>
                </a:xfrm>
                <a:custGeom>
                  <a:avLst/>
                  <a:gdLst>
                    <a:gd name="T0" fmla="*/ 167 w 194"/>
                    <a:gd name="T1" fmla="*/ 128 h 165"/>
                    <a:gd name="T2" fmla="*/ 167 w 194"/>
                    <a:gd name="T3" fmla="*/ 119 h 165"/>
                    <a:gd name="T4" fmla="*/ 190 w 194"/>
                    <a:gd name="T5" fmla="*/ 97 h 165"/>
                    <a:gd name="T6" fmla="*/ 190 w 194"/>
                    <a:gd name="T7" fmla="*/ 58 h 165"/>
                    <a:gd name="T8" fmla="*/ 194 w 194"/>
                    <a:gd name="T9" fmla="*/ 41 h 165"/>
                    <a:gd name="T10" fmla="*/ 190 w 194"/>
                    <a:gd name="T11" fmla="*/ 35 h 165"/>
                    <a:gd name="T12" fmla="*/ 188 w 194"/>
                    <a:gd name="T13" fmla="*/ 29 h 165"/>
                    <a:gd name="T14" fmla="*/ 186 w 194"/>
                    <a:gd name="T15" fmla="*/ 22 h 165"/>
                    <a:gd name="T16" fmla="*/ 186 w 194"/>
                    <a:gd name="T17" fmla="*/ 16 h 165"/>
                    <a:gd name="T18" fmla="*/ 182 w 194"/>
                    <a:gd name="T19" fmla="*/ 6 h 165"/>
                    <a:gd name="T20" fmla="*/ 172 w 194"/>
                    <a:gd name="T21" fmla="*/ 12 h 165"/>
                    <a:gd name="T22" fmla="*/ 163 w 194"/>
                    <a:gd name="T23" fmla="*/ 4 h 165"/>
                    <a:gd name="T24" fmla="*/ 145 w 194"/>
                    <a:gd name="T25" fmla="*/ 0 h 165"/>
                    <a:gd name="T26" fmla="*/ 93 w 194"/>
                    <a:gd name="T27" fmla="*/ 37 h 165"/>
                    <a:gd name="T28" fmla="*/ 71 w 194"/>
                    <a:gd name="T29" fmla="*/ 55 h 165"/>
                    <a:gd name="T30" fmla="*/ 66 w 194"/>
                    <a:gd name="T31" fmla="*/ 55 h 165"/>
                    <a:gd name="T32" fmla="*/ 54 w 194"/>
                    <a:gd name="T33" fmla="*/ 60 h 165"/>
                    <a:gd name="T34" fmla="*/ 52 w 194"/>
                    <a:gd name="T35" fmla="*/ 101 h 165"/>
                    <a:gd name="T36" fmla="*/ 42 w 194"/>
                    <a:gd name="T37" fmla="*/ 113 h 165"/>
                    <a:gd name="T38" fmla="*/ 23 w 194"/>
                    <a:gd name="T39" fmla="*/ 115 h 165"/>
                    <a:gd name="T40" fmla="*/ 15 w 194"/>
                    <a:gd name="T41" fmla="*/ 119 h 165"/>
                    <a:gd name="T42" fmla="*/ 2 w 194"/>
                    <a:gd name="T43" fmla="*/ 119 h 165"/>
                    <a:gd name="T44" fmla="*/ 0 w 194"/>
                    <a:gd name="T45" fmla="*/ 124 h 165"/>
                    <a:gd name="T46" fmla="*/ 2 w 194"/>
                    <a:gd name="T47" fmla="*/ 132 h 165"/>
                    <a:gd name="T48" fmla="*/ 7 w 194"/>
                    <a:gd name="T49" fmla="*/ 136 h 165"/>
                    <a:gd name="T50" fmla="*/ 9 w 194"/>
                    <a:gd name="T51" fmla="*/ 140 h 165"/>
                    <a:gd name="T52" fmla="*/ 11 w 194"/>
                    <a:gd name="T53" fmla="*/ 144 h 165"/>
                    <a:gd name="T54" fmla="*/ 19 w 194"/>
                    <a:gd name="T55" fmla="*/ 150 h 165"/>
                    <a:gd name="T56" fmla="*/ 25 w 194"/>
                    <a:gd name="T57" fmla="*/ 150 h 165"/>
                    <a:gd name="T58" fmla="*/ 27 w 194"/>
                    <a:gd name="T59" fmla="*/ 152 h 165"/>
                    <a:gd name="T60" fmla="*/ 27 w 194"/>
                    <a:gd name="T61" fmla="*/ 159 h 165"/>
                    <a:gd name="T62" fmla="*/ 29 w 194"/>
                    <a:gd name="T63" fmla="*/ 163 h 165"/>
                    <a:gd name="T64" fmla="*/ 31 w 194"/>
                    <a:gd name="T65" fmla="*/ 157 h 165"/>
                    <a:gd name="T66" fmla="*/ 33 w 194"/>
                    <a:gd name="T67" fmla="*/ 154 h 165"/>
                    <a:gd name="T68" fmla="*/ 44 w 194"/>
                    <a:gd name="T69" fmla="*/ 165 h 165"/>
                    <a:gd name="T70" fmla="*/ 46 w 194"/>
                    <a:gd name="T71" fmla="*/ 152 h 165"/>
                    <a:gd name="T72" fmla="*/ 50 w 194"/>
                    <a:gd name="T73" fmla="*/ 148 h 165"/>
                    <a:gd name="T74" fmla="*/ 52 w 194"/>
                    <a:gd name="T75" fmla="*/ 138 h 165"/>
                    <a:gd name="T76" fmla="*/ 60 w 194"/>
                    <a:gd name="T77" fmla="*/ 136 h 165"/>
                    <a:gd name="T78" fmla="*/ 66 w 194"/>
                    <a:gd name="T79" fmla="*/ 138 h 165"/>
                    <a:gd name="T80" fmla="*/ 71 w 194"/>
                    <a:gd name="T81" fmla="*/ 136 h 165"/>
                    <a:gd name="T82" fmla="*/ 85 w 194"/>
                    <a:gd name="T83" fmla="*/ 142 h 165"/>
                    <a:gd name="T84" fmla="*/ 91 w 194"/>
                    <a:gd name="T85" fmla="*/ 146 h 165"/>
                    <a:gd name="T86" fmla="*/ 97 w 194"/>
                    <a:gd name="T87" fmla="*/ 142 h 165"/>
                    <a:gd name="T88" fmla="*/ 110 w 194"/>
                    <a:gd name="T89" fmla="*/ 148 h 165"/>
                    <a:gd name="T90" fmla="*/ 120 w 194"/>
                    <a:gd name="T91" fmla="*/ 148 h 165"/>
                    <a:gd name="T92" fmla="*/ 124 w 194"/>
                    <a:gd name="T93" fmla="*/ 144 h 165"/>
                    <a:gd name="T94" fmla="*/ 143 w 194"/>
                    <a:gd name="T95" fmla="*/ 142 h 165"/>
                    <a:gd name="T96" fmla="*/ 149 w 194"/>
                    <a:gd name="T97" fmla="*/ 144 h 165"/>
                    <a:gd name="T98" fmla="*/ 159 w 194"/>
                    <a:gd name="T99" fmla="*/ 138 h 165"/>
                    <a:gd name="T100" fmla="*/ 167 w 194"/>
                    <a:gd name="T101" fmla="*/ 136 h 165"/>
                    <a:gd name="T102" fmla="*/ 163 w 194"/>
                    <a:gd name="T103" fmla="*/ 132 h 165"/>
                    <a:gd name="T104" fmla="*/ 167 w 194"/>
                    <a:gd name="T105" fmla="*/ 128 h 16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4"/>
                    <a:gd name="T160" fmla="*/ 0 h 165"/>
                    <a:gd name="T161" fmla="*/ 194 w 194"/>
                    <a:gd name="T162" fmla="*/ 165 h 16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4" h="165">
                      <a:moveTo>
                        <a:pt x="167" y="128"/>
                      </a:moveTo>
                      <a:lnTo>
                        <a:pt x="167" y="119"/>
                      </a:lnTo>
                      <a:lnTo>
                        <a:pt x="190" y="97"/>
                      </a:lnTo>
                      <a:lnTo>
                        <a:pt x="190" y="58"/>
                      </a:lnTo>
                      <a:lnTo>
                        <a:pt x="194" y="41"/>
                      </a:lnTo>
                      <a:lnTo>
                        <a:pt x="190" y="35"/>
                      </a:lnTo>
                      <a:lnTo>
                        <a:pt x="188" y="29"/>
                      </a:lnTo>
                      <a:lnTo>
                        <a:pt x="186" y="22"/>
                      </a:lnTo>
                      <a:lnTo>
                        <a:pt x="186" y="16"/>
                      </a:lnTo>
                      <a:lnTo>
                        <a:pt x="182" y="6"/>
                      </a:lnTo>
                      <a:lnTo>
                        <a:pt x="172" y="12"/>
                      </a:lnTo>
                      <a:lnTo>
                        <a:pt x="163" y="4"/>
                      </a:lnTo>
                      <a:lnTo>
                        <a:pt x="145" y="0"/>
                      </a:lnTo>
                      <a:lnTo>
                        <a:pt x="93" y="37"/>
                      </a:lnTo>
                      <a:lnTo>
                        <a:pt x="71" y="55"/>
                      </a:lnTo>
                      <a:lnTo>
                        <a:pt x="66" y="55"/>
                      </a:lnTo>
                      <a:lnTo>
                        <a:pt x="54" y="60"/>
                      </a:lnTo>
                      <a:lnTo>
                        <a:pt x="52" y="101"/>
                      </a:lnTo>
                      <a:lnTo>
                        <a:pt x="42" y="113"/>
                      </a:lnTo>
                      <a:lnTo>
                        <a:pt x="23" y="115"/>
                      </a:lnTo>
                      <a:lnTo>
                        <a:pt x="15" y="119"/>
                      </a:lnTo>
                      <a:lnTo>
                        <a:pt x="2" y="119"/>
                      </a:lnTo>
                      <a:lnTo>
                        <a:pt x="0" y="124"/>
                      </a:lnTo>
                      <a:lnTo>
                        <a:pt x="2" y="132"/>
                      </a:lnTo>
                      <a:lnTo>
                        <a:pt x="7" y="136"/>
                      </a:lnTo>
                      <a:lnTo>
                        <a:pt x="9" y="140"/>
                      </a:lnTo>
                      <a:lnTo>
                        <a:pt x="11" y="144"/>
                      </a:lnTo>
                      <a:lnTo>
                        <a:pt x="19" y="150"/>
                      </a:lnTo>
                      <a:lnTo>
                        <a:pt x="25" y="150"/>
                      </a:lnTo>
                      <a:lnTo>
                        <a:pt x="27" y="152"/>
                      </a:lnTo>
                      <a:lnTo>
                        <a:pt x="27" y="159"/>
                      </a:lnTo>
                      <a:lnTo>
                        <a:pt x="29" y="163"/>
                      </a:lnTo>
                      <a:lnTo>
                        <a:pt x="31" y="157"/>
                      </a:lnTo>
                      <a:lnTo>
                        <a:pt x="33" y="154"/>
                      </a:lnTo>
                      <a:lnTo>
                        <a:pt x="44" y="165"/>
                      </a:lnTo>
                      <a:lnTo>
                        <a:pt x="46" y="152"/>
                      </a:lnTo>
                      <a:lnTo>
                        <a:pt x="50" y="148"/>
                      </a:lnTo>
                      <a:lnTo>
                        <a:pt x="52" y="138"/>
                      </a:lnTo>
                      <a:lnTo>
                        <a:pt x="60" y="136"/>
                      </a:lnTo>
                      <a:lnTo>
                        <a:pt x="66" y="138"/>
                      </a:lnTo>
                      <a:lnTo>
                        <a:pt x="71" y="136"/>
                      </a:lnTo>
                      <a:lnTo>
                        <a:pt x="85" y="142"/>
                      </a:lnTo>
                      <a:lnTo>
                        <a:pt x="91" y="146"/>
                      </a:lnTo>
                      <a:lnTo>
                        <a:pt x="97" y="142"/>
                      </a:lnTo>
                      <a:lnTo>
                        <a:pt x="110" y="148"/>
                      </a:lnTo>
                      <a:lnTo>
                        <a:pt x="120" y="148"/>
                      </a:lnTo>
                      <a:lnTo>
                        <a:pt x="124" y="144"/>
                      </a:lnTo>
                      <a:lnTo>
                        <a:pt x="143" y="142"/>
                      </a:lnTo>
                      <a:lnTo>
                        <a:pt x="149" y="144"/>
                      </a:lnTo>
                      <a:lnTo>
                        <a:pt x="159" y="138"/>
                      </a:lnTo>
                      <a:lnTo>
                        <a:pt x="167" y="136"/>
                      </a:lnTo>
                      <a:lnTo>
                        <a:pt x="163" y="132"/>
                      </a:lnTo>
                      <a:lnTo>
                        <a:pt x="167" y="12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70" name="Freeform 519"/>
                <p:cNvSpPr>
                  <a:spLocks noChangeAspect="1"/>
                </p:cNvSpPr>
                <p:nvPr/>
              </p:nvSpPr>
              <p:spPr bwMode="gray">
                <a:xfrm>
                  <a:off x="2232" y="1705"/>
                  <a:ext cx="154" cy="135"/>
                </a:xfrm>
                <a:custGeom>
                  <a:avLst/>
                  <a:gdLst>
                    <a:gd name="T0" fmla="*/ 93 w 165"/>
                    <a:gd name="T1" fmla="*/ 8 h 120"/>
                    <a:gd name="T2" fmla="*/ 82 w 165"/>
                    <a:gd name="T3" fmla="*/ 17 h 120"/>
                    <a:gd name="T4" fmla="*/ 74 w 165"/>
                    <a:gd name="T5" fmla="*/ 25 h 120"/>
                    <a:gd name="T6" fmla="*/ 55 w 165"/>
                    <a:gd name="T7" fmla="*/ 29 h 120"/>
                    <a:gd name="T8" fmla="*/ 53 w 165"/>
                    <a:gd name="T9" fmla="*/ 37 h 120"/>
                    <a:gd name="T10" fmla="*/ 39 w 165"/>
                    <a:gd name="T11" fmla="*/ 44 h 120"/>
                    <a:gd name="T12" fmla="*/ 29 w 165"/>
                    <a:gd name="T13" fmla="*/ 46 h 120"/>
                    <a:gd name="T14" fmla="*/ 27 w 165"/>
                    <a:gd name="T15" fmla="*/ 41 h 120"/>
                    <a:gd name="T16" fmla="*/ 14 w 165"/>
                    <a:gd name="T17" fmla="*/ 48 h 120"/>
                    <a:gd name="T18" fmla="*/ 4 w 165"/>
                    <a:gd name="T19" fmla="*/ 68 h 120"/>
                    <a:gd name="T20" fmla="*/ 2 w 165"/>
                    <a:gd name="T21" fmla="*/ 74 h 120"/>
                    <a:gd name="T22" fmla="*/ 4 w 165"/>
                    <a:gd name="T23" fmla="*/ 91 h 120"/>
                    <a:gd name="T24" fmla="*/ 12 w 165"/>
                    <a:gd name="T25" fmla="*/ 103 h 120"/>
                    <a:gd name="T26" fmla="*/ 22 w 165"/>
                    <a:gd name="T27" fmla="*/ 120 h 120"/>
                    <a:gd name="T28" fmla="*/ 29 w 165"/>
                    <a:gd name="T29" fmla="*/ 105 h 120"/>
                    <a:gd name="T30" fmla="*/ 35 w 165"/>
                    <a:gd name="T31" fmla="*/ 105 h 120"/>
                    <a:gd name="T32" fmla="*/ 45 w 165"/>
                    <a:gd name="T33" fmla="*/ 105 h 120"/>
                    <a:gd name="T34" fmla="*/ 51 w 165"/>
                    <a:gd name="T35" fmla="*/ 95 h 120"/>
                    <a:gd name="T36" fmla="*/ 66 w 165"/>
                    <a:gd name="T37" fmla="*/ 83 h 120"/>
                    <a:gd name="T38" fmla="*/ 76 w 165"/>
                    <a:gd name="T39" fmla="*/ 89 h 120"/>
                    <a:gd name="T40" fmla="*/ 99 w 165"/>
                    <a:gd name="T41" fmla="*/ 97 h 120"/>
                    <a:gd name="T42" fmla="*/ 103 w 165"/>
                    <a:gd name="T43" fmla="*/ 93 h 120"/>
                    <a:gd name="T44" fmla="*/ 113 w 165"/>
                    <a:gd name="T45" fmla="*/ 89 h 120"/>
                    <a:gd name="T46" fmla="*/ 128 w 165"/>
                    <a:gd name="T47" fmla="*/ 83 h 120"/>
                    <a:gd name="T48" fmla="*/ 138 w 165"/>
                    <a:gd name="T49" fmla="*/ 85 h 120"/>
                    <a:gd name="T50" fmla="*/ 148 w 165"/>
                    <a:gd name="T51" fmla="*/ 83 h 120"/>
                    <a:gd name="T52" fmla="*/ 159 w 165"/>
                    <a:gd name="T53" fmla="*/ 83 h 120"/>
                    <a:gd name="T54" fmla="*/ 165 w 165"/>
                    <a:gd name="T55" fmla="*/ 79 h 120"/>
                    <a:gd name="T56" fmla="*/ 154 w 165"/>
                    <a:gd name="T57" fmla="*/ 68 h 120"/>
                    <a:gd name="T58" fmla="*/ 152 w 165"/>
                    <a:gd name="T59" fmla="*/ 62 h 120"/>
                    <a:gd name="T60" fmla="*/ 140 w 165"/>
                    <a:gd name="T61" fmla="*/ 54 h 120"/>
                    <a:gd name="T62" fmla="*/ 136 w 165"/>
                    <a:gd name="T63" fmla="*/ 44 h 120"/>
                    <a:gd name="T64" fmla="*/ 126 w 165"/>
                    <a:gd name="T65" fmla="*/ 37 h 120"/>
                    <a:gd name="T66" fmla="*/ 115 w 165"/>
                    <a:gd name="T67" fmla="*/ 31 h 120"/>
                    <a:gd name="T68" fmla="*/ 115 w 165"/>
                    <a:gd name="T69" fmla="*/ 21 h 120"/>
                    <a:gd name="T70" fmla="*/ 105 w 165"/>
                    <a:gd name="T71" fmla="*/ 2 h 120"/>
                    <a:gd name="T72" fmla="*/ 99 w 165"/>
                    <a:gd name="T73" fmla="*/ 0 h 12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5"/>
                    <a:gd name="T112" fmla="*/ 0 h 120"/>
                    <a:gd name="T113" fmla="*/ 165 w 165"/>
                    <a:gd name="T114" fmla="*/ 120 h 12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5" h="120">
                      <a:moveTo>
                        <a:pt x="93" y="4"/>
                      </a:moveTo>
                      <a:lnTo>
                        <a:pt x="93" y="8"/>
                      </a:lnTo>
                      <a:lnTo>
                        <a:pt x="86" y="15"/>
                      </a:lnTo>
                      <a:lnTo>
                        <a:pt x="82" y="17"/>
                      </a:lnTo>
                      <a:lnTo>
                        <a:pt x="82" y="21"/>
                      </a:lnTo>
                      <a:lnTo>
                        <a:pt x="74" y="25"/>
                      </a:lnTo>
                      <a:lnTo>
                        <a:pt x="58" y="27"/>
                      </a:lnTo>
                      <a:lnTo>
                        <a:pt x="55" y="29"/>
                      </a:lnTo>
                      <a:lnTo>
                        <a:pt x="58" y="33"/>
                      </a:lnTo>
                      <a:lnTo>
                        <a:pt x="53" y="37"/>
                      </a:lnTo>
                      <a:lnTo>
                        <a:pt x="49" y="41"/>
                      </a:lnTo>
                      <a:lnTo>
                        <a:pt x="39" y="44"/>
                      </a:lnTo>
                      <a:lnTo>
                        <a:pt x="35" y="46"/>
                      </a:lnTo>
                      <a:lnTo>
                        <a:pt x="29" y="46"/>
                      </a:lnTo>
                      <a:lnTo>
                        <a:pt x="29" y="41"/>
                      </a:lnTo>
                      <a:lnTo>
                        <a:pt x="27" y="41"/>
                      </a:lnTo>
                      <a:lnTo>
                        <a:pt x="25" y="46"/>
                      </a:lnTo>
                      <a:lnTo>
                        <a:pt x="14" y="48"/>
                      </a:lnTo>
                      <a:lnTo>
                        <a:pt x="4" y="66"/>
                      </a:lnTo>
                      <a:lnTo>
                        <a:pt x="4" y="68"/>
                      </a:lnTo>
                      <a:lnTo>
                        <a:pt x="0" y="72"/>
                      </a:lnTo>
                      <a:lnTo>
                        <a:pt x="2" y="74"/>
                      </a:lnTo>
                      <a:lnTo>
                        <a:pt x="2" y="83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2" y="103"/>
                      </a:lnTo>
                      <a:lnTo>
                        <a:pt x="20" y="114"/>
                      </a:lnTo>
                      <a:lnTo>
                        <a:pt x="22" y="120"/>
                      </a:lnTo>
                      <a:lnTo>
                        <a:pt x="27" y="114"/>
                      </a:lnTo>
                      <a:lnTo>
                        <a:pt x="29" y="105"/>
                      </a:lnTo>
                      <a:lnTo>
                        <a:pt x="31" y="105"/>
                      </a:lnTo>
                      <a:lnTo>
                        <a:pt x="35" y="105"/>
                      </a:lnTo>
                      <a:lnTo>
                        <a:pt x="39" y="103"/>
                      </a:lnTo>
                      <a:lnTo>
                        <a:pt x="45" y="105"/>
                      </a:lnTo>
                      <a:lnTo>
                        <a:pt x="51" y="103"/>
                      </a:lnTo>
                      <a:lnTo>
                        <a:pt x="51" y="95"/>
                      </a:lnTo>
                      <a:lnTo>
                        <a:pt x="62" y="85"/>
                      </a:lnTo>
                      <a:lnTo>
                        <a:pt x="66" y="83"/>
                      </a:lnTo>
                      <a:lnTo>
                        <a:pt x="72" y="87"/>
                      </a:lnTo>
                      <a:lnTo>
                        <a:pt x="76" y="89"/>
                      </a:lnTo>
                      <a:lnTo>
                        <a:pt x="91" y="93"/>
                      </a:lnTo>
                      <a:lnTo>
                        <a:pt x="99" y="97"/>
                      </a:lnTo>
                      <a:lnTo>
                        <a:pt x="101" y="95"/>
                      </a:lnTo>
                      <a:lnTo>
                        <a:pt x="103" y="93"/>
                      </a:lnTo>
                      <a:lnTo>
                        <a:pt x="107" y="89"/>
                      </a:lnTo>
                      <a:lnTo>
                        <a:pt x="113" y="89"/>
                      </a:lnTo>
                      <a:lnTo>
                        <a:pt x="124" y="87"/>
                      </a:lnTo>
                      <a:lnTo>
                        <a:pt x="128" y="83"/>
                      </a:lnTo>
                      <a:lnTo>
                        <a:pt x="132" y="85"/>
                      </a:lnTo>
                      <a:lnTo>
                        <a:pt x="138" y="85"/>
                      </a:lnTo>
                      <a:lnTo>
                        <a:pt x="138" y="81"/>
                      </a:lnTo>
                      <a:lnTo>
                        <a:pt x="148" y="83"/>
                      </a:lnTo>
                      <a:lnTo>
                        <a:pt x="150" y="85"/>
                      </a:lnTo>
                      <a:lnTo>
                        <a:pt x="159" y="83"/>
                      </a:lnTo>
                      <a:lnTo>
                        <a:pt x="163" y="85"/>
                      </a:lnTo>
                      <a:lnTo>
                        <a:pt x="165" y="79"/>
                      </a:lnTo>
                      <a:lnTo>
                        <a:pt x="161" y="72"/>
                      </a:lnTo>
                      <a:lnTo>
                        <a:pt x="154" y="68"/>
                      </a:lnTo>
                      <a:lnTo>
                        <a:pt x="152" y="66"/>
                      </a:lnTo>
                      <a:lnTo>
                        <a:pt x="152" y="62"/>
                      </a:lnTo>
                      <a:lnTo>
                        <a:pt x="144" y="54"/>
                      </a:lnTo>
                      <a:lnTo>
                        <a:pt x="140" y="54"/>
                      </a:lnTo>
                      <a:lnTo>
                        <a:pt x="136" y="48"/>
                      </a:lnTo>
                      <a:lnTo>
                        <a:pt x="136" y="44"/>
                      </a:lnTo>
                      <a:lnTo>
                        <a:pt x="132" y="39"/>
                      </a:lnTo>
                      <a:lnTo>
                        <a:pt x="126" y="37"/>
                      </a:lnTo>
                      <a:lnTo>
                        <a:pt x="121" y="31"/>
                      </a:lnTo>
                      <a:lnTo>
                        <a:pt x="115" y="31"/>
                      </a:lnTo>
                      <a:lnTo>
                        <a:pt x="111" y="25"/>
                      </a:lnTo>
                      <a:lnTo>
                        <a:pt x="115" y="21"/>
                      </a:lnTo>
                      <a:lnTo>
                        <a:pt x="113" y="11"/>
                      </a:lnTo>
                      <a:lnTo>
                        <a:pt x="105" y="2"/>
                      </a:lnTo>
                      <a:lnTo>
                        <a:pt x="103" y="0"/>
                      </a:lnTo>
                      <a:lnTo>
                        <a:pt x="99" y="0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71" name="Freeform 520"/>
                <p:cNvSpPr>
                  <a:spLocks noChangeAspect="1"/>
                </p:cNvSpPr>
                <p:nvPr/>
              </p:nvSpPr>
              <p:spPr bwMode="gray">
                <a:xfrm>
                  <a:off x="1874" y="1675"/>
                  <a:ext cx="34" cy="28"/>
                </a:xfrm>
                <a:custGeom>
                  <a:avLst/>
                  <a:gdLst>
                    <a:gd name="T0" fmla="*/ 31 w 37"/>
                    <a:gd name="T1" fmla="*/ 15 h 25"/>
                    <a:gd name="T2" fmla="*/ 37 w 37"/>
                    <a:gd name="T3" fmla="*/ 13 h 25"/>
                    <a:gd name="T4" fmla="*/ 35 w 37"/>
                    <a:gd name="T5" fmla="*/ 9 h 25"/>
                    <a:gd name="T6" fmla="*/ 37 w 37"/>
                    <a:gd name="T7" fmla="*/ 4 h 25"/>
                    <a:gd name="T8" fmla="*/ 35 w 37"/>
                    <a:gd name="T9" fmla="*/ 0 h 25"/>
                    <a:gd name="T10" fmla="*/ 27 w 37"/>
                    <a:gd name="T11" fmla="*/ 2 h 25"/>
                    <a:gd name="T12" fmla="*/ 21 w 37"/>
                    <a:gd name="T13" fmla="*/ 0 h 25"/>
                    <a:gd name="T14" fmla="*/ 15 w 37"/>
                    <a:gd name="T15" fmla="*/ 4 h 25"/>
                    <a:gd name="T16" fmla="*/ 0 w 37"/>
                    <a:gd name="T17" fmla="*/ 4 h 25"/>
                    <a:gd name="T18" fmla="*/ 2 w 37"/>
                    <a:gd name="T19" fmla="*/ 9 h 25"/>
                    <a:gd name="T20" fmla="*/ 6 w 37"/>
                    <a:gd name="T21" fmla="*/ 11 h 25"/>
                    <a:gd name="T22" fmla="*/ 15 w 37"/>
                    <a:gd name="T23" fmla="*/ 11 h 25"/>
                    <a:gd name="T24" fmla="*/ 21 w 37"/>
                    <a:gd name="T25" fmla="*/ 11 h 25"/>
                    <a:gd name="T26" fmla="*/ 19 w 37"/>
                    <a:gd name="T27" fmla="*/ 13 h 25"/>
                    <a:gd name="T28" fmla="*/ 15 w 37"/>
                    <a:gd name="T29" fmla="*/ 13 h 25"/>
                    <a:gd name="T30" fmla="*/ 12 w 37"/>
                    <a:gd name="T31" fmla="*/ 15 h 25"/>
                    <a:gd name="T32" fmla="*/ 17 w 37"/>
                    <a:gd name="T33" fmla="*/ 19 h 25"/>
                    <a:gd name="T34" fmla="*/ 17 w 37"/>
                    <a:gd name="T35" fmla="*/ 23 h 25"/>
                    <a:gd name="T36" fmla="*/ 21 w 37"/>
                    <a:gd name="T37" fmla="*/ 25 h 25"/>
                    <a:gd name="T38" fmla="*/ 25 w 37"/>
                    <a:gd name="T39" fmla="*/ 21 h 25"/>
                    <a:gd name="T40" fmla="*/ 31 w 37"/>
                    <a:gd name="T41" fmla="*/ 15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7"/>
                    <a:gd name="T64" fmla="*/ 0 h 25"/>
                    <a:gd name="T65" fmla="*/ 37 w 37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7" h="25">
                      <a:moveTo>
                        <a:pt x="31" y="15"/>
                      </a:moveTo>
                      <a:lnTo>
                        <a:pt x="37" y="13"/>
                      </a:lnTo>
                      <a:lnTo>
                        <a:pt x="35" y="9"/>
                      </a:lnTo>
                      <a:lnTo>
                        <a:pt x="37" y="4"/>
                      </a:lnTo>
                      <a:lnTo>
                        <a:pt x="35" y="0"/>
                      </a:lnTo>
                      <a:lnTo>
                        <a:pt x="27" y="2"/>
                      </a:lnTo>
                      <a:lnTo>
                        <a:pt x="21" y="0"/>
                      </a:lnTo>
                      <a:lnTo>
                        <a:pt x="15" y="4"/>
                      </a:lnTo>
                      <a:lnTo>
                        <a:pt x="0" y="4"/>
                      </a:lnTo>
                      <a:lnTo>
                        <a:pt x="2" y="9"/>
                      </a:lnTo>
                      <a:lnTo>
                        <a:pt x="6" y="11"/>
                      </a:lnTo>
                      <a:lnTo>
                        <a:pt x="15" y="11"/>
                      </a:lnTo>
                      <a:lnTo>
                        <a:pt x="21" y="11"/>
                      </a:lnTo>
                      <a:lnTo>
                        <a:pt x="19" y="13"/>
                      </a:lnTo>
                      <a:lnTo>
                        <a:pt x="15" y="13"/>
                      </a:lnTo>
                      <a:lnTo>
                        <a:pt x="12" y="15"/>
                      </a:lnTo>
                      <a:lnTo>
                        <a:pt x="17" y="19"/>
                      </a:lnTo>
                      <a:lnTo>
                        <a:pt x="17" y="23"/>
                      </a:lnTo>
                      <a:lnTo>
                        <a:pt x="21" y="25"/>
                      </a:lnTo>
                      <a:lnTo>
                        <a:pt x="25" y="21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72" name="Freeform 521"/>
                <p:cNvSpPr>
                  <a:spLocks noChangeAspect="1"/>
                </p:cNvSpPr>
                <p:nvPr/>
              </p:nvSpPr>
              <p:spPr bwMode="gray">
                <a:xfrm>
                  <a:off x="2004" y="1639"/>
                  <a:ext cx="90" cy="85"/>
                </a:xfrm>
                <a:custGeom>
                  <a:avLst/>
                  <a:gdLst>
                    <a:gd name="T0" fmla="*/ 95 w 97"/>
                    <a:gd name="T1" fmla="*/ 35 h 77"/>
                    <a:gd name="T2" fmla="*/ 93 w 97"/>
                    <a:gd name="T3" fmla="*/ 33 h 77"/>
                    <a:gd name="T4" fmla="*/ 87 w 97"/>
                    <a:gd name="T5" fmla="*/ 33 h 77"/>
                    <a:gd name="T6" fmla="*/ 79 w 97"/>
                    <a:gd name="T7" fmla="*/ 27 h 77"/>
                    <a:gd name="T8" fmla="*/ 77 w 97"/>
                    <a:gd name="T9" fmla="*/ 23 h 77"/>
                    <a:gd name="T10" fmla="*/ 75 w 97"/>
                    <a:gd name="T11" fmla="*/ 19 h 77"/>
                    <a:gd name="T12" fmla="*/ 70 w 97"/>
                    <a:gd name="T13" fmla="*/ 15 h 77"/>
                    <a:gd name="T14" fmla="*/ 68 w 97"/>
                    <a:gd name="T15" fmla="*/ 7 h 77"/>
                    <a:gd name="T16" fmla="*/ 70 w 97"/>
                    <a:gd name="T17" fmla="*/ 2 h 77"/>
                    <a:gd name="T18" fmla="*/ 64 w 97"/>
                    <a:gd name="T19" fmla="*/ 2 h 77"/>
                    <a:gd name="T20" fmla="*/ 58 w 97"/>
                    <a:gd name="T21" fmla="*/ 0 h 77"/>
                    <a:gd name="T22" fmla="*/ 50 w 97"/>
                    <a:gd name="T23" fmla="*/ 7 h 77"/>
                    <a:gd name="T24" fmla="*/ 46 w 97"/>
                    <a:gd name="T25" fmla="*/ 9 h 77"/>
                    <a:gd name="T26" fmla="*/ 44 w 97"/>
                    <a:gd name="T27" fmla="*/ 13 h 77"/>
                    <a:gd name="T28" fmla="*/ 40 w 97"/>
                    <a:gd name="T29" fmla="*/ 13 h 77"/>
                    <a:gd name="T30" fmla="*/ 33 w 97"/>
                    <a:gd name="T31" fmla="*/ 17 h 77"/>
                    <a:gd name="T32" fmla="*/ 29 w 97"/>
                    <a:gd name="T33" fmla="*/ 23 h 77"/>
                    <a:gd name="T34" fmla="*/ 25 w 97"/>
                    <a:gd name="T35" fmla="*/ 25 h 77"/>
                    <a:gd name="T36" fmla="*/ 19 w 97"/>
                    <a:gd name="T37" fmla="*/ 23 h 77"/>
                    <a:gd name="T38" fmla="*/ 13 w 97"/>
                    <a:gd name="T39" fmla="*/ 29 h 77"/>
                    <a:gd name="T40" fmla="*/ 13 w 97"/>
                    <a:gd name="T41" fmla="*/ 33 h 77"/>
                    <a:gd name="T42" fmla="*/ 7 w 97"/>
                    <a:gd name="T43" fmla="*/ 42 h 77"/>
                    <a:gd name="T44" fmla="*/ 0 w 97"/>
                    <a:gd name="T45" fmla="*/ 46 h 77"/>
                    <a:gd name="T46" fmla="*/ 2 w 97"/>
                    <a:gd name="T47" fmla="*/ 54 h 77"/>
                    <a:gd name="T48" fmla="*/ 0 w 97"/>
                    <a:gd name="T49" fmla="*/ 58 h 77"/>
                    <a:gd name="T50" fmla="*/ 0 w 97"/>
                    <a:gd name="T51" fmla="*/ 64 h 77"/>
                    <a:gd name="T52" fmla="*/ 2 w 97"/>
                    <a:gd name="T53" fmla="*/ 71 h 77"/>
                    <a:gd name="T54" fmla="*/ 2 w 97"/>
                    <a:gd name="T55" fmla="*/ 73 h 77"/>
                    <a:gd name="T56" fmla="*/ 11 w 97"/>
                    <a:gd name="T57" fmla="*/ 77 h 77"/>
                    <a:gd name="T58" fmla="*/ 15 w 97"/>
                    <a:gd name="T59" fmla="*/ 75 h 77"/>
                    <a:gd name="T60" fmla="*/ 25 w 97"/>
                    <a:gd name="T61" fmla="*/ 73 h 77"/>
                    <a:gd name="T62" fmla="*/ 31 w 97"/>
                    <a:gd name="T63" fmla="*/ 77 h 77"/>
                    <a:gd name="T64" fmla="*/ 31 w 97"/>
                    <a:gd name="T65" fmla="*/ 64 h 77"/>
                    <a:gd name="T66" fmla="*/ 31 w 97"/>
                    <a:gd name="T67" fmla="*/ 58 h 77"/>
                    <a:gd name="T68" fmla="*/ 33 w 97"/>
                    <a:gd name="T69" fmla="*/ 56 h 77"/>
                    <a:gd name="T70" fmla="*/ 52 w 97"/>
                    <a:gd name="T71" fmla="*/ 58 h 77"/>
                    <a:gd name="T72" fmla="*/ 64 w 97"/>
                    <a:gd name="T73" fmla="*/ 56 h 77"/>
                    <a:gd name="T74" fmla="*/ 68 w 97"/>
                    <a:gd name="T75" fmla="*/ 56 h 77"/>
                    <a:gd name="T76" fmla="*/ 79 w 97"/>
                    <a:gd name="T77" fmla="*/ 56 h 77"/>
                    <a:gd name="T78" fmla="*/ 85 w 97"/>
                    <a:gd name="T79" fmla="*/ 52 h 77"/>
                    <a:gd name="T80" fmla="*/ 95 w 97"/>
                    <a:gd name="T81" fmla="*/ 52 h 77"/>
                    <a:gd name="T82" fmla="*/ 97 w 97"/>
                    <a:gd name="T83" fmla="*/ 46 h 77"/>
                    <a:gd name="T84" fmla="*/ 95 w 97"/>
                    <a:gd name="T85" fmla="*/ 42 h 77"/>
                    <a:gd name="T86" fmla="*/ 95 w 97"/>
                    <a:gd name="T87" fmla="*/ 35 h 7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7"/>
                    <a:gd name="T133" fmla="*/ 0 h 77"/>
                    <a:gd name="T134" fmla="*/ 97 w 97"/>
                    <a:gd name="T135" fmla="*/ 77 h 7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7" h="77">
                      <a:moveTo>
                        <a:pt x="95" y="35"/>
                      </a:moveTo>
                      <a:lnTo>
                        <a:pt x="93" y="33"/>
                      </a:lnTo>
                      <a:lnTo>
                        <a:pt x="87" y="33"/>
                      </a:lnTo>
                      <a:lnTo>
                        <a:pt x="79" y="27"/>
                      </a:lnTo>
                      <a:lnTo>
                        <a:pt x="77" y="23"/>
                      </a:lnTo>
                      <a:lnTo>
                        <a:pt x="75" y="19"/>
                      </a:lnTo>
                      <a:lnTo>
                        <a:pt x="70" y="15"/>
                      </a:lnTo>
                      <a:lnTo>
                        <a:pt x="68" y="7"/>
                      </a:lnTo>
                      <a:lnTo>
                        <a:pt x="70" y="2"/>
                      </a:lnTo>
                      <a:lnTo>
                        <a:pt x="64" y="2"/>
                      </a:lnTo>
                      <a:lnTo>
                        <a:pt x="58" y="0"/>
                      </a:lnTo>
                      <a:lnTo>
                        <a:pt x="50" y="7"/>
                      </a:lnTo>
                      <a:lnTo>
                        <a:pt x="46" y="9"/>
                      </a:lnTo>
                      <a:lnTo>
                        <a:pt x="44" y="13"/>
                      </a:lnTo>
                      <a:lnTo>
                        <a:pt x="40" y="13"/>
                      </a:lnTo>
                      <a:lnTo>
                        <a:pt x="33" y="17"/>
                      </a:lnTo>
                      <a:lnTo>
                        <a:pt x="29" y="23"/>
                      </a:lnTo>
                      <a:lnTo>
                        <a:pt x="25" y="25"/>
                      </a:lnTo>
                      <a:lnTo>
                        <a:pt x="19" y="23"/>
                      </a:lnTo>
                      <a:lnTo>
                        <a:pt x="13" y="29"/>
                      </a:lnTo>
                      <a:lnTo>
                        <a:pt x="13" y="33"/>
                      </a:lnTo>
                      <a:lnTo>
                        <a:pt x="7" y="42"/>
                      </a:lnTo>
                      <a:lnTo>
                        <a:pt x="0" y="46"/>
                      </a:lnTo>
                      <a:lnTo>
                        <a:pt x="2" y="54"/>
                      </a:lnTo>
                      <a:lnTo>
                        <a:pt x="0" y="58"/>
                      </a:lnTo>
                      <a:lnTo>
                        <a:pt x="0" y="64"/>
                      </a:lnTo>
                      <a:lnTo>
                        <a:pt x="2" y="71"/>
                      </a:lnTo>
                      <a:lnTo>
                        <a:pt x="2" y="73"/>
                      </a:lnTo>
                      <a:lnTo>
                        <a:pt x="11" y="77"/>
                      </a:lnTo>
                      <a:lnTo>
                        <a:pt x="15" y="75"/>
                      </a:lnTo>
                      <a:lnTo>
                        <a:pt x="25" y="73"/>
                      </a:lnTo>
                      <a:lnTo>
                        <a:pt x="31" y="77"/>
                      </a:lnTo>
                      <a:lnTo>
                        <a:pt x="31" y="64"/>
                      </a:lnTo>
                      <a:lnTo>
                        <a:pt x="31" y="58"/>
                      </a:lnTo>
                      <a:lnTo>
                        <a:pt x="33" y="56"/>
                      </a:lnTo>
                      <a:lnTo>
                        <a:pt x="52" y="58"/>
                      </a:lnTo>
                      <a:lnTo>
                        <a:pt x="64" y="56"/>
                      </a:lnTo>
                      <a:lnTo>
                        <a:pt x="68" y="56"/>
                      </a:lnTo>
                      <a:lnTo>
                        <a:pt x="79" y="56"/>
                      </a:lnTo>
                      <a:lnTo>
                        <a:pt x="85" y="52"/>
                      </a:lnTo>
                      <a:lnTo>
                        <a:pt x="95" y="52"/>
                      </a:lnTo>
                      <a:lnTo>
                        <a:pt x="97" y="46"/>
                      </a:lnTo>
                      <a:lnTo>
                        <a:pt x="95" y="42"/>
                      </a:lnTo>
                      <a:lnTo>
                        <a:pt x="95" y="3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73" name="Freeform 522"/>
                <p:cNvSpPr>
                  <a:spLocks noChangeAspect="1"/>
                </p:cNvSpPr>
                <p:nvPr/>
              </p:nvSpPr>
              <p:spPr bwMode="gray">
                <a:xfrm>
                  <a:off x="2889" y="1309"/>
                  <a:ext cx="65" cy="53"/>
                </a:xfrm>
                <a:custGeom>
                  <a:avLst/>
                  <a:gdLst>
                    <a:gd name="T0" fmla="*/ 31 w 70"/>
                    <a:gd name="T1" fmla="*/ 12 h 45"/>
                    <a:gd name="T2" fmla="*/ 23 w 70"/>
                    <a:gd name="T3" fmla="*/ 16 h 45"/>
                    <a:gd name="T4" fmla="*/ 13 w 70"/>
                    <a:gd name="T5" fmla="*/ 14 h 45"/>
                    <a:gd name="T6" fmla="*/ 4 w 70"/>
                    <a:gd name="T7" fmla="*/ 12 h 45"/>
                    <a:gd name="T8" fmla="*/ 2 w 70"/>
                    <a:gd name="T9" fmla="*/ 14 h 45"/>
                    <a:gd name="T10" fmla="*/ 0 w 70"/>
                    <a:gd name="T11" fmla="*/ 16 h 45"/>
                    <a:gd name="T12" fmla="*/ 8 w 70"/>
                    <a:gd name="T13" fmla="*/ 39 h 45"/>
                    <a:gd name="T14" fmla="*/ 17 w 70"/>
                    <a:gd name="T15" fmla="*/ 41 h 45"/>
                    <a:gd name="T16" fmla="*/ 21 w 70"/>
                    <a:gd name="T17" fmla="*/ 43 h 45"/>
                    <a:gd name="T18" fmla="*/ 29 w 70"/>
                    <a:gd name="T19" fmla="*/ 41 h 45"/>
                    <a:gd name="T20" fmla="*/ 46 w 70"/>
                    <a:gd name="T21" fmla="*/ 45 h 45"/>
                    <a:gd name="T22" fmla="*/ 52 w 70"/>
                    <a:gd name="T23" fmla="*/ 43 h 45"/>
                    <a:gd name="T24" fmla="*/ 58 w 70"/>
                    <a:gd name="T25" fmla="*/ 45 h 45"/>
                    <a:gd name="T26" fmla="*/ 60 w 70"/>
                    <a:gd name="T27" fmla="*/ 41 h 45"/>
                    <a:gd name="T28" fmla="*/ 66 w 70"/>
                    <a:gd name="T29" fmla="*/ 45 h 45"/>
                    <a:gd name="T30" fmla="*/ 70 w 70"/>
                    <a:gd name="T31" fmla="*/ 41 h 45"/>
                    <a:gd name="T32" fmla="*/ 70 w 70"/>
                    <a:gd name="T33" fmla="*/ 37 h 45"/>
                    <a:gd name="T34" fmla="*/ 66 w 70"/>
                    <a:gd name="T35" fmla="*/ 33 h 45"/>
                    <a:gd name="T36" fmla="*/ 62 w 70"/>
                    <a:gd name="T37" fmla="*/ 28 h 45"/>
                    <a:gd name="T38" fmla="*/ 58 w 70"/>
                    <a:gd name="T39" fmla="*/ 24 h 45"/>
                    <a:gd name="T40" fmla="*/ 54 w 70"/>
                    <a:gd name="T41" fmla="*/ 20 h 45"/>
                    <a:gd name="T42" fmla="*/ 54 w 70"/>
                    <a:gd name="T43" fmla="*/ 14 h 45"/>
                    <a:gd name="T44" fmla="*/ 46 w 70"/>
                    <a:gd name="T45" fmla="*/ 6 h 45"/>
                    <a:gd name="T46" fmla="*/ 41 w 70"/>
                    <a:gd name="T47" fmla="*/ 0 h 45"/>
                    <a:gd name="T48" fmla="*/ 35 w 70"/>
                    <a:gd name="T49" fmla="*/ 4 h 45"/>
                    <a:gd name="T50" fmla="*/ 31 w 70"/>
                    <a:gd name="T51" fmla="*/ 12 h 4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0"/>
                    <a:gd name="T79" fmla="*/ 0 h 45"/>
                    <a:gd name="T80" fmla="*/ 70 w 70"/>
                    <a:gd name="T81" fmla="*/ 45 h 4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0" h="45">
                      <a:moveTo>
                        <a:pt x="31" y="12"/>
                      </a:moveTo>
                      <a:lnTo>
                        <a:pt x="23" y="16"/>
                      </a:lnTo>
                      <a:lnTo>
                        <a:pt x="13" y="14"/>
                      </a:lnTo>
                      <a:lnTo>
                        <a:pt x="4" y="12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8" y="39"/>
                      </a:lnTo>
                      <a:lnTo>
                        <a:pt x="17" y="41"/>
                      </a:lnTo>
                      <a:lnTo>
                        <a:pt x="21" y="43"/>
                      </a:lnTo>
                      <a:lnTo>
                        <a:pt x="29" y="41"/>
                      </a:lnTo>
                      <a:lnTo>
                        <a:pt x="46" y="45"/>
                      </a:lnTo>
                      <a:lnTo>
                        <a:pt x="52" y="43"/>
                      </a:lnTo>
                      <a:lnTo>
                        <a:pt x="58" y="45"/>
                      </a:lnTo>
                      <a:lnTo>
                        <a:pt x="60" y="41"/>
                      </a:lnTo>
                      <a:lnTo>
                        <a:pt x="66" y="45"/>
                      </a:lnTo>
                      <a:lnTo>
                        <a:pt x="70" y="41"/>
                      </a:lnTo>
                      <a:lnTo>
                        <a:pt x="70" y="37"/>
                      </a:lnTo>
                      <a:lnTo>
                        <a:pt x="66" y="33"/>
                      </a:lnTo>
                      <a:lnTo>
                        <a:pt x="62" y="28"/>
                      </a:lnTo>
                      <a:lnTo>
                        <a:pt x="58" y="24"/>
                      </a:lnTo>
                      <a:lnTo>
                        <a:pt x="54" y="20"/>
                      </a:lnTo>
                      <a:lnTo>
                        <a:pt x="54" y="14"/>
                      </a:lnTo>
                      <a:lnTo>
                        <a:pt x="46" y="6"/>
                      </a:lnTo>
                      <a:lnTo>
                        <a:pt x="41" y="0"/>
                      </a:lnTo>
                      <a:lnTo>
                        <a:pt x="35" y="4"/>
                      </a:lnTo>
                      <a:lnTo>
                        <a:pt x="31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74" name="Freeform 523"/>
                <p:cNvSpPr>
                  <a:spLocks noChangeAspect="1"/>
                </p:cNvSpPr>
                <p:nvPr/>
              </p:nvSpPr>
              <p:spPr bwMode="gray">
                <a:xfrm>
                  <a:off x="2662" y="1149"/>
                  <a:ext cx="196" cy="134"/>
                </a:xfrm>
                <a:custGeom>
                  <a:avLst/>
                  <a:gdLst>
                    <a:gd name="T0" fmla="*/ 22 w 212"/>
                    <a:gd name="T1" fmla="*/ 52 h 118"/>
                    <a:gd name="T2" fmla="*/ 31 w 212"/>
                    <a:gd name="T3" fmla="*/ 48 h 118"/>
                    <a:gd name="T4" fmla="*/ 35 w 212"/>
                    <a:gd name="T5" fmla="*/ 46 h 118"/>
                    <a:gd name="T6" fmla="*/ 39 w 212"/>
                    <a:gd name="T7" fmla="*/ 41 h 118"/>
                    <a:gd name="T8" fmla="*/ 55 w 212"/>
                    <a:gd name="T9" fmla="*/ 50 h 118"/>
                    <a:gd name="T10" fmla="*/ 64 w 212"/>
                    <a:gd name="T11" fmla="*/ 62 h 118"/>
                    <a:gd name="T12" fmla="*/ 74 w 212"/>
                    <a:gd name="T13" fmla="*/ 60 h 118"/>
                    <a:gd name="T14" fmla="*/ 84 w 212"/>
                    <a:gd name="T15" fmla="*/ 64 h 118"/>
                    <a:gd name="T16" fmla="*/ 91 w 212"/>
                    <a:gd name="T17" fmla="*/ 72 h 118"/>
                    <a:gd name="T18" fmla="*/ 99 w 212"/>
                    <a:gd name="T19" fmla="*/ 83 h 118"/>
                    <a:gd name="T20" fmla="*/ 136 w 212"/>
                    <a:gd name="T21" fmla="*/ 103 h 118"/>
                    <a:gd name="T22" fmla="*/ 146 w 212"/>
                    <a:gd name="T23" fmla="*/ 112 h 118"/>
                    <a:gd name="T24" fmla="*/ 152 w 212"/>
                    <a:gd name="T25" fmla="*/ 116 h 118"/>
                    <a:gd name="T26" fmla="*/ 161 w 212"/>
                    <a:gd name="T27" fmla="*/ 118 h 118"/>
                    <a:gd name="T28" fmla="*/ 161 w 212"/>
                    <a:gd name="T29" fmla="*/ 97 h 118"/>
                    <a:gd name="T30" fmla="*/ 154 w 212"/>
                    <a:gd name="T31" fmla="*/ 93 h 118"/>
                    <a:gd name="T32" fmla="*/ 154 w 212"/>
                    <a:gd name="T33" fmla="*/ 85 h 118"/>
                    <a:gd name="T34" fmla="*/ 165 w 212"/>
                    <a:gd name="T35" fmla="*/ 81 h 118"/>
                    <a:gd name="T36" fmla="*/ 165 w 212"/>
                    <a:gd name="T37" fmla="*/ 74 h 118"/>
                    <a:gd name="T38" fmla="*/ 169 w 212"/>
                    <a:gd name="T39" fmla="*/ 70 h 118"/>
                    <a:gd name="T40" fmla="*/ 181 w 212"/>
                    <a:gd name="T41" fmla="*/ 66 h 118"/>
                    <a:gd name="T42" fmla="*/ 183 w 212"/>
                    <a:gd name="T43" fmla="*/ 72 h 118"/>
                    <a:gd name="T44" fmla="*/ 185 w 212"/>
                    <a:gd name="T45" fmla="*/ 77 h 118"/>
                    <a:gd name="T46" fmla="*/ 192 w 212"/>
                    <a:gd name="T47" fmla="*/ 77 h 118"/>
                    <a:gd name="T48" fmla="*/ 202 w 212"/>
                    <a:gd name="T49" fmla="*/ 74 h 118"/>
                    <a:gd name="T50" fmla="*/ 210 w 212"/>
                    <a:gd name="T51" fmla="*/ 68 h 118"/>
                    <a:gd name="T52" fmla="*/ 212 w 212"/>
                    <a:gd name="T53" fmla="*/ 66 h 118"/>
                    <a:gd name="T54" fmla="*/ 202 w 212"/>
                    <a:gd name="T55" fmla="*/ 62 h 118"/>
                    <a:gd name="T56" fmla="*/ 192 w 212"/>
                    <a:gd name="T57" fmla="*/ 58 h 118"/>
                    <a:gd name="T58" fmla="*/ 185 w 212"/>
                    <a:gd name="T59" fmla="*/ 62 h 118"/>
                    <a:gd name="T60" fmla="*/ 175 w 212"/>
                    <a:gd name="T61" fmla="*/ 58 h 118"/>
                    <a:gd name="T62" fmla="*/ 183 w 212"/>
                    <a:gd name="T63" fmla="*/ 46 h 118"/>
                    <a:gd name="T64" fmla="*/ 181 w 212"/>
                    <a:gd name="T65" fmla="*/ 46 h 118"/>
                    <a:gd name="T66" fmla="*/ 171 w 212"/>
                    <a:gd name="T67" fmla="*/ 50 h 118"/>
                    <a:gd name="T68" fmla="*/ 165 w 212"/>
                    <a:gd name="T69" fmla="*/ 56 h 118"/>
                    <a:gd name="T70" fmla="*/ 161 w 212"/>
                    <a:gd name="T71" fmla="*/ 64 h 118"/>
                    <a:gd name="T72" fmla="*/ 142 w 212"/>
                    <a:gd name="T73" fmla="*/ 60 h 118"/>
                    <a:gd name="T74" fmla="*/ 128 w 212"/>
                    <a:gd name="T75" fmla="*/ 56 h 118"/>
                    <a:gd name="T76" fmla="*/ 119 w 212"/>
                    <a:gd name="T77" fmla="*/ 52 h 118"/>
                    <a:gd name="T78" fmla="*/ 117 w 212"/>
                    <a:gd name="T79" fmla="*/ 33 h 118"/>
                    <a:gd name="T80" fmla="*/ 101 w 212"/>
                    <a:gd name="T81" fmla="*/ 31 h 118"/>
                    <a:gd name="T82" fmla="*/ 72 w 212"/>
                    <a:gd name="T83" fmla="*/ 29 h 118"/>
                    <a:gd name="T84" fmla="*/ 60 w 212"/>
                    <a:gd name="T85" fmla="*/ 19 h 118"/>
                    <a:gd name="T86" fmla="*/ 0 w 212"/>
                    <a:gd name="T87" fmla="*/ 4 h 118"/>
                    <a:gd name="T88" fmla="*/ 27 w 212"/>
                    <a:gd name="T89" fmla="*/ 62 h 11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12"/>
                    <a:gd name="T136" fmla="*/ 0 h 118"/>
                    <a:gd name="T137" fmla="*/ 212 w 212"/>
                    <a:gd name="T138" fmla="*/ 118 h 11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12" h="118">
                      <a:moveTo>
                        <a:pt x="25" y="56"/>
                      </a:moveTo>
                      <a:lnTo>
                        <a:pt x="22" y="52"/>
                      </a:lnTo>
                      <a:lnTo>
                        <a:pt x="27" y="48"/>
                      </a:lnTo>
                      <a:lnTo>
                        <a:pt x="31" y="48"/>
                      </a:lnTo>
                      <a:lnTo>
                        <a:pt x="31" y="44"/>
                      </a:lnTo>
                      <a:lnTo>
                        <a:pt x="35" y="46"/>
                      </a:lnTo>
                      <a:lnTo>
                        <a:pt x="35" y="41"/>
                      </a:lnTo>
                      <a:lnTo>
                        <a:pt x="39" y="41"/>
                      </a:lnTo>
                      <a:lnTo>
                        <a:pt x="45" y="48"/>
                      </a:lnTo>
                      <a:lnTo>
                        <a:pt x="55" y="50"/>
                      </a:lnTo>
                      <a:lnTo>
                        <a:pt x="58" y="54"/>
                      </a:lnTo>
                      <a:lnTo>
                        <a:pt x="64" y="62"/>
                      </a:lnTo>
                      <a:lnTo>
                        <a:pt x="72" y="62"/>
                      </a:lnTo>
                      <a:lnTo>
                        <a:pt x="74" y="60"/>
                      </a:lnTo>
                      <a:lnTo>
                        <a:pt x="76" y="60"/>
                      </a:lnTo>
                      <a:lnTo>
                        <a:pt x="84" y="64"/>
                      </a:lnTo>
                      <a:lnTo>
                        <a:pt x="84" y="66"/>
                      </a:lnTo>
                      <a:lnTo>
                        <a:pt x="91" y="72"/>
                      </a:lnTo>
                      <a:lnTo>
                        <a:pt x="93" y="77"/>
                      </a:lnTo>
                      <a:lnTo>
                        <a:pt x="99" y="83"/>
                      </a:lnTo>
                      <a:lnTo>
                        <a:pt x="130" y="101"/>
                      </a:lnTo>
                      <a:lnTo>
                        <a:pt x="136" y="103"/>
                      </a:lnTo>
                      <a:lnTo>
                        <a:pt x="144" y="107"/>
                      </a:lnTo>
                      <a:lnTo>
                        <a:pt x="146" y="112"/>
                      </a:lnTo>
                      <a:lnTo>
                        <a:pt x="146" y="116"/>
                      </a:lnTo>
                      <a:lnTo>
                        <a:pt x="152" y="116"/>
                      </a:lnTo>
                      <a:lnTo>
                        <a:pt x="154" y="118"/>
                      </a:lnTo>
                      <a:lnTo>
                        <a:pt x="161" y="118"/>
                      </a:lnTo>
                      <a:lnTo>
                        <a:pt x="165" y="105"/>
                      </a:lnTo>
                      <a:lnTo>
                        <a:pt x="161" y="97"/>
                      </a:lnTo>
                      <a:lnTo>
                        <a:pt x="161" y="93"/>
                      </a:lnTo>
                      <a:lnTo>
                        <a:pt x="154" y="93"/>
                      </a:lnTo>
                      <a:lnTo>
                        <a:pt x="150" y="89"/>
                      </a:lnTo>
                      <a:lnTo>
                        <a:pt x="154" y="85"/>
                      </a:lnTo>
                      <a:lnTo>
                        <a:pt x="161" y="85"/>
                      </a:lnTo>
                      <a:lnTo>
                        <a:pt x="165" y="81"/>
                      </a:lnTo>
                      <a:lnTo>
                        <a:pt x="163" y="79"/>
                      </a:lnTo>
                      <a:lnTo>
                        <a:pt x="165" y="74"/>
                      </a:lnTo>
                      <a:lnTo>
                        <a:pt x="169" y="74"/>
                      </a:lnTo>
                      <a:lnTo>
                        <a:pt x="169" y="70"/>
                      </a:lnTo>
                      <a:lnTo>
                        <a:pt x="177" y="70"/>
                      </a:lnTo>
                      <a:lnTo>
                        <a:pt x="181" y="66"/>
                      </a:lnTo>
                      <a:lnTo>
                        <a:pt x="183" y="68"/>
                      </a:lnTo>
                      <a:lnTo>
                        <a:pt x="183" y="72"/>
                      </a:lnTo>
                      <a:lnTo>
                        <a:pt x="183" y="74"/>
                      </a:lnTo>
                      <a:lnTo>
                        <a:pt x="185" y="77"/>
                      </a:lnTo>
                      <a:lnTo>
                        <a:pt x="190" y="77"/>
                      </a:lnTo>
                      <a:lnTo>
                        <a:pt x="192" y="77"/>
                      </a:lnTo>
                      <a:lnTo>
                        <a:pt x="198" y="77"/>
                      </a:lnTo>
                      <a:lnTo>
                        <a:pt x="202" y="74"/>
                      </a:lnTo>
                      <a:lnTo>
                        <a:pt x="208" y="72"/>
                      </a:lnTo>
                      <a:lnTo>
                        <a:pt x="210" y="68"/>
                      </a:lnTo>
                      <a:lnTo>
                        <a:pt x="212" y="68"/>
                      </a:lnTo>
                      <a:lnTo>
                        <a:pt x="212" y="66"/>
                      </a:lnTo>
                      <a:lnTo>
                        <a:pt x="206" y="64"/>
                      </a:lnTo>
                      <a:lnTo>
                        <a:pt x="202" y="62"/>
                      </a:lnTo>
                      <a:lnTo>
                        <a:pt x="200" y="62"/>
                      </a:lnTo>
                      <a:lnTo>
                        <a:pt x="192" y="58"/>
                      </a:lnTo>
                      <a:lnTo>
                        <a:pt x="187" y="62"/>
                      </a:lnTo>
                      <a:lnTo>
                        <a:pt x="185" y="62"/>
                      </a:lnTo>
                      <a:lnTo>
                        <a:pt x="181" y="58"/>
                      </a:lnTo>
                      <a:lnTo>
                        <a:pt x="175" y="58"/>
                      </a:lnTo>
                      <a:lnTo>
                        <a:pt x="175" y="52"/>
                      </a:lnTo>
                      <a:lnTo>
                        <a:pt x="183" y="46"/>
                      </a:lnTo>
                      <a:lnTo>
                        <a:pt x="183" y="44"/>
                      </a:lnTo>
                      <a:lnTo>
                        <a:pt x="181" y="46"/>
                      </a:lnTo>
                      <a:lnTo>
                        <a:pt x="177" y="48"/>
                      </a:lnTo>
                      <a:lnTo>
                        <a:pt x="171" y="50"/>
                      </a:lnTo>
                      <a:lnTo>
                        <a:pt x="167" y="54"/>
                      </a:lnTo>
                      <a:lnTo>
                        <a:pt x="165" y="56"/>
                      </a:lnTo>
                      <a:lnTo>
                        <a:pt x="165" y="62"/>
                      </a:lnTo>
                      <a:lnTo>
                        <a:pt x="161" y="64"/>
                      </a:lnTo>
                      <a:lnTo>
                        <a:pt x="150" y="62"/>
                      </a:lnTo>
                      <a:lnTo>
                        <a:pt x="142" y="60"/>
                      </a:lnTo>
                      <a:lnTo>
                        <a:pt x="132" y="60"/>
                      </a:lnTo>
                      <a:lnTo>
                        <a:pt x="128" y="56"/>
                      </a:lnTo>
                      <a:lnTo>
                        <a:pt x="119" y="54"/>
                      </a:lnTo>
                      <a:lnTo>
                        <a:pt x="119" y="52"/>
                      </a:lnTo>
                      <a:lnTo>
                        <a:pt x="126" y="48"/>
                      </a:lnTo>
                      <a:lnTo>
                        <a:pt x="117" y="33"/>
                      </a:lnTo>
                      <a:lnTo>
                        <a:pt x="107" y="29"/>
                      </a:lnTo>
                      <a:lnTo>
                        <a:pt x="101" y="31"/>
                      </a:lnTo>
                      <a:lnTo>
                        <a:pt x="82" y="29"/>
                      </a:lnTo>
                      <a:lnTo>
                        <a:pt x="72" y="29"/>
                      </a:lnTo>
                      <a:lnTo>
                        <a:pt x="68" y="25"/>
                      </a:lnTo>
                      <a:lnTo>
                        <a:pt x="60" y="19"/>
                      </a:lnTo>
                      <a:lnTo>
                        <a:pt x="33" y="0"/>
                      </a:lnTo>
                      <a:lnTo>
                        <a:pt x="0" y="4"/>
                      </a:lnTo>
                      <a:lnTo>
                        <a:pt x="12" y="60"/>
                      </a:lnTo>
                      <a:lnTo>
                        <a:pt x="27" y="62"/>
                      </a:lnTo>
                      <a:lnTo>
                        <a:pt x="25" y="5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75" name="Freeform 524"/>
                <p:cNvSpPr>
                  <a:spLocks noChangeAspect="1"/>
                </p:cNvSpPr>
                <p:nvPr/>
              </p:nvSpPr>
              <p:spPr bwMode="gray">
                <a:xfrm>
                  <a:off x="2633" y="1195"/>
                  <a:ext cx="163" cy="118"/>
                </a:xfrm>
                <a:custGeom>
                  <a:avLst/>
                  <a:gdLst>
                    <a:gd name="T0" fmla="*/ 130 w 175"/>
                    <a:gd name="T1" fmla="*/ 104 h 104"/>
                    <a:gd name="T2" fmla="*/ 140 w 175"/>
                    <a:gd name="T3" fmla="*/ 99 h 104"/>
                    <a:gd name="T4" fmla="*/ 148 w 175"/>
                    <a:gd name="T5" fmla="*/ 93 h 104"/>
                    <a:gd name="T6" fmla="*/ 155 w 175"/>
                    <a:gd name="T7" fmla="*/ 79 h 104"/>
                    <a:gd name="T8" fmla="*/ 161 w 175"/>
                    <a:gd name="T9" fmla="*/ 77 h 104"/>
                    <a:gd name="T10" fmla="*/ 175 w 175"/>
                    <a:gd name="T11" fmla="*/ 75 h 104"/>
                    <a:gd name="T12" fmla="*/ 173 w 175"/>
                    <a:gd name="T13" fmla="*/ 66 h 104"/>
                    <a:gd name="T14" fmla="*/ 159 w 175"/>
                    <a:gd name="T15" fmla="*/ 60 h 104"/>
                    <a:gd name="T16" fmla="*/ 122 w 175"/>
                    <a:gd name="T17" fmla="*/ 36 h 104"/>
                    <a:gd name="T18" fmla="*/ 113 w 175"/>
                    <a:gd name="T19" fmla="*/ 25 h 104"/>
                    <a:gd name="T20" fmla="*/ 105 w 175"/>
                    <a:gd name="T21" fmla="*/ 19 h 104"/>
                    <a:gd name="T22" fmla="*/ 101 w 175"/>
                    <a:gd name="T23" fmla="*/ 21 h 104"/>
                    <a:gd name="T24" fmla="*/ 87 w 175"/>
                    <a:gd name="T25" fmla="*/ 13 h 104"/>
                    <a:gd name="T26" fmla="*/ 74 w 175"/>
                    <a:gd name="T27" fmla="*/ 7 h 104"/>
                    <a:gd name="T28" fmla="*/ 64 w 175"/>
                    <a:gd name="T29" fmla="*/ 0 h 104"/>
                    <a:gd name="T30" fmla="*/ 60 w 175"/>
                    <a:gd name="T31" fmla="*/ 3 h 104"/>
                    <a:gd name="T32" fmla="*/ 56 w 175"/>
                    <a:gd name="T33" fmla="*/ 7 h 104"/>
                    <a:gd name="T34" fmla="*/ 54 w 175"/>
                    <a:gd name="T35" fmla="*/ 15 h 104"/>
                    <a:gd name="T36" fmla="*/ 41 w 175"/>
                    <a:gd name="T37" fmla="*/ 19 h 104"/>
                    <a:gd name="T38" fmla="*/ 31 w 175"/>
                    <a:gd name="T39" fmla="*/ 19 h 104"/>
                    <a:gd name="T40" fmla="*/ 12 w 175"/>
                    <a:gd name="T41" fmla="*/ 0 h 104"/>
                    <a:gd name="T42" fmla="*/ 4 w 175"/>
                    <a:gd name="T43" fmla="*/ 5 h 104"/>
                    <a:gd name="T44" fmla="*/ 4 w 175"/>
                    <a:gd name="T45" fmla="*/ 17 h 104"/>
                    <a:gd name="T46" fmla="*/ 6 w 175"/>
                    <a:gd name="T47" fmla="*/ 33 h 104"/>
                    <a:gd name="T48" fmla="*/ 10 w 175"/>
                    <a:gd name="T49" fmla="*/ 38 h 104"/>
                    <a:gd name="T50" fmla="*/ 18 w 175"/>
                    <a:gd name="T51" fmla="*/ 44 h 104"/>
                    <a:gd name="T52" fmla="*/ 23 w 175"/>
                    <a:gd name="T53" fmla="*/ 52 h 104"/>
                    <a:gd name="T54" fmla="*/ 27 w 175"/>
                    <a:gd name="T55" fmla="*/ 69 h 104"/>
                    <a:gd name="T56" fmla="*/ 35 w 175"/>
                    <a:gd name="T57" fmla="*/ 75 h 104"/>
                    <a:gd name="T58" fmla="*/ 39 w 175"/>
                    <a:gd name="T59" fmla="*/ 66 h 104"/>
                    <a:gd name="T60" fmla="*/ 51 w 175"/>
                    <a:gd name="T61" fmla="*/ 64 h 104"/>
                    <a:gd name="T62" fmla="*/ 62 w 175"/>
                    <a:gd name="T63" fmla="*/ 64 h 104"/>
                    <a:gd name="T64" fmla="*/ 78 w 175"/>
                    <a:gd name="T65" fmla="*/ 71 h 104"/>
                    <a:gd name="T66" fmla="*/ 93 w 175"/>
                    <a:gd name="T67" fmla="*/ 77 h 104"/>
                    <a:gd name="T68" fmla="*/ 105 w 175"/>
                    <a:gd name="T69" fmla="*/ 85 h 104"/>
                    <a:gd name="T70" fmla="*/ 115 w 175"/>
                    <a:gd name="T71" fmla="*/ 87 h 104"/>
                    <a:gd name="T72" fmla="*/ 120 w 175"/>
                    <a:gd name="T73" fmla="*/ 99 h 104"/>
                    <a:gd name="T74" fmla="*/ 130 w 175"/>
                    <a:gd name="T75" fmla="*/ 102 h 10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75"/>
                    <a:gd name="T115" fmla="*/ 0 h 104"/>
                    <a:gd name="T116" fmla="*/ 175 w 175"/>
                    <a:gd name="T117" fmla="*/ 104 h 10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75" h="104">
                      <a:moveTo>
                        <a:pt x="130" y="102"/>
                      </a:moveTo>
                      <a:lnTo>
                        <a:pt x="130" y="104"/>
                      </a:lnTo>
                      <a:lnTo>
                        <a:pt x="138" y="104"/>
                      </a:lnTo>
                      <a:lnTo>
                        <a:pt x="140" y="99"/>
                      </a:lnTo>
                      <a:lnTo>
                        <a:pt x="140" y="95"/>
                      </a:lnTo>
                      <a:lnTo>
                        <a:pt x="148" y="93"/>
                      </a:lnTo>
                      <a:lnTo>
                        <a:pt x="155" y="87"/>
                      </a:lnTo>
                      <a:lnTo>
                        <a:pt x="155" y="79"/>
                      </a:lnTo>
                      <a:lnTo>
                        <a:pt x="159" y="77"/>
                      </a:lnTo>
                      <a:lnTo>
                        <a:pt x="161" y="77"/>
                      </a:lnTo>
                      <a:lnTo>
                        <a:pt x="163" y="73"/>
                      </a:lnTo>
                      <a:lnTo>
                        <a:pt x="175" y="75"/>
                      </a:lnTo>
                      <a:lnTo>
                        <a:pt x="175" y="71"/>
                      </a:lnTo>
                      <a:lnTo>
                        <a:pt x="173" y="66"/>
                      </a:lnTo>
                      <a:lnTo>
                        <a:pt x="165" y="62"/>
                      </a:lnTo>
                      <a:lnTo>
                        <a:pt x="159" y="60"/>
                      </a:lnTo>
                      <a:lnTo>
                        <a:pt x="128" y="42"/>
                      </a:lnTo>
                      <a:lnTo>
                        <a:pt x="122" y="36"/>
                      </a:lnTo>
                      <a:lnTo>
                        <a:pt x="120" y="31"/>
                      </a:lnTo>
                      <a:lnTo>
                        <a:pt x="113" y="25"/>
                      </a:lnTo>
                      <a:lnTo>
                        <a:pt x="113" y="23"/>
                      </a:lnTo>
                      <a:lnTo>
                        <a:pt x="105" y="19"/>
                      </a:lnTo>
                      <a:lnTo>
                        <a:pt x="103" y="19"/>
                      </a:lnTo>
                      <a:lnTo>
                        <a:pt x="101" y="21"/>
                      </a:lnTo>
                      <a:lnTo>
                        <a:pt x="93" y="21"/>
                      </a:lnTo>
                      <a:lnTo>
                        <a:pt x="87" y="13"/>
                      </a:lnTo>
                      <a:lnTo>
                        <a:pt x="84" y="9"/>
                      </a:lnTo>
                      <a:lnTo>
                        <a:pt x="74" y="7"/>
                      </a:lnTo>
                      <a:lnTo>
                        <a:pt x="68" y="0"/>
                      </a:lnTo>
                      <a:lnTo>
                        <a:pt x="64" y="0"/>
                      </a:lnTo>
                      <a:lnTo>
                        <a:pt x="64" y="5"/>
                      </a:lnTo>
                      <a:lnTo>
                        <a:pt x="60" y="3"/>
                      </a:lnTo>
                      <a:lnTo>
                        <a:pt x="60" y="7"/>
                      </a:lnTo>
                      <a:lnTo>
                        <a:pt x="56" y="7"/>
                      </a:lnTo>
                      <a:lnTo>
                        <a:pt x="51" y="11"/>
                      </a:lnTo>
                      <a:lnTo>
                        <a:pt x="54" y="15"/>
                      </a:lnTo>
                      <a:lnTo>
                        <a:pt x="56" y="21"/>
                      </a:lnTo>
                      <a:lnTo>
                        <a:pt x="41" y="19"/>
                      </a:lnTo>
                      <a:lnTo>
                        <a:pt x="35" y="19"/>
                      </a:lnTo>
                      <a:lnTo>
                        <a:pt x="31" y="19"/>
                      </a:lnTo>
                      <a:lnTo>
                        <a:pt x="23" y="3"/>
                      </a:lnTo>
                      <a:lnTo>
                        <a:pt x="12" y="0"/>
                      </a:lnTo>
                      <a:lnTo>
                        <a:pt x="10" y="3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17"/>
                      </a:lnTo>
                      <a:lnTo>
                        <a:pt x="6" y="27"/>
                      </a:lnTo>
                      <a:lnTo>
                        <a:pt x="6" y="33"/>
                      </a:lnTo>
                      <a:lnTo>
                        <a:pt x="8" y="40"/>
                      </a:lnTo>
                      <a:lnTo>
                        <a:pt x="10" y="38"/>
                      </a:lnTo>
                      <a:lnTo>
                        <a:pt x="16" y="38"/>
                      </a:lnTo>
                      <a:lnTo>
                        <a:pt x="18" y="44"/>
                      </a:lnTo>
                      <a:lnTo>
                        <a:pt x="16" y="46"/>
                      </a:lnTo>
                      <a:lnTo>
                        <a:pt x="23" y="52"/>
                      </a:lnTo>
                      <a:lnTo>
                        <a:pt x="25" y="58"/>
                      </a:lnTo>
                      <a:lnTo>
                        <a:pt x="27" y="69"/>
                      </a:lnTo>
                      <a:lnTo>
                        <a:pt x="29" y="75"/>
                      </a:lnTo>
                      <a:lnTo>
                        <a:pt x="35" y="75"/>
                      </a:lnTo>
                      <a:lnTo>
                        <a:pt x="37" y="73"/>
                      </a:lnTo>
                      <a:lnTo>
                        <a:pt x="39" y="66"/>
                      </a:lnTo>
                      <a:lnTo>
                        <a:pt x="45" y="64"/>
                      </a:lnTo>
                      <a:lnTo>
                        <a:pt x="51" y="64"/>
                      </a:lnTo>
                      <a:lnTo>
                        <a:pt x="54" y="62"/>
                      </a:lnTo>
                      <a:lnTo>
                        <a:pt x="62" y="64"/>
                      </a:lnTo>
                      <a:lnTo>
                        <a:pt x="66" y="66"/>
                      </a:lnTo>
                      <a:lnTo>
                        <a:pt x="78" y="71"/>
                      </a:lnTo>
                      <a:lnTo>
                        <a:pt x="87" y="73"/>
                      </a:lnTo>
                      <a:lnTo>
                        <a:pt x="93" y="77"/>
                      </a:lnTo>
                      <a:lnTo>
                        <a:pt x="103" y="81"/>
                      </a:lnTo>
                      <a:lnTo>
                        <a:pt x="105" y="85"/>
                      </a:lnTo>
                      <a:lnTo>
                        <a:pt x="111" y="85"/>
                      </a:lnTo>
                      <a:lnTo>
                        <a:pt x="115" y="87"/>
                      </a:lnTo>
                      <a:lnTo>
                        <a:pt x="115" y="93"/>
                      </a:lnTo>
                      <a:lnTo>
                        <a:pt x="120" y="99"/>
                      </a:lnTo>
                      <a:lnTo>
                        <a:pt x="128" y="104"/>
                      </a:lnTo>
                      <a:lnTo>
                        <a:pt x="130" y="10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76" name="Freeform 525"/>
                <p:cNvSpPr>
                  <a:spLocks noChangeAspect="1"/>
                </p:cNvSpPr>
                <p:nvPr/>
              </p:nvSpPr>
              <p:spPr bwMode="gray">
                <a:xfrm>
                  <a:off x="2926" y="1303"/>
                  <a:ext cx="28" cy="49"/>
                </a:xfrm>
                <a:custGeom>
                  <a:avLst/>
                  <a:gdLst>
                    <a:gd name="T0" fmla="*/ 13 w 29"/>
                    <a:gd name="T1" fmla="*/ 21 h 44"/>
                    <a:gd name="T2" fmla="*/ 13 w 29"/>
                    <a:gd name="T3" fmla="*/ 27 h 44"/>
                    <a:gd name="T4" fmla="*/ 17 w 29"/>
                    <a:gd name="T5" fmla="*/ 31 h 44"/>
                    <a:gd name="T6" fmla="*/ 21 w 29"/>
                    <a:gd name="T7" fmla="*/ 35 h 44"/>
                    <a:gd name="T8" fmla="*/ 25 w 29"/>
                    <a:gd name="T9" fmla="*/ 40 h 44"/>
                    <a:gd name="T10" fmla="*/ 29 w 29"/>
                    <a:gd name="T11" fmla="*/ 44 h 44"/>
                    <a:gd name="T12" fmla="*/ 27 w 29"/>
                    <a:gd name="T13" fmla="*/ 37 h 44"/>
                    <a:gd name="T14" fmla="*/ 25 w 29"/>
                    <a:gd name="T15" fmla="*/ 31 h 44"/>
                    <a:gd name="T16" fmla="*/ 23 w 29"/>
                    <a:gd name="T17" fmla="*/ 29 h 44"/>
                    <a:gd name="T18" fmla="*/ 23 w 29"/>
                    <a:gd name="T19" fmla="*/ 25 h 44"/>
                    <a:gd name="T20" fmla="*/ 27 w 29"/>
                    <a:gd name="T21" fmla="*/ 21 h 44"/>
                    <a:gd name="T22" fmla="*/ 27 w 29"/>
                    <a:gd name="T23" fmla="*/ 7 h 44"/>
                    <a:gd name="T24" fmla="*/ 21 w 29"/>
                    <a:gd name="T25" fmla="*/ 2 h 44"/>
                    <a:gd name="T26" fmla="*/ 13 w 29"/>
                    <a:gd name="T27" fmla="*/ 0 h 44"/>
                    <a:gd name="T28" fmla="*/ 5 w 29"/>
                    <a:gd name="T29" fmla="*/ 2 h 44"/>
                    <a:gd name="T30" fmla="*/ 0 w 29"/>
                    <a:gd name="T31" fmla="*/ 7 h 44"/>
                    <a:gd name="T32" fmla="*/ 5 w 29"/>
                    <a:gd name="T33" fmla="*/ 13 h 44"/>
                    <a:gd name="T34" fmla="*/ 13 w 29"/>
                    <a:gd name="T35" fmla="*/ 21 h 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"/>
                    <a:gd name="T55" fmla="*/ 0 h 44"/>
                    <a:gd name="T56" fmla="*/ 29 w 29"/>
                    <a:gd name="T57" fmla="*/ 44 h 4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" h="44">
                      <a:moveTo>
                        <a:pt x="13" y="21"/>
                      </a:moveTo>
                      <a:lnTo>
                        <a:pt x="13" y="27"/>
                      </a:lnTo>
                      <a:lnTo>
                        <a:pt x="17" y="31"/>
                      </a:lnTo>
                      <a:lnTo>
                        <a:pt x="21" y="35"/>
                      </a:lnTo>
                      <a:lnTo>
                        <a:pt x="25" y="40"/>
                      </a:lnTo>
                      <a:lnTo>
                        <a:pt x="29" y="44"/>
                      </a:lnTo>
                      <a:lnTo>
                        <a:pt x="27" y="37"/>
                      </a:lnTo>
                      <a:lnTo>
                        <a:pt x="25" y="31"/>
                      </a:lnTo>
                      <a:lnTo>
                        <a:pt x="23" y="29"/>
                      </a:lnTo>
                      <a:lnTo>
                        <a:pt x="23" y="25"/>
                      </a:lnTo>
                      <a:lnTo>
                        <a:pt x="27" y="21"/>
                      </a:lnTo>
                      <a:lnTo>
                        <a:pt x="27" y="7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7"/>
                      </a:lnTo>
                      <a:lnTo>
                        <a:pt x="5" y="13"/>
                      </a:lnTo>
                      <a:lnTo>
                        <a:pt x="13" y="2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77" name="Freeform 526"/>
                <p:cNvSpPr>
                  <a:spLocks noChangeAspect="1"/>
                </p:cNvSpPr>
                <p:nvPr/>
              </p:nvSpPr>
              <p:spPr bwMode="gray">
                <a:xfrm>
                  <a:off x="2739" y="1263"/>
                  <a:ext cx="150" cy="140"/>
                </a:xfrm>
                <a:custGeom>
                  <a:avLst/>
                  <a:gdLst>
                    <a:gd name="T0" fmla="*/ 145 w 161"/>
                    <a:gd name="T1" fmla="*/ 17 h 124"/>
                    <a:gd name="T2" fmla="*/ 134 w 161"/>
                    <a:gd name="T3" fmla="*/ 21 h 124"/>
                    <a:gd name="T4" fmla="*/ 126 w 161"/>
                    <a:gd name="T5" fmla="*/ 25 h 124"/>
                    <a:gd name="T6" fmla="*/ 118 w 161"/>
                    <a:gd name="T7" fmla="*/ 6 h 124"/>
                    <a:gd name="T8" fmla="*/ 114 w 161"/>
                    <a:gd name="T9" fmla="*/ 2 h 124"/>
                    <a:gd name="T10" fmla="*/ 103 w 161"/>
                    <a:gd name="T11" fmla="*/ 6 h 124"/>
                    <a:gd name="T12" fmla="*/ 101 w 161"/>
                    <a:gd name="T13" fmla="*/ 11 h 124"/>
                    <a:gd name="T14" fmla="*/ 91 w 161"/>
                    <a:gd name="T15" fmla="*/ 17 h 124"/>
                    <a:gd name="T16" fmla="*/ 79 w 161"/>
                    <a:gd name="T17" fmla="*/ 19 h 124"/>
                    <a:gd name="T18" fmla="*/ 70 w 161"/>
                    <a:gd name="T19" fmla="*/ 17 h 124"/>
                    <a:gd name="T20" fmla="*/ 62 w 161"/>
                    <a:gd name="T21" fmla="*/ 15 h 124"/>
                    <a:gd name="T22" fmla="*/ 48 w 161"/>
                    <a:gd name="T23" fmla="*/ 17 h 124"/>
                    <a:gd name="T24" fmla="*/ 42 w 161"/>
                    <a:gd name="T25" fmla="*/ 19 h 124"/>
                    <a:gd name="T26" fmla="*/ 35 w 161"/>
                    <a:gd name="T27" fmla="*/ 33 h 124"/>
                    <a:gd name="T28" fmla="*/ 27 w 161"/>
                    <a:gd name="T29" fmla="*/ 39 h 124"/>
                    <a:gd name="T30" fmla="*/ 17 w 161"/>
                    <a:gd name="T31" fmla="*/ 44 h 124"/>
                    <a:gd name="T32" fmla="*/ 15 w 161"/>
                    <a:gd name="T33" fmla="*/ 44 h 124"/>
                    <a:gd name="T34" fmla="*/ 7 w 161"/>
                    <a:gd name="T35" fmla="*/ 48 h 124"/>
                    <a:gd name="T36" fmla="*/ 2 w 161"/>
                    <a:gd name="T37" fmla="*/ 54 h 124"/>
                    <a:gd name="T38" fmla="*/ 0 w 161"/>
                    <a:gd name="T39" fmla="*/ 62 h 124"/>
                    <a:gd name="T40" fmla="*/ 4 w 161"/>
                    <a:gd name="T41" fmla="*/ 68 h 124"/>
                    <a:gd name="T42" fmla="*/ 7 w 161"/>
                    <a:gd name="T43" fmla="*/ 85 h 124"/>
                    <a:gd name="T44" fmla="*/ 9 w 161"/>
                    <a:gd name="T45" fmla="*/ 97 h 124"/>
                    <a:gd name="T46" fmla="*/ 19 w 161"/>
                    <a:gd name="T47" fmla="*/ 110 h 124"/>
                    <a:gd name="T48" fmla="*/ 13 w 161"/>
                    <a:gd name="T49" fmla="*/ 122 h 124"/>
                    <a:gd name="T50" fmla="*/ 25 w 161"/>
                    <a:gd name="T51" fmla="*/ 122 h 124"/>
                    <a:gd name="T52" fmla="*/ 46 w 161"/>
                    <a:gd name="T53" fmla="*/ 122 h 124"/>
                    <a:gd name="T54" fmla="*/ 56 w 161"/>
                    <a:gd name="T55" fmla="*/ 122 h 124"/>
                    <a:gd name="T56" fmla="*/ 79 w 161"/>
                    <a:gd name="T57" fmla="*/ 118 h 124"/>
                    <a:gd name="T58" fmla="*/ 77 w 161"/>
                    <a:gd name="T59" fmla="*/ 110 h 124"/>
                    <a:gd name="T60" fmla="*/ 83 w 161"/>
                    <a:gd name="T61" fmla="*/ 99 h 124"/>
                    <a:gd name="T62" fmla="*/ 91 w 161"/>
                    <a:gd name="T63" fmla="*/ 99 h 124"/>
                    <a:gd name="T64" fmla="*/ 97 w 161"/>
                    <a:gd name="T65" fmla="*/ 93 h 124"/>
                    <a:gd name="T66" fmla="*/ 110 w 161"/>
                    <a:gd name="T67" fmla="*/ 91 h 124"/>
                    <a:gd name="T68" fmla="*/ 110 w 161"/>
                    <a:gd name="T69" fmla="*/ 77 h 124"/>
                    <a:gd name="T70" fmla="*/ 118 w 161"/>
                    <a:gd name="T71" fmla="*/ 72 h 124"/>
                    <a:gd name="T72" fmla="*/ 112 w 161"/>
                    <a:gd name="T73" fmla="*/ 64 h 124"/>
                    <a:gd name="T74" fmla="*/ 120 w 161"/>
                    <a:gd name="T75" fmla="*/ 64 h 124"/>
                    <a:gd name="T76" fmla="*/ 124 w 161"/>
                    <a:gd name="T77" fmla="*/ 54 h 124"/>
                    <a:gd name="T78" fmla="*/ 124 w 161"/>
                    <a:gd name="T79" fmla="*/ 39 h 124"/>
                    <a:gd name="T80" fmla="*/ 126 w 161"/>
                    <a:gd name="T81" fmla="*/ 29 h 124"/>
                    <a:gd name="T82" fmla="*/ 136 w 161"/>
                    <a:gd name="T83" fmla="*/ 21 h 124"/>
                    <a:gd name="T84" fmla="*/ 151 w 161"/>
                    <a:gd name="T85" fmla="*/ 21 h 124"/>
                    <a:gd name="T86" fmla="*/ 159 w 161"/>
                    <a:gd name="T87" fmla="*/ 21 h 124"/>
                    <a:gd name="T88" fmla="*/ 161 w 161"/>
                    <a:gd name="T89" fmla="*/ 15 h 124"/>
                    <a:gd name="T90" fmla="*/ 149 w 161"/>
                    <a:gd name="T91" fmla="*/ 17 h 12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61"/>
                    <a:gd name="T139" fmla="*/ 0 h 124"/>
                    <a:gd name="T140" fmla="*/ 161 w 161"/>
                    <a:gd name="T141" fmla="*/ 124 h 12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61" h="124">
                      <a:moveTo>
                        <a:pt x="149" y="17"/>
                      </a:moveTo>
                      <a:lnTo>
                        <a:pt x="145" y="17"/>
                      </a:lnTo>
                      <a:lnTo>
                        <a:pt x="139" y="17"/>
                      </a:lnTo>
                      <a:lnTo>
                        <a:pt x="134" y="21"/>
                      </a:lnTo>
                      <a:lnTo>
                        <a:pt x="128" y="21"/>
                      </a:lnTo>
                      <a:lnTo>
                        <a:pt x="126" y="25"/>
                      </a:lnTo>
                      <a:lnTo>
                        <a:pt x="122" y="23"/>
                      </a:lnTo>
                      <a:lnTo>
                        <a:pt x="118" y="6"/>
                      </a:lnTo>
                      <a:lnTo>
                        <a:pt x="116" y="6"/>
                      </a:lnTo>
                      <a:lnTo>
                        <a:pt x="114" y="2"/>
                      </a:lnTo>
                      <a:lnTo>
                        <a:pt x="108" y="0"/>
                      </a:lnTo>
                      <a:lnTo>
                        <a:pt x="103" y="6"/>
                      </a:lnTo>
                      <a:lnTo>
                        <a:pt x="106" y="11"/>
                      </a:lnTo>
                      <a:lnTo>
                        <a:pt x="101" y="11"/>
                      </a:lnTo>
                      <a:lnTo>
                        <a:pt x="95" y="17"/>
                      </a:lnTo>
                      <a:lnTo>
                        <a:pt x="91" y="17"/>
                      </a:lnTo>
                      <a:lnTo>
                        <a:pt x="85" y="21"/>
                      </a:lnTo>
                      <a:lnTo>
                        <a:pt x="79" y="19"/>
                      </a:lnTo>
                      <a:lnTo>
                        <a:pt x="77" y="17"/>
                      </a:lnTo>
                      <a:lnTo>
                        <a:pt x="70" y="17"/>
                      </a:lnTo>
                      <a:lnTo>
                        <a:pt x="68" y="15"/>
                      </a:lnTo>
                      <a:lnTo>
                        <a:pt x="62" y="15"/>
                      </a:lnTo>
                      <a:lnTo>
                        <a:pt x="50" y="13"/>
                      </a:lnTo>
                      <a:lnTo>
                        <a:pt x="48" y="17"/>
                      </a:lnTo>
                      <a:lnTo>
                        <a:pt x="46" y="17"/>
                      </a:lnTo>
                      <a:lnTo>
                        <a:pt x="42" y="19"/>
                      </a:lnTo>
                      <a:lnTo>
                        <a:pt x="42" y="27"/>
                      </a:lnTo>
                      <a:lnTo>
                        <a:pt x="35" y="33"/>
                      </a:lnTo>
                      <a:lnTo>
                        <a:pt x="27" y="35"/>
                      </a:lnTo>
                      <a:lnTo>
                        <a:pt x="27" y="39"/>
                      </a:lnTo>
                      <a:lnTo>
                        <a:pt x="25" y="44"/>
                      </a:lnTo>
                      <a:lnTo>
                        <a:pt x="17" y="44"/>
                      </a:lnTo>
                      <a:lnTo>
                        <a:pt x="17" y="42"/>
                      </a:lnTo>
                      <a:lnTo>
                        <a:pt x="15" y="44"/>
                      </a:lnTo>
                      <a:lnTo>
                        <a:pt x="7" y="39"/>
                      </a:lnTo>
                      <a:lnTo>
                        <a:pt x="7" y="48"/>
                      </a:lnTo>
                      <a:lnTo>
                        <a:pt x="2" y="54"/>
                      </a:lnTo>
                      <a:lnTo>
                        <a:pt x="0" y="62"/>
                      </a:lnTo>
                      <a:lnTo>
                        <a:pt x="2" y="66"/>
                      </a:lnTo>
                      <a:lnTo>
                        <a:pt x="4" y="68"/>
                      </a:lnTo>
                      <a:lnTo>
                        <a:pt x="2" y="75"/>
                      </a:lnTo>
                      <a:lnTo>
                        <a:pt x="7" y="85"/>
                      </a:lnTo>
                      <a:lnTo>
                        <a:pt x="7" y="91"/>
                      </a:lnTo>
                      <a:lnTo>
                        <a:pt x="9" y="97"/>
                      </a:lnTo>
                      <a:lnTo>
                        <a:pt x="19" y="99"/>
                      </a:lnTo>
                      <a:lnTo>
                        <a:pt x="19" y="110"/>
                      </a:lnTo>
                      <a:lnTo>
                        <a:pt x="13" y="116"/>
                      </a:lnTo>
                      <a:lnTo>
                        <a:pt x="13" y="122"/>
                      </a:lnTo>
                      <a:lnTo>
                        <a:pt x="17" y="120"/>
                      </a:lnTo>
                      <a:lnTo>
                        <a:pt x="25" y="122"/>
                      </a:lnTo>
                      <a:lnTo>
                        <a:pt x="37" y="124"/>
                      </a:lnTo>
                      <a:lnTo>
                        <a:pt x="46" y="122"/>
                      </a:lnTo>
                      <a:lnTo>
                        <a:pt x="54" y="124"/>
                      </a:lnTo>
                      <a:lnTo>
                        <a:pt x="56" y="122"/>
                      </a:lnTo>
                      <a:lnTo>
                        <a:pt x="64" y="124"/>
                      </a:lnTo>
                      <a:lnTo>
                        <a:pt x="79" y="118"/>
                      </a:lnTo>
                      <a:lnTo>
                        <a:pt x="79" y="114"/>
                      </a:lnTo>
                      <a:lnTo>
                        <a:pt x="77" y="110"/>
                      </a:lnTo>
                      <a:lnTo>
                        <a:pt x="79" y="101"/>
                      </a:lnTo>
                      <a:lnTo>
                        <a:pt x="83" y="99"/>
                      </a:lnTo>
                      <a:lnTo>
                        <a:pt x="85" y="101"/>
                      </a:lnTo>
                      <a:lnTo>
                        <a:pt x="91" y="99"/>
                      </a:lnTo>
                      <a:lnTo>
                        <a:pt x="91" y="97"/>
                      </a:lnTo>
                      <a:lnTo>
                        <a:pt x="97" y="93"/>
                      </a:lnTo>
                      <a:lnTo>
                        <a:pt x="106" y="95"/>
                      </a:lnTo>
                      <a:lnTo>
                        <a:pt x="110" y="91"/>
                      </a:lnTo>
                      <a:lnTo>
                        <a:pt x="108" y="87"/>
                      </a:lnTo>
                      <a:lnTo>
                        <a:pt x="110" y="77"/>
                      </a:lnTo>
                      <a:lnTo>
                        <a:pt x="114" y="75"/>
                      </a:lnTo>
                      <a:lnTo>
                        <a:pt x="118" y="72"/>
                      </a:lnTo>
                      <a:lnTo>
                        <a:pt x="116" y="68"/>
                      </a:lnTo>
                      <a:lnTo>
                        <a:pt x="112" y="64"/>
                      </a:lnTo>
                      <a:lnTo>
                        <a:pt x="112" y="62"/>
                      </a:lnTo>
                      <a:lnTo>
                        <a:pt x="120" y="64"/>
                      </a:lnTo>
                      <a:lnTo>
                        <a:pt x="126" y="60"/>
                      </a:lnTo>
                      <a:lnTo>
                        <a:pt x="124" y="54"/>
                      </a:lnTo>
                      <a:lnTo>
                        <a:pt x="128" y="48"/>
                      </a:lnTo>
                      <a:lnTo>
                        <a:pt x="124" y="39"/>
                      </a:lnTo>
                      <a:lnTo>
                        <a:pt x="122" y="35"/>
                      </a:lnTo>
                      <a:lnTo>
                        <a:pt x="126" y="29"/>
                      </a:lnTo>
                      <a:lnTo>
                        <a:pt x="130" y="27"/>
                      </a:lnTo>
                      <a:lnTo>
                        <a:pt x="136" y="21"/>
                      </a:lnTo>
                      <a:lnTo>
                        <a:pt x="149" y="21"/>
                      </a:lnTo>
                      <a:lnTo>
                        <a:pt x="151" y="21"/>
                      </a:lnTo>
                      <a:lnTo>
                        <a:pt x="155" y="21"/>
                      </a:lnTo>
                      <a:lnTo>
                        <a:pt x="159" y="21"/>
                      </a:lnTo>
                      <a:lnTo>
                        <a:pt x="157" y="17"/>
                      </a:lnTo>
                      <a:lnTo>
                        <a:pt x="161" y="15"/>
                      </a:lnTo>
                      <a:lnTo>
                        <a:pt x="159" y="15"/>
                      </a:lnTo>
                      <a:lnTo>
                        <a:pt x="149" y="1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78" name="Freeform 527"/>
                <p:cNvSpPr>
                  <a:spLocks noChangeAspect="1"/>
                </p:cNvSpPr>
                <p:nvPr/>
              </p:nvSpPr>
              <p:spPr bwMode="gray">
                <a:xfrm>
                  <a:off x="2859" y="1286"/>
                  <a:ext cx="67" cy="42"/>
                </a:xfrm>
                <a:custGeom>
                  <a:avLst/>
                  <a:gdLst>
                    <a:gd name="T0" fmla="*/ 21 w 72"/>
                    <a:gd name="T1" fmla="*/ 0 h 37"/>
                    <a:gd name="T2" fmla="*/ 19 w 72"/>
                    <a:gd name="T3" fmla="*/ 0 h 37"/>
                    <a:gd name="T4" fmla="*/ 6 w 72"/>
                    <a:gd name="T5" fmla="*/ 0 h 37"/>
                    <a:gd name="T6" fmla="*/ 0 w 72"/>
                    <a:gd name="T7" fmla="*/ 6 h 37"/>
                    <a:gd name="T8" fmla="*/ 6 w 72"/>
                    <a:gd name="T9" fmla="*/ 8 h 37"/>
                    <a:gd name="T10" fmla="*/ 9 w 72"/>
                    <a:gd name="T11" fmla="*/ 12 h 37"/>
                    <a:gd name="T12" fmla="*/ 15 w 72"/>
                    <a:gd name="T13" fmla="*/ 12 h 37"/>
                    <a:gd name="T14" fmla="*/ 17 w 72"/>
                    <a:gd name="T15" fmla="*/ 14 h 37"/>
                    <a:gd name="T16" fmla="*/ 21 w 72"/>
                    <a:gd name="T17" fmla="*/ 18 h 37"/>
                    <a:gd name="T18" fmla="*/ 23 w 72"/>
                    <a:gd name="T19" fmla="*/ 23 h 37"/>
                    <a:gd name="T20" fmla="*/ 29 w 72"/>
                    <a:gd name="T21" fmla="*/ 27 h 37"/>
                    <a:gd name="T22" fmla="*/ 29 w 72"/>
                    <a:gd name="T23" fmla="*/ 31 h 37"/>
                    <a:gd name="T24" fmla="*/ 33 w 72"/>
                    <a:gd name="T25" fmla="*/ 35 h 37"/>
                    <a:gd name="T26" fmla="*/ 35 w 72"/>
                    <a:gd name="T27" fmla="*/ 33 h 37"/>
                    <a:gd name="T28" fmla="*/ 44 w 72"/>
                    <a:gd name="T29" fmla="*/ 35 h 37"/>
                    <a:gd name="T30" fmla="*/ 54 w 72"/>
                    <a:gd name="T31" fmla="*/ 37 h 37"/>
                    <a:gd name="T32" fmla="*/ 62 w 72"/>
                    <a:gd name="T33" fmla="*/ 33 h 37"/>
                    <a:gd name="T34" fmla="*/ 66 w 72"/>
                    <a:gd name="T35" fmla="*/ 25 h 37"/>
                    <a:gd name="T36" fmla="*/ 72 w 72"/>
                    <a:gd name="T37" fmla="*/ 21 h 37"/>
                    <a:gd name="T38" fmla="*/ 68 w 72"/>
                    <a:gd name="T39" fmla="*/ 21 h 37"/>
                    <a:gd name="T40" fmla="*/ 66 w 72"/>
                    <a:gd name="T41" fmla="*/ 18 h 37"/>
                    <a:gd name="T42" fmla="*/ 60 w 72"/>
                    <a:gd name="T43" fmla="*/ 18 h 37"/>
                    <a:gd name="T44" fmla="*/ 54 w 72"/>
                    <a:gd name="T45" fmla="*/ 16 h 37"/>
                    <a:gd name="T46" fmla="*/ 50 w 72"/>
                    <a:gd name="T47" fmla="*/ 16 h 37"/>
                    <a:gd name="T48" fmla="*/ 46 w 72"/>
                    <a:gd name="T49" fmla="*/ 8 h 37"/>
                    <a:gd name="T50" fmla="*/ 42 w 72"/>
                    <a:gd name="T51" fmla="*/ 6 h 37"/>
                    <a:gd name="T52" fmla="*/ 35 w 72"/>
                    <a:gd name="T53" fmla="*/ 0 h 37"/>
                    <a:gd name="T54" fmla="*/ 29 w 72"/>
                    <a:gd name="T55" fmla="*/ 0 h 37"/>
                    <a:gd name="T56" fmla="*/ 25 w 72"/>
                    <a:gd name="T57" fmla="*/ 0 h 37"/>
                    <a:gd name="T58" fmla="*/ 21 w 72"/>
                    <a:gd name="T59" fmla="*/ 0 h 3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2"/>
                    <a:gd name="T91" fmla="*/ 0 h 37"/>
                    <a:gd name="T92" fmla="*/ 72 w 72"/>
                    <a:gd name="T93" fmla="*/ 37 h 3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2" h="37">
                      <a:moveTo>
                        <a:pt x="21" y="0"/>
                      </a:move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8"/>
                      </a:lnTo>
                      <a:lnTo>
                        <a:pt x="9" y="12"/>
                      </a:lnTo>
                      <a:lnTo>
                        <a:pt x="15" y="12"/>
                      </a:lnTo>
                      <a:lnTo>
                        <a:pt x="17" y="14"/>
                      </a:lnTo>
                      <a:lnTo>
                        <a:pt x="21" y="18"/>
                      </a:lnTo>
                      <a:lnTo>
                        <a:pt x="23" y="23"/>
                      </a:lnTo>
                      <a:lnTo>
                        <a:pt x="29" y="27"/>
                      </a:lnTo>
                      <a:lnTo>
                        <a:pt x="29" y="31"/>
                      </a:lnTo>
                      <a:lnTo>
                        <a:pt x="33" y="35"/>
                      </a:lnTo>
                      <a:lnTo>
                        <a:pt x="35" y="33"/>
                      </a:lnTo>
                      <a:lnTo>
                        <a:pt x="44" y="35"/>
                      </a:lnTo>
                      <a:lnTo>
                        <a:pt x="54" y="37"/>
                      </a:lnTo>
                      <a:lnTo>
                        <a:pt x="62" y="33"/>
                      </a:lnTo>
                      <a:lnTo>
                        <a:pt x="66" y="25"/>
                      </a:lnTo>
                      <a:lnTo>
                        <a:pt x="72" y="21"/>
                      </a:lnTo>
                      <a:lnTo>
                        <a:pt x="68" y="21"/>
                      </a:lnTo>
                      <a:lnTo>
                        <a:pt x="66" y="18"/>
                      </a:lnTo>
                      <a:lnTo>
                        <a:pt x="60" y="18"/>
                      </a:lnTo>
                      <a:lnTo>
                        <a:pt x="54" y="16"/>
                      </a:lnTo>
                      <a:lnTo>
                        <a:pt x="50" y="16"/>
                      </a:lnTo>
                      <a:lnTo>
                        <a:pt x="46" y="8"/>
                      </a:lnTo>
                      <a:lnTo>
                        <a:pt x="42" y="6"/>
                      </a:ln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79" name="Freeform 528"/>
                <p:cNvSpPr>
                  <a:spLocks noChangeAspect="1"/>
                </p:cNvSpPr>
                <p:nvPr/>
              </p:nvSpPr>
              <p:spPr bwMode="gray">
                <a:xfrm>
                  <a:off x="2801" y="1223"/>
                  <a:ext cx="89" cy="69"/>
                </a:xfrm>
                <a:custGeom>
                  <a:avLst/>
                  <a:gdLst>
                    <a:gd name="T0" fmla="*/ 50 w 97"/>
                    <a:gd name="T1" fmla="*/ 19 h 60"/>
                    <a:gd name="T2" fmla="*/ 46 w 97"/>
                    <a:gd name="T3" fmla="*/ 19 h 60"/>
                    <a:gd name="T4" fmla="*/ 40 w 97"/>
                    <a:gd name="T5" fmla="*/ 21 h 60"/>
                    <a:gd name="T6" fmla="*/ 35 w 97"/>
                    <a:gd name="T7" fmla="*/ 19 h 60"/>
                    <a:gd name="T8" fmla="*/ 31 w 97"/>
                    <a:gd name="T9" fmla="*/ 19 h 60"/>
                    <a:gd name="T10" fmla="*/ 23 w 97"/>
                    <a:gd name="T11" fmla="*/ 19 h 60"/>
                    <a:gd name="T12" fmla="*/ 21 w 97"/>
                    <a:gd name="T13" fmla="*/ 15 h 60"/>
                    <a:gd name="T14" fmla="*/ 25 w 97"/>
                    <a:gd name="T15" fmla="*/ 13 h 60"/>
                    <a:gd name="T16" fmla="*/ 33 w 97"/>
                    <a:gd name="T17" fmla="*/ 15 h 60"/>
                    <a:gd name="T18" fmla="*/ 35 w 97"/>
                    <a:gd name="T19" fmla="*/ 11 h 60"/>
                    <a:gd name="T20" fmla="*/ 33 w 97"/>
                    <a:gd name="T21" fmla="*/ 8 h 60"/>
                    <a:gd name="T22" fmla="*/ 33 w 97"/>
                    <a:gd name="T23" fmla="*/ 6 h 60"/>
                    <a:gd name="T24" fmla="*/ 33 w 97"/>
                    <a:gd name="T25" fmla="*/ 2 h 60"/>
                    <a:gd name="T26" fmla="*/ 31 w 97"/>
                    <a:gd name="T27" fmla="*/ 0 h 60"/>
                    <a:gd name="T28" fmla="*/ 27 w 97"/>
                    <a:gd name="T29" fmla="*/ 4 h 60"/>
                    <a:gd name="T30" fmla="*/ 19 w 97"/>
                    <a:gd name="T31" fmla="*/ 4 h 60"/>
                    <a:gd name="T32" fmla="*/ 19 w 97"/>
                    <a:gd name="T33" fmla="*/ 8 h 60"/>
                    <a:gd name="T34" fmla="*/ 15 w 97"/>
                    <a:gd name="T35" fmla="*/ 8 h 60"/>
                    <a:gd name="T36" fmla="*/ 13 w 97"/>
                    <a:gd name="T37" fmla="*/ 13 h 60"/>
                    <a:gd name="T38" fmla="*/ 15 w 97"/>
                    <a:gd name="T39" fmla="*/ 15 h 60"/>
                    <a:gd name="T40" fmla="*/ 11 w 97"/>
                    <a:gd name="T41" fmla="*/ 19 h 60"/>
                    <a:gd name="T42" fmla="*/ 4 w 97"/>
                    <a:gd name="T43" fmla="*/ 19 h 60"/>
                    <a:gd name="T44" fmla="*/ 0 w 97"/>
                    <a:gd name="T45" fmla="*/ 23 h 60"/>
                    <a:gd name="T46" fmla="*/ 4 w 97"/>
                    <a:gd name="T47" fmla="*/ 27 h 60"/>
                    <a:gd name="T48" fmla="*/ 11 w 97"/>
                    <a:gd name="T49" fmla="*/ 27 h 60"/>
                    <a:gd name="T50" fmla="*/ 11 w 97"/>
                    <a:gd name="T51" fmla="*/ 31 h 60"/>
                    <a:gd name="T52" fmla="*/ 15 w 97"/>
                    <a:gd name="T53" fmla="*/ 39 h 60"/>
                    <a:gd name="T54" fmla="*/ 11 w 97"/>
                    <a:gd name="T55" fmla="*/ 52 h 60"/>
                    <a:gd name="T56" fmla="*/ 13 w 97"/>
                    <a:gd name="T57" fmla="*/ 54 h 60"/>
                    <a:gd name="T58" fmla="*/ 19 w 97"/>
                    <a:gd name="T59" fmla="*/ 56 h 60"/>
                    <a:gd name="T60" fmla="*/ 25 w 97"/>
                    <a:gd name="T61" fmla="*/ 52 h 60"/>
                    <a:gd name="T62" fmla="*/ 29 w 97"/>
                    <a:gd name="T63" fmla="*/ 52 h 60"/>
                    <a:gd name="T64" fmla="*/ 35 w 97"/>
                    <a:gd name="T65" fmla="*/ 46 h 60"/>
                    <a:gd name="T66" fmla="*/ 40 w 97"/>
                    <a:gd name="T67" fmla="*/ 46 h 60"/>
                    <a:gd name="T68" fmla="*/ 37 w 97"/>
                    <a:gd name="T69" fmla="*/ 41 h 60"/>
                    <a:gd name="T70" fmla="*/ 42 w 97"/>
                    <a:gd name="T71" fmla="*/ 35 h 60"/>
                    <a:gd name="T72" fmla="*/ 48 w 97"/>
                    <a:gd name="T73" fmla="*/ 37 h 60"/>
                    <a:gd name="T74" fmla="*/ 50 w 97"/>
                    <a:gd name="T75" fmla="*/ 41 h 60"/>
                    <a:gd name="T76" fmla="*/ 52 w 97"/>
                    <a:gd name="T77" fmla="*/ 41 h 60"/>
                    <a:gd name="T78" fmla="*/ 56 w 97"/>
                    <a:gd name="T79" fmla="*/ 58 h 60"/>
                    <a:gd name="T80" fmla="*/ 60 w 97"/>
                    <a:gd name="T81" fmla="*/ 60 h 60"/>
                    <a:gd name="T82" fmla="*/ 62 w 97"/>
                    <a:gd name="T83" fmla="*/ 56 h 60"/>
                    <a:gd name="T84" fmla="*/ 68 w 97"/>
                    <a:gd name="T85" fmla="*/ 56 h 60"/>
                    <a:gd name="T86" fmla="*/ 73 w 97"/>
                    <a:gd name="T87" fmla="*/ 52 h 60"/>
                    <a:gd name="T88" fmla="*/ 79 w 97"/>
                    <a:gd name="T89" fmla="*/ 52 h 60"/>
                    <a:gd name="T90" fmla="*/ 83 w 97"/>
                    <a:gd name="T91" fmla="*/ 52 h 60"/>
                    <a:gd name="T92" fmla="*/ 93 w 97"/>
                    <a:gd name="T93" fmla="*/ 50 h 60"/>
                    <a:gd name="T94" fmla="*/ 95 w 97"/>
                    <a:gd name="T95" fmla="*/ 50 h 60"/>
                    <a:gd name="T96" fmla="*/ 97 w 97"/>
                    <a:gd name="T97" fmla="*/ 46 h 60"/>
                    <a:gd name="T98" fmla="*/ 97 w 97"/>
                    <a:gd name="T99" fmla="*/ 41 h 60"/>
                    <a:gd name="T100" fmla="*/ 93 w 97"/>
                    <a:gd name="T101" fmla="*/ 39 h 60"/>
                    <a:gd name="T102" fmla="*/ 89 w 97"/>
                    <a:gd name="T103" fmla="*/ 33 h 60"/>
                    <a:gd name="T104" fmla="*/ 83 w 97"/>
                    <a:gd name="T105" fmla="*/ 29 h 60"/>
                    <a:gd name="T106" fmla="*/ 79 w 97"/>
                    <a:gd name="T107" fmla="*/ 31 h 60"/>
                    <a:gd name="T108" fmla="*/ 77 w 97"/>
                    <a:gd name="T109" fmla="*/ 31 h 60"/>
                    <a:gd name="T110" fmla="*/ 77 w 97"/>
                    <a:gd name="T111" fmla="*/ 27 h 60"/>
                    <a:gd name="T112" fmla="*/ 70 w 97"/>
                    <a:gd name="T113" fmla="*/ 21 h 60"/>
                    <a:gd name="T114" fmla="*/ 54 w 97"/>
                    <a:gd name="T115" fmla="*/ 23 h 60"/>
                    <a:gd name="T116" fmla="*/ 50 w 97"/>
                    <a:gd name="T117" fmla="*/ 19 h 6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97"/>
                    <a:gd name="T178" fmla="*/ 0 h 60"/>
                    <a:gd name="T179" fmla="*/ 97 w 97"/>
                    <a:gd name="T180" fmla="*/ 60 h 6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97" h="60">
                      <a:moveTo>
                        <a:pt x="50" y="19"/>
                      </a:moveTo>
                      <a:lnTo>
                        <a:pt x="46" y="19"/>
                      </a:lnTo>
                      <a:lnTo>
                        <a:pt x="40" y="21"/>
                      </a:lnTo>
                      <a:lnTo>
                        <a:pt x="35" y="19"/>
                      </a:lnTo>
                      <a:lnTo>
                        <a:pt x="31" y="19"/>
                      </a:lnTo>
                      <a:lnTo>
                        <a:pt x="23" y="19"/>
                      </a:lnTo>
                      <a:lnTo>
                        <a:pt x="21" y="15"/>
                      </a:lnTo>
                      <a:lnTo>
                        <a:pt x="25" y="13"/>
                      </a:lnTo>
                      <a:lnTo>
                        <a:pt x="33" y="15"/>
                      </a:lnTo>
                      <a:lnTo>
                        <a:pt x="35" y="11"/>
                      </a:lnTo>
                      <a:lnTo>
                        <a:pt x="33" y="8"/>
                      </a:lnTo>
                      <a:lnTo>
                        <a:pt x="33" y="6"/>
                      </a:lnTo>
                      <a:lnTo>
                        <a:pt x="33" y="2"/>
                      </a:lnTo>
                      <a:lnTo>
                        <a:pt x="31" y="0"/>
                      </a:lnTo>
                      <a:lnTo>
                        <a:pt x="27" y="4"/>
                      </a:lnTo>
                      <a:lnTo>
                        <a:pt x="19" y="4"/>
                      </a:lnTo>
                      <a:lnTo>
                        <a:pt x="19" y="8"/>
                      </a:lnTo>
                      <a:lnTo>
                        <a:pt x="15" y="8"/>
                      </a:lnTo>
                      <a:lnTo>
                        <a:pt x="13" y="13"/>
                      </a:lnTo>
                      <a:lnTo>
                        <a:pt x="15" y="15"/>
                      </a:lnTo>
                      <a:lnTo>
                        <a:pt x="11" y="19"/>
                      </a:lnTo>
                      <a:lnTo>
                        <a:pt x="4" y="19"/>
                      </a:lnTo>
                      <a:lnTo>
                        <a:pt x="0" y="23"/>
                      </a:lnTo>
                      <a:lnTo>
                        <a:pt x="4" y="27"/>
                      </a:lnTo>
                      <a:lnTo>
                        <a:pt x="11" y="27"/>
                      </a:lnTo>
                      <a:lnTo>
                        <a:pt x="11" y="31"/>
                      </a:lnTo>
                      <a:lnTo>
                        <a:pt x="15" y="39"/>
                      </a:lnTo>
                      <a:lnTo>
                        <a:pt x="11" y="52"/>
                      </a:lnTo>
                      <a:lnTo>
                        <a:pt x="13" y="54"/>
                      </a:lnTo>
                      <a:lnTo>
                        <a:pt x="19" y="56"/>
                      </a:lnTo>
                      <a:lnTo>
                        <a:pt x="25" y="52"/>
                      </a:lnTo>
                      <a:lnTo>
                        <a:pt x="29" y="52"/>
                      </a:lnTo>
                      <a:lnTo>
                        <a:pt x="35" y="46"/>
                      </a:lnTo>
                      <a:lnTo>
                        <a:pt x="40" y="46"/>
                      </a:lnTo>
                      <a:lnTo>
                        <a:pt x="37" y="41"/>
                      </a:lnTo>
                      <a:lnTo>
                        <a:pt x="42" y="35"/>
                      </a:lnTo>
                      <a:lnTo>
                        <a:pt x="48" y="37"/>
                      </a:lnTo>
                      <a:lnTo>
                        <a:pt x="50" y="41"/>
                      </a:lnTo>
                      <a:lnTo>
                        <a:pt x="52" y="41"/>
                      </a:lnTo>
                      <a:lnTo>
                        <a:pt x="56" y="58"/>
                      </a:lnTo>
                      <a:lnTo>
                        <a:pt x="60" y="60"/>
                      </a:lnTo>
                      <a:lnTo>
                        <a:pt x="62" y="56"/>
                      </a:lnTo>
                      <a:lnTo>
                        <a:pt x="68" y="56"/>
                      </a:lnTo>
                      <a:lnTo>
                        <a:pt x="73" y="52"/>
                      </a:lnTo>
                      <a:lnTo>
                        <a:pt x="79" y="52"/>
                      </a:lnTo>
                      <a:lnTo>
                        <a:pt x="83" y="52"/>
                      </a:lnTo>
                      <a:lnTo>
                        <a:pt x="93" y="50"/>
                      </a:lnTo>
                      <a:lnTo>
                        <a:pt x="95" y="50"/>
                      </a:lnTo>
                      <a:lnTo>
                        <a:pt x="97" y="46"/>
                      </a:lnTo>
                      <a:lnTo>
                        <a:pt x="97" y="41"/>
                      </a:lnTo>
                      <a:lnTo>
                        <a:pt x="93" y="39"/>
                      </a:lnTo>
                      <a:lnTo>
                        <a:pt x="89" y="33"/>
                      </a:lnTo>
                      <a:lnTo>
                        <a:pt x="83" y="29"/>
                      </a:lnTo>
                      <a:lnTo>
                        <a:pt x="79" y="31"/>
                      </a:lnTo>
                      <a:lnTo>
                        <a:pt x="77" y="31"/>
                      </a:lnTo>
                      <a:lnTo>
                        <a:pt x="77" y="27"/>
                      </a:lnTo>
                      <a:lnTo>
                        <a:pt x="70" y="21"/>
                      </a:lnTo>
                      <a:lnTo>
                        <a:pt x="54" y="23"/>
                      </a:lnTo>
                      <a:lnTo>
                        <a:pt x="50" y="1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80" name="Freeform 529"/>
                <p:cNvSpPr>
                  <a:spLocks noChangeAspect="1"/>
                </p:cNvSpPr>
                <p:nvPr/>
              </p:nvSpPr>
              <p:spPr bwMode="gray">
                <a:xfrm>
                  <a:off x="2540" y="1215"/>
                  <a:ext cx="36" cy="41"/>
                </a:xfrm>
                <a:custGeom>
                  <a:avLst/>
                  <a:gdLst>
                    <a:gd name="T0" fmla="*/ 35 w 41"/>
                    <a:gd name="T1" fmla="*/ 23 h 35"/>
                    <a:gd name="T2" fmla="*/ 29 w 41"/>
                    <a:gd name="T3" fmla="*/ 19 h 35"/>
                    <a:gd name="T4" fmla="*/ 29 w 41"/>
                    <a:gd name="T5" fmla="*/ 14 h 35"/>
                    <a:gd name="T6" fmla="*/ 25 w 41"/>
                    <a:gd name="T7" fmla="*/ 10 h 35"/>
                    <a:gd name="T8" fmla="*/ 25 w 41"/>
                    <a:gd name="T9" fmla="*/ 6 h 35"/>
                    <a:gd name="T10" fmla="*/ 20 w 41"/>
                    <a:gd name="T11" fmla="*/ 4 h 35"/>
                    <a:gd name="T12" fmla="*/ 20 w 41"/>
                    <a:gd name="T13" fmla="*/ 0 h 35"/>
                    <a:gd name="T14" fmla="*/ 18 w 41"/>
                    <a:gd name="T15" fmla="*/ 0 h 35"/>
                    <a:gd name="T16" fmla="*/ 6 w 41"/>
                    <a:gd name="T17" fmla="*/ 0 h 35"/>
                    <a:gd name="T18" fmla="*/ 2 w 41"/>
                    <a:gd name="T19" fmla="*/ 2 h 35"/>
                    <a:gd name="T20" fmla="*/ 0 w 41"/>
                    <a:gd name="T21" fmla="*/ 2 h 35"/>
                    <a:gd name="T22" fmla="*/ 0 w 41"/>
                    <a:gd name="T23" fmla="*/ 4 h 35"/>
                    <a:gd name="T24" fmla="*/ 2 w 41"/>
                    <a:gd name="T25" fmla="*/ 6 h 35"/>
                    <a:gd name="T26" fmla="*/ 4 w 41"/>
                    <a:gd name="T27" fmla="*/ 14 h 35"/>
                    <a:gd name="T28" fmla="*/ 8 w 41"/>
                    <a:gd name="T29" fmla="*/ 19 h 35"/>
                    <a:gd name="T30" fmla="*/ 16 w 41"/>
                    <a:gd name="T31" fmla="*/ 17 h 35"/>
                    <a:gd name="T32" fmla="*/ 16 w 41"/>
                    <a:gd name="T33" fmla="*/ 21 h 35"/>
                    <a:gd name="T34" fmla="*/ 20 w 41"/>
                    <a:gd name="T35" fmla="*/ 23 h 35"/>
                    <a:gd name="T36" fmla="*/ 20 w 41"/>
                    <a:gd name="T37" fmla="*/ 23 h 35"/>
                    <a:gd name="T38" fmla="*/ 25 w 41"/>
                    <a:gd name="T39" fmla="*/ 23 h 35"/>
                    <a:gd name="T40" fmla="*/ 27 w 41"/>
                    <a:gd name="T41" fmla="*/ 25 h 35"/>
                    <a:gd name="T42" fmla="*/ 31 w 41"/>
                    <a:gd name="T43" fmla="*/ 23 h 35"/>
                    <a:gd name="T44" fmla="*/ 33 w 41"/>
                    <a:gd name="T45" fmla="*/ 27 h 35"/>
                    <a:gd name="T46" fmla="*/ 33 w 41"/>
                    <a:gd name="T47" fmla="*/ 29 h 35"/>
                    <a:gd name="T48" fmla="*/ 35 w 41"/>
                    <a:gd name="T49" fmla="*/ 31 h 35"/>
                    <a:gd name="T50" fmla="*/ 37 w 41"/>
                    <a:gd name="T51" fmla="*/ 35 h 35"/>
                    <a:gd name="T52" fmla="*/ 41 w 41"/>
                    <a:gd name="T53" fmla="*/ 35 h 35"/>
                    <a:gd name="T54" fmla="*/ 39 w 41"/>
                    <a:gd name="T55" fmla="*/ 27 h 35"/>
                    <a:gd name="T56" fmla="*/ 35 w 41"/>
                    <a:gd name="T57" fmla="*/ 23 h 3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1"/>
                    <a:gd name="T88" fmla="*/ 0 h 35"/>
                    <a:gd name="T89" fmla="*/ 41 w 41"/>
                    <a:gd name="T90" fmla="*/ 35 h 3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1" h="35">
                      <a:moveTo>
                        <a:pt x="35" y="23"/>
                      </a:moveTo>
                      <a:lnTo>
                        <a:pt x="29" y="19"/>
                      </a:lnTo>
                      <a:lnTo>
                        <a:pt x="29" y="14"/>
                      </a:lnTo>
                      <a:lnTo>
                        <a:pt x="25" y="10"/>
                      </a:lnTo>
                      <a:lnTo>
                        <a:pt x="25" y="6"/>
                      </a:lnTo>
                      <a:lnTo>
                        <a:pt x="20" y="4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14"/>
                      </a:lnTo>
                      <a:lnTo>
                        <a:pt x="8" y="19"/>
                      </a:lnTo>
                      <a:lnTo>
                        <a:pt x="16" y="17"/>
                      </a:lnTo>
                      <a:lnTo>
                        <a:pt x="16" y="21"/>
                      </a:lnTo>
                      <a:lnTo>
                        <a:pt x="20" y="23"/>
                      </a:lnTo>
                      <a:lnTo>
                        <a:pt x="25" y="23"/>
                      </a:lnTo>
                      <a:lnTo>
                        <a:pt x="27" y="25"/>
                      </a:lnTo>
                      <a:lnTo>
                        <a:pt x="31" y="23"/>
                      </a:lnTo>
                      <a:lnTo>
                        <a:pt x="33" y="27"/>
                      </a:lnTo>
                      <a:lnTo>
                        <a:pt x="33" y="29"/>
                      </a:lnTo>
                      <a:lnTo>
                        <a:pt x="35" y="31"/>
                      </a:lnTo>
                      <a:lnTo>
                        <a:pt x="37" y="35"/>
                      </a:lnTo>
                      <a:lnTo>
                        <a:pt x="41" y="35"/>
                      </a:lnTo>
                      <a:lnTo>
                        <a:pt x="39" y="27"/>
                      </a:lnTo>
                      <a:lnTo>
                        <a:pt x="35" y="2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81" name="Freeform 530"/>
                <p:cNvSpPr>
                  <a:spLocks noChangeAspect="1"/>
                </p:cNvSpPr>
                <p:nvPr/>
              </p:nvSpPr>
              <p:spPr bwMode="gray">
                <a:xfrm>
                  <a:off x="3209" y="1520"/>
                  <a:ext cx="97" cy="135"/>
                </a:xfrm>
                <a:custGeom>
                  <a:avLst/>
                  <a:gdLst>
                    <a:gd name="T0" fmla="*/ 2 w 103"/>
                    <a:gd name="T1" fmla="*/ 25 h 122"/>
                    <a:gd name="T2" fmla="*/ 6 w 103"/>
                    <a:gd name="T3" fmla="*/ 31 h 122"/>
                    <a:gd name="T4" fmla="*/ 6 w 103"/>
                    <a:gd name="T5" fmla="*/ 39 h 122"/>
                    <a:gd name="T6" fmla="*/ 16 w 103"/>
                    <a:gd name="T7" fmla="*/ 50 h 122"/>
                    <a:gd name="T8" fmla="*/ 18 w 103"/>
                    <a:gd name="T9" fmla="*/ 60 h 122"/>
                    <a:gd name="T10" fmla="*/ 14 w 103"/>
                    <a:gd name="T11" fmla="*/ 70 h 122"/>
                    <a:gd name="T12" fmla="*/ 24 w 103"/>
                    <a:gd name="T13" fmla="*/ 64 h 122"/>
                    <a:gd name="T14" fmla="*/ 31 w 103"/>
                    <a:gd name="T15" fmla="*/ 64 h 122"/>
                    <a:gd name="T16" fmla="*/ 37 w 103"/>
                    <a:gd name="T17" fmla="*/ 66 h 122"/>
                    <a:gd name="T18" fmla="*/ 43 w 103"/>
                    <a:gd name="T19" fmla="*/ 58 h 122"/>
                    <a:gd name="T20" fmla="*/ 57 w 103"/>
                    <a:gd name="T21" fmla="*/ 64 h 122"/>
                    <a:gd name="T22" fmla="*/ 64 w 103"/>
                    <a:gd name="T23" fmla="*/ 81 h 122"/>
                    <a:gd name="T24" fmla="*/ 76 w 103"/>
                    <a:gd name="T25" fmla="*/ 91 h 122"/>
                    <a:gd name="T26" fmla="*/ 76 w 103"/>
                    <a:gd name="T27" fmla="*/ 103 h 122"/>
                    <a:gd name="T28" fmla="*/ 74 w 103"/>
                    <a:gd name="T29" fmla="*/ 116 h 122"/>
                    <a:gd name="T30" fmla="*/ 80 w 103"/>
                    <a:gd name="T31" fmla="*/ 120 h 122"/>
                    <a:gd name="T32" fmla="*/ 86 w 103"/>
                    <a:gd name="T33" fmla="*/ 120 h 122"/>
                    <a:gd name="T34" fmla="*/ 90 w 103"/>
                    <a:gd name="T35" fmla="*/ 114 h 122"/>
                    <a:gd name="T36" fmla="*/ 101 w 103"/>
                    <a:gd name="T37" fmla="*/ 109 h 122"/>
                    <a:gd name="T38" fmla="*/ 99 w 103"/>
                    <a:gd name="T39" fmla="*/ 95 h 122"/>
                    <a:gd name="T40" fmla="*/ 88 w 103"/>
                    <a:gd name="T41" fmla="*/ 85 h 122"/>
                    <a:gd name="T42" fmla="*/ 76 w 103"/>
                    <a:gd name="T43" fmla="*/ 72 h 122"/>
                    <a:gd name="T44" fmla="*/ 68 w 103"/>
                    <a:gd name="T45" fmla="*/ 60 h 122"/>
                    <a:gd name="T46" fmla="*/ 51 w 103"/>
                    <a:gd name="T47" fmla="*/ 43 h 122"/>
                    <a:gd name="T48" fmla="*/ 55 w 103"/>
                    <a:gd name="T49" fmla="*/ 39 h 122"/>
                    <a:gd name="T50" fmla="*/ 55 w 103"/>
                    <a:gd name="T51" fmla="*/ 29 h 122"/>
                    <a:gd name="T52" fmla="*/ 45 w 103"/>
                    <a:gd name="T53" fmla="*/ 23 h 122"/>
                    <a:gd name="T54" fmla="*/ 35 w 103"/>
                    <a:gd name="T55" fmla="*/ 21 h 122"/>
                    <a:gd name="T56" fmla="*/ 20 w 103"/>
                    <a:gd name="T57" fmla="*/ 0 h 122"/>
                    <a:gd name="T58" fmla="*/ 14 w 103"/>
                    <a:gd name="T59" fmla="*/ 4 h 122"/>
                    <a:gd name="T60" fmla="*/ 20 w 103"/>
                    <a:gd name="T61" fmla="*/ 15 h 122"/>
                    <a:gd name="T62" fmla="*/ 10 w 103"/>
                    <a:gd name="T63" fmla="*/ 13 h 122"/>
                    <a:gd name="T64" fmla="*/ 6 w 103"/>
                    <a:gd name="T65" fmla="*/ 21 h 1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3"/>
                    <a:gd name="T100" fmla="*/ 0 h 122"/>
                    <a:gd name="T101" fmla="*/ 103 w 103"/>
                    <a:gd name="T102" fmla="*/ 122 h 1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3" h="122">
                      <a:moveTo>
                        <a:pt x="6" y="21"/>
                      </a:moveTo>
                      <a:lnTo>
                        <a:pt x="2" y="25"/>
                      </a:lnTo>
                      <a:lnTo>
                        <a:pt x="0" y="29"/>
                      </a:lnTo>
                      <a:lnTo>
                        <a:pt x="6" y="31"/>
                      </a:lnTo>
                      <a:lnTo>
                        <a:pt x="6" y="35"/>
                      </a:lnTo>
                      <a:lnTo>
                        <a:pt x="6" y="39"/>
                      </a:lnTo>
                      <a:lnTo>
                        <a:pt x="16" y="41"/>
                      </a:lnTo>
                      <a:lnTo>
                        <a:pt x="16" y="50"/>
                      </a:lnTo>
                      <a:lnTo>
                        <a:pt x="16" y="52"/>
                      </a:lnTo>
                      <a:lnTo>
                        <a:pt x="18" y="60"/>
                      </a:lnTo>
                      <a:lnTo>
                        <a:pt x="14" y="66"/>
                      </a:lnTo>
                      <a:lnTo>
                        <a:pt x="14" y="70"/>
                      </a:lnTo>
                      <a:lnTo>
                        <a:pt x="18" y="70"/>
                      </a:lnTo>
                      <a:lnTo>
                        <a:pt x="24" y="64"/>
                      </a:lnTo>
                      <a:lnTo>
                        <a:pt x="29" y="62"/>
                      </a:lnTo>
                      <a:lnTo>
                        <a:pt x="31" y="64"/>
                      </a:lnTo>
                      <a:lnTo>
                        <a:pt x="33" y="66"/>
                      </a:lnTo>
                      <a:lnTo>
                        <a:pt x="37" y="66"/>
                      </a:lnTo>
                      <a:lnTo>
                        <a:pt x="41" y="64"/>
                      </a:lnTo>
                      <a:lnTo>
                        <a:pt x="43" y="58"/>
                      </a:lnTo>
                      <a:lnTo>
                        <a:pt x="53" y="60"/>
                      </a:lnTo>
                      <a:lnTo>
                        <a:pt x="57" y="64"/>
                      </a:lnTo>
                      <a:lnTo>
                        <a:pt x="64" y="70"/>
                      </a:lnTo>
                      <a:lnTo>
                        <a:pt x="64" y="81"/>
                      </a:lnTo>
                      <a:lnTo>
                        <a:pt x="72" y="91"/>
                      </a:lnTo>
                      <a:lnTo>
                        <a:pt x="76" y="91"/>
                      </a:lnTo>
                      <a:lnTo>
                        <a:pt x="78" y="99"/>
                      </a:lnTo>
                      <a:lnTo>
                        <a:pt x="76" y="103"/>
                      </a:lnTo>
                      <a:lnTo>
                        <a:pt x="78" y="114"/>
                      </a:lnTo>
                      <a:lnTo>
                        <a:pt x="74" y="116"/>
                      </a:lnTo>
                      <a:lnTo>
                        <a:pt x="76" y="120"/>
                      </a:lnTo>
                      <a:lnTo>
                        <a:pt x="80" y="120"/>
                      </a:lnTo>
                      <a:lnTo>
                        <a:pt x="86" y="122"/>
                      </a:lnTo>
                      <a:lnTo>
                        <a:pt x="86" y="120"/>
                      </a:lnTo>
                      <a:lnTo>
                        <a:pt x="84" y="118"/>
                      </a:lnTo>
                      <a:lnTo>
                        <a:pt x="90" y="114"/>
                      </a:lnTo>
                      <a:lnTo>
                        <a:pt x="95" y="114"/>
                      </a:lnTo>
                      <a:lnTo>
                        <a:pt x="101" y="109"/>
                      </a:lnTo>
                      <a:lnTo>
                        <a:pt x="103" y="101"/>
                      </a:lnTo>
                      <a:lnTo>
                        <a:pt x="99" y="95"/>
                      </a:lnTo>
                      <a:lnTo>
                        <a:pt x="99" y="91"/>
                      </a:lnTo>
                      <a:lnTo>
                        <a:pt x="88" y="85"/>
                      </a:lnTo>
                      <a:lnTo>
                        <a:pt x="86" y="79"/>
                      </a:lnTo>
                      <a:lnTo>
                        <a:pt x="76" y="72"/>
                      </a:lnTo>
                      <a:lnTo>
                        <a:pt x="72" y="64"/>
                      </a:lnTo>
                      <a:lnTo>
                        <a:pt x="68" y="60"/>
                      </a:lnTo>
                      <a:lnTo>
                        <a:pt x="64" y="52"/>
                      </a:lnTo>
                      <a:lnTo>
                        <a:pt x="51" y="43"/>
                      </a:lnTo>
                      <a:lnTo>
                        <a:pt x="51" y="39"/>
                      </a:lnTo>
                      <a:lnTo>
                        <a:pt x="55" y="39"/>
                      </a:lnTo>
                      <a:lnTo>
                        <a:pt x="64" y="35"/>
                      </a:lnTo>
                      <a:lnTo>
                        <a:pt x="55" y="29"/>
                      </a:lnTo>
                      <a:lnTo>
                        <a:pt x="51" y="21"/>
                      </a:lnTo>
                      <a:lnTo>
                        <a:pt x="45" y="23"/>
                      </a:lnTo>
                      <a:lnTo>
                        <a:pt x="45" y="25"/>
                      </a:lnTo>
                      <a:lnTo>
                        <a:pt x="35" y="21"/>
                      </a:lnTo>
                      <a:lnTo>
                        <a:pt x="33" y="13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8" y="10"/>
                      </a:lnTo>
                      <a:lnTo>
                        <a:pt x="20" y="15"/>
                      </a:lnTo>
                      <a:lnTo>
                        <a:pt x="14" y="17"/>
                      </a:lnTo>
                      <a:lnTo>
                        <a:pt x="10" y="13"/>
                      </a:lnTo>
                      <a:lnTo>
                        <a:pt x="6" y="15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82" name="Freeform 531"/>
                <p:cNvSpPr>
                  <a:spLocks noChangeAspect="1"/>
                </p:cNvSpPr>
                <p:nvPr/>
              </p:nvSpPr>
              <p:spPr bwMode="gray">
                <a:xfrm>
                  <a:off x="2973" y="1046"/>
                  <a:ext cx="344" cy="166"/>
                </a:xfrm>
                <a:custGeom>
                  <a:avLst/>
                  <a:gdLst>
                    <a:gd name="T0" fmla="*/ 12 w 371"/>
                    <a:gd name="T1" fmla="*/ 54 h 147"/>
                    <a:gd name="T2" fmla="*/ 25 w 371"/>
                    <a:gd name="T3" fmla="*/ 60 h 147"/>
                    <a:gd name="T4" fmla="*/ 37 w 371"/>
                    <a:gd name="T5" fmla="*/ 62 h 147"/>
                    <a:gd name="T6" fmla="*/ 49 w 371"/>
                    <a:gd name="T7" fmla="*/ 77 h 147"/>
                    <a:gd name="T8" fmla="*/ 52 w 371"/>
                    <a:gd name="T9" fmla="*/ 93 h 147"/>
                    <a:gd name="T10" fmla="*/ 66 w 371"/>
                    <a:gd name="T11" fmla="*/ 97 h 147"/>
                    <a:gd name="T12" fmla="*/ 87 w 371"/>
                    <a:gd name="T13" fmla="*/ 99 h 147"/>
                    <a:gd name="T14" fmla="*/ 105 w 371"/>
                    <a:gd name="T15" fmla="*/ 110 h 147"/>
                    <a:gd name="T16" fmla="*/ 115 w 371"/>
                    <a:gd name="T17" fmla="*/ 114 h 147"/>
                    <a:gd name="T18" fmla="*/ 124 w 371"/>
                    <a:gd name="T19" fmla="*/ 124 h 147"/>
                    <a:gd name="T20" fmla="*/ 134 w 371"/>
                    <a:gd name="T21" fmla="*/ 132 h 147"/>
                    <a:gd name="T22" fmla="*/ 151 w 371"/>
                    <a:gd name="T23" fmla="*/ 130 h 147"/>
                    <a:gd name="T24" fmla="*/ 177 w 371"/>
                    <a:gd name="T25" fmla="*/ 130 h 147"/>
                    <a:gd name="T26" fmla="*/ 200 w 371"/>
                    <a:gd name="T27" fmla="*/ 137 h 147"/>
                    <a:gd name="T28" fmla="*/ 229 w 371"/>
                    <a:gd name="T29" fmla="*/ 143 h 147"/>
                    <a:gd name="T30" fmla="*/ 239 w 371"/>
                    <a:gd name="T31" fmla="*/ 147 h 147"/>
                    <a:gd name="T32" fmla="*/ 274 w 371"/>
                    <a:gd name="T33" fmla="*/ 135 h 147"/>
                    <a:gd name="T34" fmla="*/ 293 w 371"/>
                    <a:gd name="T35" fmla="*/ 130 h 147"/>
                    <a:gd name="T36" fmla="*/ 303 w 371"/>
                    <a:gd name="T37" fmla="*/ 118 h 147"/>
                    <a:gd name="T38" fmla="*/ 297 w 371"/>
                    <a:gd name="T39" fmla="*/ 112 h 147"/>
                    <a:gd name="T40" fmla="*/ 295 w 371"/>
                    <a:gd name="T41" fmla="*/ 97 h 147"/>
                    <a:gd name="T42" fmla="*/ 316 w 371"/>
                    <a:gd name="T43" fmla="*/ 99 h 147"/>
                    <a:gd name="T44" fmla="*/ 324 w 371"/>
                    <a:gd name="T45" fmla="*/ 93 h 147"/>
                    <a:gd name="T46" fmla="*/ 338 w 371"/>
                    <a:gd name="T47" fmla="*/ 89 h 147"/>
                    <a:gd name="T48" fmla="*/ 346 w 371"/>
                    <a:gd name="T49" fmla="*/ 81 h 147"/>
                    <a:gd name="T50" fmla="*/ 361 w 371"/>
                    <a:gd name="T51" fmla="*/ 77 h 147"/>
                    <a:gd name="T52" fmla="*/ 369 w 371"/>
                    <a:gd name="T53" fmla="*/ 73 h 147"/>
                    <a:gd name="T54" fmla="*/ 353 w 371"/>
                    <a:gd name="T55" fmla="*/ 62 h 147"/>
                    <a:gd name="T56" fmla="*/ 338 w 371"/>
                    <a:gd name="T57" fmla="*/ 56 h 147"/>
                    <a:gd name="T58" fmla="*/ 328 w 371"/>
                    <a:gd name="T59" fmla="*/ 60 h 147"/>
                    <a:gd name="T60" fmla="*/ 313 w 371"/>
                    <a:gd name="T61" fmla="*/ 58 h 147"/>
                    <a:gd name="T62" fmla="*/ 311 w 371"/>
                    <a:gd name="T63" fmla="*/ 48 h 147"/>
                    <a:gd name="T64" fmla="*/ 311 w 371"/>
                    <a:gd name="T65" fmla="*/ 33 h 147"/>
                    <a:gd name="T66" fmla="*/ 301 w 371"/>
                    <a:gd name="T67" fmla="*/ 31 h 147"/>
                    <a:gd name="T68" fmla="*/ 287 w 371"/>
                    <a:gd name="T69" fmla="*/ 27 h 147"/>
                    <a:gd name="T70" fmla="*/ 270 w 371"/>
                    <a:gd name="T71" fmla="*/ 36 h 147"/>
                    <a:gd name="T72" fmla="*/ 250 w 371"/>
                    <a:gd name="T73" fmla="*/ 42 h 147"/>
                    <a:gd name="T74" fmla="*/ 225 w 371"/>
                    <a:gd name="T75" fmla="*/ 40 h 147"/>
                    <a:gd name="T76" fmla="*/ 214 w 371"/>
                    <a:gd name="T77" fmla="*/ 29 h 147"/>
                    <a:gd name="T78" fmla="*/ 200 w 371"/>
                    <a:gd name="T79" fmla="*/ 25 h 147"/>
                    <a:gd name="T80" fmla="*/ 179 w 371"/>
                    <a:gd name="T81" fmla="*/ 27 h 147"/>
                    <a:gd name="T82" fmla="*/ 159 w 371"/>
                    <a:gd name="T83" fmla="*/ 27 h 147"/>
                    <a:gd name="T84" fmla="*/ 146 w 371"/>
                    <a:gd name="T85" fmla="*/ 15 h 147"/>
                    <a:gd name="T86" fmla="*/ 130 w 371"/>
                    <a:gd name="T87" fmla="*/ 7 h 147"/>
                    <a:gd name="T88" fmla="*/ 111 w 371"/>
                    <a:gd name="T89" fmla="*/ 5 h 147"/>
                    <a:gd name="T90" fmla="*/ 99 w 371"/>
                    <a:gd name="T91" fmla="*/ 7 h 147"/>
                    <a:gd name="T92" fmla="*/ 97 w 371"/>
                    <a:gd name="T93" fmla="*/ 15 h 147"/>
                    <a:gd name="T94" fmla="*/ 105 w 371"/>
                    <a:gd name="T95" fmla="*/ 23 h 147"/>
                    <a:gd name="T96" fmla="*/ 101 w 371"/>
                    <a:gd name="T97" fmla="*/ 33 h 147"/>
                    <a:gd name="T98" fmla="*/ 82 w 371"/>
                    <a:gd name="T99" fmla="*/ 31 h 147"/>
                    <a:gd name="T100" fmla="*/ 64 w 371"/>
                    <a:gd name="T101" fmla="*/ 27 h 147"/>
                    <a:gd name="T102" fmla="*/ 47 w 371"/>
                    <a:gd name="T103" fmla="*/ 21 h 147"/>
                    <a:gd name="T104" fmla="*/ 31 w 371"/>
                    <a:gd name="T105" fmla="*/ 23 h 147"/>
                    <a:gd name="T106" fmla="*/ 19 w 371"/>
                    <a:gd name="T107" fmla="*/ 31 h 147"/>
                    <a:gd name="T108" fmla="*/ 6 w 371"/>
                    <a:gd name="T109" fmla="*/ 38 h 147"/>
                    <a:gd name="T110" fmla="*/ 0 w 371"/>
                    <a:gd name="T111" fmla="*/ 48 h 14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1"/>
                    <a:gd name="T169" fmla="*/ 0 h 147"/>
                    <a:gd name="T170" fmla="*/ 371 w 371"/>
                    <a:gd name="T171" fmla="*/ 147 h 14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1" h="147">
                      <a:moveTo>
                        <a:pt x="6" y="52"/>
                      </a:moveTo>
                      <a:lnTo>
                        <a:pt x="12" y="54"/>
                      </a:lnTo>
                      <a:lnTo>
                        <a:pt x="19" y="58"/>
                      </a:lnTo>
                      <a:lnTo>
                        <a:pt x="25" y="60"/>
                      </a:lnTo>
                      <a:lnTo>
                        <a:pt x="31" y="60"/>
                      </a:lnTo>
                      <a:lnTo>
                        <a:pt x="37" y="62"/>
                      </a:lnTo>
                      <a:lnTo>
                        <a:pt x="43" y="73"/>
                      </a:lnTo>
                      <a:lnTo>
                        <a:pt x="49" y="77"/>
                      </a:lnTo>
                      <a:lnTo>
                        <a:pt x="54" y="87"/>
                      </a:lnTo>
                      <a:lnTo>
                        <a:pt x="52" y="93"/>
                      </a:lnTo>
                      <a:lnTo>
                        <a:pt x="56" y="97"/>
                      </a:lnTo>
                      <a:lnTo>
                        <a:pt x="66" y="97"/>
                      </a:lnTo>
                      <a:lnTo>
                        <a:pt x="80" y="97"/>
                      </a:lnTo>
                      <a:lnTo>
                        <a:pt x="87" y="99"/>
                      </a:lnTo>
                      <a:lnTo>
                        <a:pt x="95" y="106"/>
                      </a:lnTo>
                      <a:lnTo>
                        <a:pt x="105" y="110"/>
                      </a:lnTo>
                      <a:lnTo>
                        <a:pt x="113" y="112"/>
                      </a:lnTo>
                      <a:lnTo>
                        <a:pt x="115" y="114"/>
                      </a:lnTo>
                      <a:lnTo>
                        <a:pt x="122" y="118"/>
                      </a:lnTo>
                      <a:lnTo>
                        <a:pt x="124" y="124"/>
                      </a:lnTo>
                      <a:lnTo>
                        <a:pt x="132" y="128"/>
                      </a:lnTo>
                      <a:lnTo>
                        <a:pt x="134" y="132"/>
                      </a:lnTo>
                      <a:lnTo>
                        <a:pt x="146" y="132"/>
                      </a:lnTo>
                      <a:lnTo>
                        <a:pt x="151" y="130"/>
                      </a:lnTo>
                      <a:lnTo>
                        <a:pt x="167" y="132"/>
                      </a:lnTo>
                      <a:lnTo>
                        <a:pt x="177" y="130"/>
                      </a:lnTo>
                      <a:lnTo>
                        <a:pt x="196" y="132"/>
                      </a:lnTo>
                      <a:lnTo>
                        <a:pt x="200" y="137"/>
                      </a:lnTo>
                      <a:lnTo>
                        <a:pt x="223" y="143"/>
                      </a:lnTo>
                      <a:lnTo>
                        <a:pt x="229" y="143"/>
                      </a:lnTo>
                      <a:lnTo>
                        <a:pt x="231" y="145"/>
                      </a:lnTo>
                      <a:lnTo>
                        <a:pt x="239" y="147"/>
                      </a:lnTo>
                      <a:lnTo>
                        <a:pt x="254" y="137"/>
                      </a:lnTo>
                      <a:lnTo>
                        <a:pt x="274" y="135"/>
                      </a:lnTo>
                      <a:lnTo>
                        <a:pt x="285" y="137"/>
                      </a:lnTo>
                      <a:lnTo>
                        <a:pt x="293" y="130"/>
                      </a:lnTo>
                      <a:lnTo>
                        <a:pt x="297" y="122"/>
                      </a:lnTo>
                      <a:lnTo>
                        <a:pt x="303" y="118"/>
                      </a:lnTo>
                      <a:lnTo>
                        <a:pt x="301" y="114"/>
                      </a:lnTo>
                      <a:lnTo>
                        <a:pt x="297" y="112"/>
                      </a:lnTo>
                      <a:lnTo>
                        <a:pt x="293" y="104"/>
                      </a:lnTo>
                      <a:lnTo>
                        <a:pt x="295" y="97"/>
                      </a:lnTo>
                      <a:lnTo>
                        <a:pt x="301" y="95"/>
                      </a:lnTo>
                      <a:lnTo>
                        <a:pt x="316" y="99"/>
                      </a:lnTo>
                      <a:lnTo>
                        <a:pt x="320" y="99"/>
                      </a:lnTo>
                      <a:lnTo>
                        <a:pt x="324" y="93"/>
                      </a:lnTo>
                      <a:lnTo>
                        <a:pt x="334" y="93"/>
                      </a:lnTo>
                      <a:lnTo>
                        <a:pt x="338" y="89"/>
                      </a:lnTo>
                      <a:lnTo>
                        <a:pt x="338" y="83"/>
                      </a:lnTo>
                      <a:lnTo>
                        <a:pt x="346" y="81"/>
                      </a:lnTo>
                      <a:lnTo>
                        <a:pt x="353" y="77"/>
                      </a:lnTo>
                      <a:lnTo>
                        <a:pt x="361" y="77"/>
                      </a:lnTo>
                      <a:lnTo>
                        <a:pt x="371" y="79"/>
                      </a:lnTo>
                      <a:lnTo>
                        <a:pt x="369" y="73"/>
                      </a:lnTo>
                      <a:lnTo>
                        <a:pt x="359" y="64"/>
                      </a:lnTo>
                      <a:lnTo>
                        <a:pt x="353" y="62"/>
                      </a:lnTo>
                      <a:lnTo>
                        <a:pt x="351" y="58"/>
                      </a:lnTo>
                      <a:lnTo>
                        <a:pt x="338" y="56"/>
                      </a:lnTo>
                      <a:lnTo>
                        <a:pt x="334" y="60"/>
                      </a:lnTo>
                      <a:lnTo>
                        <a:pt x="328" y="60"/>
                      </a:lnTo>
                      <a:lnTo>
                        <a:pt x="318" y="60"/>
                      </a:lnTo>
                      <a:lnTo>
                        <a:pt x="313" y="58"/>
                      </a:lnTo>
                      <a:lnTo>
                        <a:pt x="313" y="52"/>
                      </a:lnTo>
                      <a:lnTo>
                        <a:pt x="311" y="48"/>
                      </a:lnTo>
                      <a:lnTo>
                        <a:pt x="311" y="42"/>
                      </a:lnTo>
                      <a:lnTo>
                        <a:pt x="311" y="33"/>
                      </a:lnTo>
                      <a:lnTo>
                        <a:pt x="307" y="29"/>
                      </a:lnTo>
                      <a:lnTo>
                        <a:pt x="301" y="31"/>
                      </a:lnTo>
                      <a:lnTo>
                        <a:pt x="293" y="31"/>
                      </a:lnTo>
                      <a:lnTo>
                        <a:pt x="287" y="27"/>
                      </a:lnTo>
                      <a:lnTo>
                        <a:pt x="272" y="31"/>
                      </a:lnTo>
                      <a:lnTo>
                        <a:pt x="270" y="36"/>
                      </a:lnTo>
                      <a:lnTo>
                        <a:pt x="256" y="40"/>
                      </a:lnTo>
                      <a:lnTo>
                        <a:pt x="250" y="42"/>
                      </a:lnTo>
                      <a:lnTo>
                        <a:pt x="237" y="40"/>
                      </a:lnTo>
                      <a:lnTo>
                        <a:pt x="225" y="40"/>
                      </a:lnTo>
                      <a:lnTo>
                        <a:pt x="219" y="36"/>
                      </a:lnTo>
                      <a:lnTo>
                        <a:pt x="214" y="29"/>
                      </a:lnTo>
                      <a:lnTo>
                        <a:pt x="204" y="29"/>
                      </a:lnTo>
                      <a:lnTo>
                        <a:pt x="200" y="25"/>
                      </a:lnTo>
                      <a:lnTo>
                        <a:pt x="184" y="25"/>
                      </a:lnTo>
                      <a:lnTo>
                        <a:pt x="179" y="27"/>
                      </a:lnTo>
                      <a:lnTo>
                        <a:pt x="163" y="25"/>
                      </a:lnTo>
                      <a:lnTo>
                        <a:pt x="159" y="27"/>
                      </a:lnTo>
                      <a:lnTo>
                        <a:pt x="146" y="19"/>
                      </a:lnTo>
                      <a:lnTo>
                        <a:pt x="146" y="15"/>
                      </a:lnTo>
                      <a:lnTo>
                        <a:pt x="138" y="7"/>
                      </a:lnTo>
                      <a:lnTo>
                        <a:pt x="130" y="7"/>
                      </a:lnTo>
                      <a:lnTo>
                        <a:pt x="124" y="3"/>
                      </a:lnTo>
                      <a:lnTo>
                        <a:pt x="111" y="5"/>
                      </a:lnTo>
                      <a:lnTo>
                        <a:pt x="99" y="0"/>
                      </a:lnTo>
                      <a:lnTo>
                        <a:pt x="99" y="7"/>
                      </a:lnTo>
                      <a:lnTo>
                        <a:pt x="97" y="7"/>
                      </a:lnTo>
                      <a:lnTo>
                        <a:pt x="97" y="15"/>
                      </a:lnTo>
                      <a:lnTo>
                        <a:pt x="101" y="21"/>
                      </a:lnTo>
                      <a:lnTo>
                        <a:pt x="105" y="23"/>
                      </a:lnTo>
                      <a:lnTo>
                        <a:pt x="107" y="29"/>
                      </a:lnTo>
                      <a:lnTo>
                        <a:pt x="101" y="33"/>
                      </a:lnTo>
                      <a:lnTo>
                        <a:pt x="97" y="31"/>
                      </a:lnTo>
                      <a:lnTo>
                        <a:pt x="82" y="31"/>
                      </a:lnTo>
                      <a:lnTo>
                        <a:pt x="76" y="31"/>
                      </a:lnTo>
                      <a:lnTo>
                        <a:pt x="64" y="27"/>
                      </a:lnTo>
                      <a:lnTo>
                        <a:pt x="60" y="21"/>
                      </a:lnTo>
                      <a:lnTo>
                        <a:pt x="47" y="21"/>
                      </a:lnTo>
                      <a:lnTo>
                        <a:pt x="39" y="19"/>
                      </a:lnTo>
                      <a:lnTo>
                        <a:pt x="31" y="23"/>
                      </a:lnTo>
                      <a:lnTo>
                        <a:pt x="27" y="25"/>
                      </a:lnTo>
                      <a:lnTo>
                        <a:pt x="19" y="31"/>
                      </a:lnTo>
                      <a:lnTo>
                        <a:pt x="16" y="36"/>
                      </a:lnTo>
                      <a:lnTo>
                        <a:pt x="6" y="38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6" y="5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83" name="Freeform 532"/>
                <p:cNvSpPr>
                  <a:spLocks noChangeAspect="1"/>
                </p:cNvSpPr>
                <p:nvPr/>
              </p:nvSpPr>
              <p:spPr bwMode="gray">
                <a:xfrm>
                  <a:off x="2969" y="1392"/>
                  <a:ext cx="94" cy="69"/>
                </a:xfrm>
                <a:custGeom>
                  <a:avLst/>
                  <a:gdLst>
                    <a:gd name="T0" fmla="*/ 0 w 101"/>
                    <a:gd name="T1" fmla="*/ 12 h 60"/>
                    <a:gd name="T2" fmla="*/ 0 w 101"/>
                    <a:gd name="T3" fmla="*/ 20 h 60"/>
                    <a:gd name="T4" fmla="*/ 4 w 101"/>
                    <a:gd name="T5" fmla="*/ 24 h 60"/>
                    <a:gd name="T6" fmla="*/ 6 w 101"/>
                    <a:gd name="T7" fmla="*/ 24 h 60"/>
                    <a:gd name="T8" fmla="*/ 14 w 101"/>
                    <a:gd name="T9" fmla="*/ 33 h 60"/>
                    <a:gd name="T10" fmla="*/ 18 w 101"/>
                    <a:gd name="T11" fmla="*/ 35 h 60"/>
                    <a:gd name="T12" fmla="*/ 33 w 101"/>
                    <a:gd name="T13" fmla="*/ 41 h 60"/>
                    <a:gd name="T14" fmla="*/ 53 w 101"/>
                    <a:gd name="T15" fmla="*/ 43 h 60"/>
                    <a:gd name="T16" fmla="*/ 60 w 101"/>
                    <a:gd name="T17" fmla="*/ 49 h 60"/>
                    <a:gd name="T18" fmla="*/ 64 w 101"/>
                    <a:gd name="T19" fmla="*/ 53 h 60"/>
                    <a:gd name="T20" fmla="*/ 70 w 101"/>
                    <a:gd name="T21" fmla="*/ 53 h 60"/>
                    <a:gd name="T22" fmla="*/ 76 w 101"/>
                    <a:gd name="T23" fmla="*/ 55 h 60"/>
                    <a:gd name="T24" fmla="*/ 78 w 101"/>
                    <a:gd name="T25" fmla="*/ 57 h 60"/>
                    <a:gd name="T26" fmla="*/ 99 w 101"/>
                    <a:gd name="T27" fmla="*/ 60 h 60"/>
                    <a:gd name="T28" fmla="*/ 101 w 101"/>
                    <a:gd name="T29" fmla="*/ 53 h 60"/>
                    <a:gd name="T30" fmla="*/ 97 w 101"/>
                    <a:gd name="T31" fmla="*/ 47 h 60"/>
                    <a:gd name="T32" fmla="*/ 99 w 101"/>
                    <a:gd name="T33" fmla="*/ 37 h 60"/>
                    <a:gd name="T34" fmla="*/ 93 w 101"/>
                    <a:gd name="T35" fmla="*/ 37 h 60"/>
                    <a:gd name="T36" fmla="*/ 89 w 101"/>
                    <a:gd name="T37" fmla="*/ 37 h 60"/>
                    <a:gd name="T38" fmla="*/ 82 w 101"/>
                    <a:gd name="T39" fmla="*/ 37 h 60"/>
                    <a:gd name="T40" fmla="*/ 78 w 101"/>
                    <a:gd name="T41" fmla="*/ 37 h 60"/>
                    <a:gd name="T42" fmla="*/ 74 w 101"/>
                    <a:gd name="T43" fmla="*/ 35 h 60"/>
                    <a:gd name="T44" fmla="*/ 70 w 101"/>
                    <a:gd name="T45" fmla="*/ 35 h 60"/>
                    <a:gd name="T46" fmla="*/ 66 w 101"/>
                    <a:gd name="T47" fmla="*/ 31 h 60"/>
                    <a:gd name="T48" fmla="*/ 62 w 101"/>
                    <a:gd name="T49" fmla="*/ 29 h 60"/>
                    <a:gd name="T50" fmla="*/ 60 w 101"/>
                    <a:gd name="T51" fmla="*/ 24 h 60"/>
                    <a:gd name="T52" fmla="*/ 47 w 101"/>
                    <a:gd name="T53" fmla="*/ 22 h 60"/>
                    <a:gd name="T54" fmla="*/ 43 w 101"/>
                    <a:gd name="T55" fmla="*/ 14 h 60"/>
                    <a:gd name="T56" fmla="*/ 37 w 101"/>
                    <a:gd name="T57" fmla="*/ 16 h 60"/>
                    <a:gd name="T58" fmla="*/ 25 w 101"/>
                    <a:gd name="T59" fmla="*/ 4 h 60"/>
                    <a:gd name="T60" fmla="*/ 16 w 101"/>
                    <a:gd name="T61" fmla="*/ 2 h 60"/>
                    <a:gd name="T62" fmla="*/ 8 w 101"/>
                    <a:gd name="T63" fmla="*/ 2 h 60"/>
                    <a:gd name="T64" fmla="*/ 2 w 101"/>
                    <a:gd name="T65" fmla="*/ 0 h 60"/>
                    <a:gd name="T66" fmla="*/ 4 w 101"/>
                    <a:gd name="T67" fmla="*/ 8 h 60"/>
                    <a:gd name="T68" fmla="*/ 0 w 101"/>
                    <a:gd name="T69" fmla="*/ 12 h 6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01"/>
                    <a:gd name="T106" fmla="*/ 0 h 60"/>
                    <a:gd name="T107" fmla="*/ 101 w 101"/>
                    <a:gd name="T108" fmla="*/ 60 h 6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01" h="60">
                      <a:moveTo>
                        <a:pt x="0" y="12"/>
                      </a:moveTo>
                      <a:lnTo>
                        <a:pt x="0" y="20"/>
                      </a:lnTo>
                      <a:lnTo>
                        <a:pt x="4" y="24"/>
                      </a:lnTo>
                      <a:lnTo>
                        <a:pt x="6" y="24"/>
                      </a:lnTo>
                      <a:lnTo>
                        <a:pt x="14" y="33"/>
                      </a:lnTo>
                      <a:lnTo>
                        <a:pt x="18" y="35"/>
                      </a:lnTo>
                      <a:lnTo>
                        <a:pt x="33" y="41"/>
                      </a:lnTo>
                      <a:lnTo>
                        <a:pt x="53" y="43"/>
                      </a:lnTo>
                      <a:lnTo>
                        <a:pt x="60" y="49"/>
                      </a:lnTo>
                      <a:lnTo>
                        <a:pt x="64" y="53"/>
                      </a:lnTo>
                      <a:lnTo>
                        <a:pt x="70" y="53"/>
                      </a:lnTo>
                      <a:lnTo>
                        <a:pt x="76" y="55"/>
                      </a:lnTo>
                      <a:lnTo>
                        <a:pt x="78" y="57"/>
                      </a:lnTo>
                      <a:lnTo>
                        <a:pt x="99" y="60"/>
                      </a:lnTo>
                      <a:lnTo>
                        <a:pt x="101" y="53"/>
                      </a:lnTo>
                      <a:lnTo>
                        <a:pt x="97" y="47"/>
                      </a:lnTo>
                      <a:lnTo>
                        <a:pt x="99" y="37"/>
                      </a:lnTo>
                      <a:lnTo>
                        <a:pt x="93" y="37"/>
                      </a:lnTo>
                      <a:lnTo>
                        <a:pt x="89" y="37"/>
                      </a:lnTo>
                      <a:lnTo>
                        <a:pt x="82" y="37"/>
                      </a:lnTo>
                      <a:lnTo>
                        <a:pt x="78" y="37"/>
                      </a:lnTo>
                      <a:lnTo>
                        <a:pt x="74" y="35"/>
                      </a:lnTo>
                      <a:lnTo>
                        <a:pt x="70" y="35"/>
                      </a:lnTo>
                      <a:lnTo>
                        <a:pt x="66" y="31"/>
                      </a:lnTo>
                      <a:lnTo>
                        <a:pt x="62" y="29"/>
                      </a:lnTo>
                      <a:lnTo>
                        <a:pt x="60" y="24"/>
                      </a:lnTo>
                      <a:lnTo>
                        <a:pt x="47" y="22"/>
                      </a:lnTo>
                      <a:lnTo>
                        <a:pt x="43" y="14"/>
                      </a:lnTo>
                      <a:lnTo>
                        <a:pt x="37" y="16"/>
                      </a:lnTo>
                      <a:lnTo>
                        <a:pt x="25" y="4"/>
                      </a:lnTo>
                      <a:lnTo>
                        <a:pt x="16" y="2"/>
                      </a:lnTo>
                      <a:lnTo>
                        <a:pt x="8" y="2"/>
                      </a:lnTo>
                      <a:lnTo>
                        <a:pt x="2" y="0"/>
                      </a:lnTo>
                      <a:lnTo>
                        <a:pt x="4" y="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84" name="Freeform 533"/>
                <p:cNvSpPr>
                  <a:spLocks noChangeAspect="1"/>
                </p:cNvSpPr>
                <p:nvPr/>
              </p:nvSpPr>
              <p:spPr bwMode="gray">
                <a:xfrm>
                  <a:off x="3070" y="1427"/>
                  <a:ext cx="37" cy="25"/>
                </a:xfrm>
                <a:custGeom>
                  <a:avLst/>
                  <a:gdLst>
                    <a:gd name="T0" fmla="*/ 2 w 39"/>
                    <a:gd name="T1" fmla="*/ 18 h 22"/>
                    <a:gd name="T2" fmla="*/ 15 w 39"/>
                    <a:gd name="T3" fmla="*/ 22 h 22"/>
                    <a:gd name="T4" fmla="*/ 19 w 39"/>
                    <a:gd name="T5" fmla="*/ 20 h 22"/>
                    <a:gd name="T6" fmla="*/ 27 w 39"/>
                    <a:gd name="T7" fmla="*/ 22 h 22"/>
                    <a:gd name="T8" fmla="*/ 37 w 39"/>
                    <a:gd name="T9" fmla="*/ 20 h 22"/>
                    <a:gd name="T10" fmla="*/ 39 w 39"/>
                    <a:gd name="T11" fmla="*/ 16 h 22"/>
                    <a:gd name="T12" fmla="*/ 37 w 39"/>
                    <a:gd name="T13" fmla="*/ 10 h 22"/>
                    <a:gd name="T14" fmla="*/ 33 w 39"/>
                    <a:gd name="T15" fmla="*/ 10 h 22"/>
                    <a:gd name="T16" fmla="*/ 31 w 39"/>
                    <a:gd name="T17" fmla="*/ 6 h 22"/>
                    <a:gd name="T18" fmla="*/ 29 w 39"/>
                    <a:gd name="T19" fmla="*/ 4 h 22"/>
                    <a:gd name="T20" fmla="*/ 21 w 39"/>
                    <a:gd name="T21" fmla="*/ 4 h 22"/>
                    <a:gd name="T22" fmla="*/ 15 w 39"/>
                    <a:gd name="T23" fmla="*/ 0 h 22"/>
                    <a:gd name="T24" fmla="*/ 2 w 39"/>
                    <a:gd name="T25" fmla="*/ 4 h 22"/>
                    <a:gd name="T26" fmla="*/ 2 w 39"/>
                    <a:gd name="T27" fmla="*/ 12 h 22"/>
                    <a:gd name="T28" fmla="*/ 0 w 39"/>
                    <a:gd name="T29" fmla="*/ 12 h 22"/>
                    <a:gd name="T30" fmla="*/ 2 w 39"/>
                    <a:gd name="T31" fmla="*/ 18 h 2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9"/>
                    <a:gd name="T49" fmla="*/ 0 h 22"/>
                    <a:gd name="T50" fmla="*/ 39 w 39"/>
                    <a:gd name="T51" fmla="*/ 22 h 2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9" h="22">
                      <a:moveTo>
                        <a:pt x="2" y="18"/>
                      </a:moveTo>
                      <a:lnTo>
                        <a:pt x="15" y="22"/>
                      </a:lnTo>
                      <a:lnTo>
                        <a:pt x="19" y="20"/>
                      </a:lnTo>
                      <a:lnTo>
                        <a:pt x="27" y="22"/>
                      </a:lnTo>
                      <a:lnTo>
                        <a:pt x="37" y="20"/>
                      </a:lnTo>
                      <a:lnTo>
                        <a:pt x="39" y="16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1" y="4"/>
                      </a:lnTo>
                      <a:lnTo>
                        <a:pt x="15" y="0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85" name="Freeform 534"/>
                <p:cNvSpPr>
                  <a:spLocks noChangeAspect="1"/>
                </p:cNvSpPr>
                <p:nvPr/>
              </p:nvSpPr>
              <p:spPr bwMode="gray">
                <a:xfrm>
                  <a:off x="2450" y="1374"/>
                  <a:ext cx="6" cy="8"/>
                </a:xfrm>
                <a:custGeom>
                  <a:avLst/>
                  <a:gdLst>
                    <a:gd name="T0" fmla="*/ 6 w 6"/>
                    <a:gd name="T1" fmla="*/ 2 h 6"/>
                    <a:gd name="T2" fmla="*/ 4 w 6"/>
                    <a:gd name="T3" fmla="*/ 0 h 6"/>
                    <a:gd name="T4" fmla="*/ 0 w 6"/>
                    <a:gd name="T5" fmla="*/ 4 h 6"/>
                    <a:gd name="T6" fmla="*/ 2 w 6"/>
                    <a:gd name="T7" fmla="*/ 6 h 6"/>
                    <a:gd name="T8" fmla="*/ 6 w 6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6" y="2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86" name="Freeform 535"/>
                <p:cNvSpPr>
                  <a:spLocks noChangeAspect="1"/>
                </p:cNvSpPr>
                <p:nvPr/>
              </p:nvSpPr>
              <p:spPr bwMode="gray">
                <a:xfrm>
                  <a:off x="2461" y="1324"/>
                  <a:ext cx="14" cy="27"/>
                </a:xfrm>
                <a:custGeom>
                  <a:avLst/>
                  <a:gdLst>
                    <a:gd name="T0" fmla="*/ 8 w 17"/>
                    <a:gd name="T1" fmla="*/ 18 h 23"/>
                    <a:gd name="T2" fmla="*/ 13 w 17"/>
                    <a:gd name="T3" fmla="*/ 12 h 23"/>
                    <a:gd name="T4" fmla="*/ 17 w 17"/>
                    <a:gd name="T5" fmla="*/ 10 h 23"/>
                    <a:gd name="T6" fmla="*/ 17 w 17"/>
                    <a:gd name="T7" fmla="*/ 4 h 23"/>
                    <a:gd name="T8" fmla="*/ 13 w 17"/>
                    <a:gd name="T9" fmla="*/ 0 h 23"/>
                    <a:gd name="T10" fmla="*/ 8 w 17"/>
                    <a:gd name="T11" fmla="*/ 0 h 23"/>
                    <a:gd name="T12" fmla="*/ 6 w 17"/>
                    <a:gd name="T13" fmla="*/ 2 h 23"/>
                    <a:gd name="T14" fmla="*/ 2 w 17"/>
                    <a:gd name="T15" fmla="*/ 12 h 23"/>
                    <a:gd name="T16" fmla="*/ 0 w 17"/>
                    <a:gd name="T17" fmla="*/ 21 h 23"/>
                    <a:gd name="T18" fmla="*/ 6 w 17"/>
                    <a:gd name="T19" fmla="*/ 23 h 23"/>
                    <a:gd name="T20" fmla="*/ 8 w 17"/>
                    <a:gd name="T21" fmla="*/ 18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3"/>
                    <a:gd name="T35" fmla="*/ 17 w 17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3">
                      <a:moveTo>
                        <a:pt x="8" y="18"/>
                      </a:moveTo>
                      <a:lnTo>
                        <a:pt x="13" y="12"/>
                      </a:lnTo>
                      <a:lnTo>
                        <a:pt x="17" y="10"/>
                      </a:lnTo>
                      <a:lnTo>
                        <a:pt x="17" y="4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2" y="12"/>
                      </a:lnTo>
                      <a:lnTo>
                        <a:pt x="0" y="21"/>
                      </a:lnTo>
                      <a:lnTo>
                        <a:pt x="6" y="23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87" name="Freeform 536"/>
                <p:cNvSpPr>
                  <a:spLocks noChangeAspect="1"/>
                </p:cNvSpPr>
                <p:nvPr/>
              </p:nvSpPr>
              <p:spPr bwMode="gray">
                <a:xfrm>
                  <a:off x="2432" y="1377"/>
                  <a:ext cx="31" cy="56"/>
                </a:xfrm>
                <a:custGeom>
                  <a:avLst/>
                  <a:gdLst>
                    <a:gd name="T0" fmla="*/ 21 w 31"/>
                    <a:gd name="T1" fmla="*/ 4 h 50"/>
                    <a:gd name="T2" fmla="*/ 19 w 31"/>
                    <a:gd name="T3" fmla="*/ 2 h 50"/>
                    <a:gd name="T4" fmla="*/ 9 w 31"/>
                    <a:gd name="T5" fmla="*/ 2 h 50"/>
                    <a:gd name="T6" fmla="*/ 4 w 31"/>
                    <a:gd name="T7" fmla="*/ 0 h 50"/>
                    <a:gd name="T8" fmla="*/ 0 w 31"/>
                    <a:gd name="T9" fmla="*/ 0 h 50"/>
                    <a:gd name="T10" fmla="*/ 0 w 31"/>
                    <a:gd name="T11" fmla="*/ 21 h 50"/>
                    <a:gd name="T12" fmla="*/ 2 w 31"/>
                    <a:gd name="T13" fmla="*/ 21 h 50"/>
                    <a:gd name="T14" fmla="*/ 2 w 31"/>
                    <a:gd name="T15" fmla="*/ 25 h 50"/>
                    <a:gd name="T16" fmla="*/ 11 w 31"/>
                    <a:gd name="T17" fmla="*/ 35 h 50"/>
                    <a:gd name="T18" fmla="*/ 15 w 31"/>
                    <a:gd name="T19" fmla="*/ 42 h 50"/>
                    <a:gd name="T20" fmla="*/ 17 w 31"/>
                    <a:gd name="T21" fmla="*/ 48 h 50"/>
                    <a:gd name="T22" fmla="*/ 21 w 31"/>
                    <a:gd name="T23" fmla="*/ 50 h 50"/>
                    <a:gd name="T24" fmla="*/ 25 w 31"/>
                    <a:gd name="T25" fmla="*/ 50 h 50"/>
                    <a:gd name="T26" fmla="*/ 25 w 31"/>
                    <a:gd name="T27" fmla="*/ 46 h 50"/>
                    <a:gd name="T28" fmla="*/ 25 w 31"/>
                    <a:gd name="T29" fmla="*/ 42 h 50"/>
                    <a:gd name="T30" fmla="*/ 27 w 31"/>
                    <a:gd name="T31" fmla="*/ 35 h 50"/>
                    <a:gd name="T32" fmla="*/ 29 w 31"/>
                    <a:gd name="T33" fmla="*/ 31 h 50"/>
                    <a:gd name="T34" fmla="*/ 31 w 31"/>
                    <a:gd name="T35" fmla="*/ 27 h 50"/>
                    <a:gd name="T36" fmla="*/ 25 w 31"/>
                    <a:gd name="T37" fmla="*/ 11 h 50"/>
                    <a:gd name="T38" fmla="*/ 21 w 31"/>
                    <a:gd name="T39" fmla="*/ 4 h 5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1"/>
                    <a:gd name="T61" fmla="*/ 0 h 50"/>
                    <a:gd name="T62" fmla="*/ 31 w 31"/>
                    <a:gd name="T63" fmla="*/ 50 h 5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1" h="50">
                      <a:moveTo>
                        <a:pt x="21" y="4"/>
                      </a:moveTo>
                      <a:lnTo>
                        <a:pt x="19" y="2"/>
                      </a:lnTo>
                      <a:lnTo>
                        <a:pt x="9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11" y="35"/>
                      </a:lnTo>
                      <a:lnTo>
                        <a:pt x="15" y="42"/>
                      </a:lnTo>
                      <a:lnTo>
                        <a:pt x="17" y="48"/>
                      </a:lnTo>
                      <a:lnTo>
                        <a:pt x="21" y="50"/>
                      </a:lnTo>
                      <a:lnTo>
                        <a:pt x="25" y="50"/>
                      </a:lnTo>
                      <a:lnTo>
                        <a:pt x="25" y="46"/>
                      </a:lnTo>
                      <a:lnTo>
                        <a:pt x="25" y="42"/>
                      </a:lnTo>
                      <a:lnTo>
                        <a:pt x="27" y="35"/>
                      </a:lnTo>
                      <a:lnTo>
                        <a:pt x="29" y="31"/>
                      </a:lnTo>
                      <a:lnTo>
                        <a:pt x="31" y="27"/>
                      </a:lnTo>
                      <a:lnTo>
                        <a:pt x="25" y="11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88" name="Freeform 537"/>
                <p:cNvSpPr>
                  <a:spLocks noChangeAspect="1"/>
                </p:cNvSpPr>
                <p:nvPr/>
              </p:nvSpPr>
              <p:spPr bwMode="gray">
                <a:xfrm>
                  <a:off x="2453" y="1348"/>
                  <a:ext cx="12" cy="58"/>
                </a:xfrm>
                <a:custGeom>
                  <a:avLst/>
                  <a:gdLst>
                    <a:gd name="T0" fmla="*/ 14 w 14"/>
                    <a:gd name="T1" fmla="*/ 35 h 53"/>
                    <a:gd name="T2" fmla="*/ 14 w 14"/>
                    <a:gd name="T3" fmla="*/ 28 h 53"/>
                    <a:gd name="T4" fmla="*/ 12 w 14"/>
                    <a:gd name="T5" fmla="*/ 24 h 53"/>
                    <a:gd name="T6" fmla="*/ 8 w 14"/>
                    <a:gd name="T7" fmla="*/ 28 h 53"/>
                    <a:gd name="T8" fmla="*/ 8 w 14"/>
                    <a:gd name="T9" fmla="*/ 24 h 53"/>
                    <a:gd name="T10" fmla="*/ 8 w 14"/>
                    <a:gd name="T11" fmla="*/ 20 h 53"/>
                    <a:gd name="T12" fmla="*/ 8 w 14"/>
                    <a:gd name="T13" fmla="*/ 16 h 53"/>
                    <a:gd name="T14" fmla="*/ 10 w 14"/>
                    <a:gd name="T15" fmla="*/ 12 h 53"/>
                    <a:gd name="T16" fmla="*/ 14 w 14"/>
                    <a:gd name="T17" fmla="*/ 12 h 53"/>
                    <a:gd name="T18" fmla="*/ 14 w 14"/>
                    <a:gd name="T19" fmla="*/ 8 h 53"/>
                    <a:gd name="T20" fmla="*/ 14 w 14"/>
                    <a:gd name="T21" fmla="*/ 2 h 53"/>
                    <a:gd name="T22" fmla="*/ 8 w 14"/>
                    <a:gd name="T23" fmla="*/ 0 h 53"/>
                    <a:gd name="T24" fmla="*/ 6 w 14"/>
                    <a:gd name="T25" fmla="*/ 10 h 53"/>
                    <a:gd name="T26" fmla="*/ 6 w 14"/>
                    <a:gd name="T27" fmla="*/ 16 h 53"/>
                    <a:gd name="T28" fmla="*/ 2 w 14"/>
                    <a:gd name="T29" fmla="*/ 24 h 53"/>
                    <a:gd name="T30" fmla="*/ 4 w 14"/>
                    <a:gd name="T31" fmla="*/ 26 h 53"/>
                    <a:gd name="T32" fmla="*/ 0 w 14"/>
                    <a:gd name="T33" fmla="*/ 30 h 53"/>
                    <a:gd name="T34" fmla="*/ 4 w 14"/>
                    <a:gd name="T35" fmla="*/ 37 h 53"/>
                    <a:gd name="T36" fmla="*/ 10 w 14"/>
                    <a:gd name="T37" fmla="*/ 53 h 53"/>
                    <a:gd name="T38" fmla="*/ 10 w 14"/>
                    <a:gd name="T39" fmla="*/ 53 h 53"/>
                    <a:gd name="T40" fmla="*/ 12 w 14"/>
                    <a:gd name="T41" fmla="*/ 45 h 53"/>
                    <a:gd name="T42" fmla="*/ 14 w 14"/>
                    <a:gd name="T43" fmla="*/ 35 h 5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"/>
                    <a:gd name="T67" fmla="*/ 0 h 53"/>
                    <a:gd name="T68" fmla="*/ 14 w 14"/>
                    <a:gd name="T69" fmla="*/ 53 h 5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" h="53">
                      <a:moveTo>
                        <a:pt x="14" y="35"/>
                      </a:moveTo>
                      <a:lnTo>
                        <a:pt x="14" y="28"/>
                      </a:lnTo>
                      <a:lnTo>
                        <a:pt x="12" y="24"/>
                      </a:lnTo>
                      <a:lnTo>
                        <a:pt x="8" y="28"/>
                      </a:lnTo>
                      <a:lnTo>
                        <a:pt x="8" y="24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10" y="12"/>
                      </a:lnTo>
                      <a:lnTo>
                        <a:pt x="14" y="12"/>
                      </a:lnTo>
                      <a:lnTo>
                        <a:pt x="14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lnTo>
                        <a:pt x="6" y="10"/>
                      </a:lnTo>
                      <a:lnTo>
                        <a:pt x="6" y="16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0" y="30"/>
                      </a:lnTo>
                      <a:lnTo>
                        <a:pt x="4" y="37"/>
                      </a:lnTo>
                      <a:lnTo>
                        <a:pt x="10" y="53"/>
                      </a:lnTo>
                      <a:lnTo>
                        <a:pt x="12" y="45"/>
                      </a:ln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89" name="Freeform 538"/>
                <p:cNvSpPr>
                  <a:spLocks noChangeAspect="1"/>
                </p:cNvSpPr>
                <p:nvPr/>
              </p:nvSpPr>
              <p:spPr bwMode="gray">
                <a:xfrm>
                  <a:off x="2706" y="1455"/>
                  <a:ext cx="2" cy="16"/>
                </a:xfrm>
                <a:custGeom>
                  <a:avLst/>
                  <a:gdLst>
                    <a:gd name="T0" fmla="*/ 0 w 4"/>
                    <a:gd name="T1" fmla="*/ 13 h 13"/>
                    <a:gd name="T2" fmla="*/ 0 w 4"/>
                    <a:gd name="T3" fmla="*/ 13 h 13"/>
                    <a:gd name="T4" fmla="*/ 2 w 4"/>
                    <a:gd name="T5" fmla="*/ 13 h 13"/>
                    <a:gd name="T6" fmla="*/ 2 w 4"/>
                    <a:gd name="T7" fmla="*/ 11 h 13"/>
                    <a:gd name="T8" fmla="*/ 4 w 4"/>
                    <a:gd name="T9" fmla="*/ 9 h 13"/>
                    <a:gd name="T10" fmla="*/ 2 w 4"/>
                    <a:gd name="T11" fmla="*/ 5 h 13"/>
                    <a:gd name="T12" fmla="*/ 2 w 4"/>
                    <a:gd name="T13" fmla="*/ 3 h 13"/>
                    <a:gd name="T14" fmla="*/ 2 w 4"/>
                    <a:gd name="T15" fmla="*/ 0 h 13"/>
                    <a:gd name="T16" fmla="*/ 0 w 4"/>
                    <a:gd name="T17" fmla="*/ 3 h 13"/>
                    <a:gd name="T18" fmla="*/ 0 w 4"/>
                    <a:gd name="T19" fmla="*/ 9 h 13"/>
                    <a:gd name="T20" fmla="*/ 0 w 4"/>
                    <a:gd name="T21" fmla="*/ 13 h 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"/>
                    <a:gd name="T34" fmla="*/ 0 h 13"/>
                    <a:gd name="T35" fmla="*/ 4 w 4"/>
                    <a:gd name="T36" fmla="*/ 13 h 1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" h="13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90" name="Freeform 539"/>
                <p:cNvSpPr>
                  <a:spLocks noChangeAspect="1"/>
                </p:cNvSpPr>
                <p:nvPr/>
              </p:nvSpPr>
              <p:spPr bwMode="gray">
                <a:xfrm>
                  <a:off x="2461" y="1362"/>
                  <a:ext cx="4" cy="17"/>
                </a:xfrm>
                <a:custGeom>
                  <a:avLst/>
                  <a:gdLst>
                    <a:gd name="T0" fmla="*/ 2 w 6"/>
                    <a:gd name="T1" fmla="*/ 0 h 16"/>
                    <a:gd name="T2" fmla="*/ 0 w 6"/>
                    <a:gd name="T3" fmla="*/ 4 h 16"/>
                    <a:gd name="T4" fmla="*/ 0 w 6"/>
                    <a:gd name="T5" fmla="*/ 8 h 16"/>
                    <a:gd name="T6" fmla="*/ 0 w 6"/>
                    <a:gd name="T7" fmla="*/ 12 h 16"/>
                    <a:gd name="T8" fmla="*/ 0 w 6"/>
                    <a:gd name="T9" fmla="*/ 16 h 16"/>
                    <a:gd name="T10" fmla="*/ 4 w 6"/>
                    <a:gd name="T11" fmla="*/ 12 h 16"/>
                    <a:gd name="T12" fmla="*/ 6 w 6"/>
                    <a:gd name="T13" fmla="*/ 0 h 16"/>
                    <a:gd name="T14" fmla="*/ 2 w 6"/>
                    <a:gd name="T15" fmla="*/ 0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16"/>
                    <a:gd name="T26" fmla="*/ 6 w 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16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12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91" name="Freeform 540"/>
                <p:cNvSpPr>
                  <a:spLocks noChangeAspect="1"/>
                </p:cNvSpPr>
                <p:nvPr/>
              </p:nvSpPr>
              <p:spPr bwMode="gray">
                <a:xfrm>
                  <a:off x="2463" y="1341"/>
                  <a:ext cx="47" cy="71"/>
                </a:xfrm>
                <a:custGeom>
                  <a:avLst/>
                  <a:gdLst>
                    <a:gd name="T0" fmla="*/ 35 w 52"/>
                    <a:gd name="T1" fmla="*/ 25 h 62"/>
                    <a:gd name="T2" fmla="*/ 52 w 52"/>
                    <a:gd name="T3" fmla="*/ 17 h 62"/>
                    <a:gd name="T4" fmla="*/ 46 w 52"/>
                    <a:gd name="T5" fmla="*/ 11 h 62"/>
                    <a:gd name="T6" fmla="*/ 44 w 52"/>
                    <a:gd name="T7" fmla="*/ 0 h 62"/>
                    <a:gd name="T8" fmla="*/ 19 w 52"/>
                    <a:gd name="T9" fmla="*/ 17 h 62"/>
                    <a:gd name="T10" fmla="*/ 13 w 52"/>
                    <a:gd name="T11" fmla="*/ 17 h 62"/>
                    <a:gd name="T12" fmla="*/ 9 w 52"/>
                    <a:gd name="T13" fmla="*/ 15 h 62"/>
                    <a:gd name="T14" fmla="*/ 4 w 52"/>
                    <a:gd name="T15" fmla="*/ 13 h 62"/>
                    <a:gd name="T16" fmla="*/ 4 w 52"/>
                    <a:gd name="T17" fmla="*/ 17 h 62"/>
                    <a:gd name="T18" fmla="*/ 2 w 52"/>
                    <a:gd name="T19" fmla="*/ 29 h 62"/>
                    <a:gd name="T20" fmla="*/ 4 w 52"/>
                    <a:gd name="T21" fmla="*/ 33 h 62"/>
                    <a:gd name="T22" fmla="*/ 4 w 52"/>
                    <a:gd name="T23" fmla="*/ 40 h 62"/>
                    <a:gd name="T24" fmla="*/ 2 w 52"/>
                    <a:gd name="T25" fmla="*/ 50 h 62"/>
                    <a:gd name="T26" fmla="*/ 0 w 52"/>
                    <a:gd name="T27" fmla="*/ 58 h 62"/>
                    <a:gd name="T28" fmla="*/ 2 w 52"/>
                    <a:gd name="T29" fmla="*/ 58 h 62"/>
                    <a:gd name="T30" fmla="*/ 6 w 52"/>
                    <a:gd name="T31" fmla="*/ 60 h 62"/>
                    <a:gd name="T32" fmla="*/ 11 w 52"/>
                    <a:gd name="T33" fmla="*/ 62 h 62"/>
                    <a:gd name="T34" fmla="*/ 17 w 52"/>
                    <a:gd name="T35" fmla="*/ 56 h 62"/>
                    <a:gd name="T36" fmla="*/ 23 w 52"/>
                    <a:gd name="T37" fmla="*/ 52 h 62"/>
                    <a:gd name="T38" fmla="*/ 29 w 52"/>
                    <a:gd name="T39" fmla="*/ 50 h 62"/>
                    <a:gd name="T40" fmla="*/ 33 w 52"/>
                    <a:gd name="T41" fmla="*/ 42 h 62"/>
                    <a:gd name="T42" fmla="*/ 25 w 52"/>
                    <a:gd name="T43" fmla="*/ 31 h 62"/>
                    <a:gd name="T44" fmla="*/ 25 w 52"/>
                    <a:gd name="T45" fmla="*/ 27 h 62"/>
                    <a:gd name="T46" fmla="*/ 35 w 52"/>
                    <a:gd name="T47" fmla="*/ 25 h 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2"/>
                    <a:gd name="T73" fmla="*/ 0 h 62"/>
                    <a:gd name="T74" fmla="*/ 52 w 52"/>
                    <a:gd name="T75" fmla="*/ 62 h 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2" h="62">
                      <a:moveTo>
                        <a:pt x="35" y="25"/>
                      </a:moveTo>
                      <a:lnTo>
                        <a:pt x="52" y="17"/>
                      </a:lnTo>
                      <a:lnTo>
                        <a:pt x="46" y="11"/>
                      </a:lnTo>
                      <a:lnTo>
                        <a:pt x="44" y="0"/>
                      </a:lnTo>
                      <a:lnTo>
                        <a:pt x="19" y="17"/>
                      </a:lnTo>
                      <a:lnTo>
                        <a:pt x="13" y="17"/>
                      </a:lnTo>
                      <a:lnTo>
                        <a:pt x="9" y="15"/>
                      </a:lnTo>
                      <a:lnTo>
                        <a:pt x="4" y="13"/>
                      </a:lnTo>
                      <a:lnTo>
                        <a:pt x="4" y="17"/>
                      </a:lnTo>
                      <a:lnTo>
                        <a:pt x="2" y="29"/>
                      </a:lnTo>
                      <a:lnTo>
                        <a:pt x="4" y="33"/>
                      </a:lnTo>
                      <a:lnTo>
                        <a:pt x="4" y="40"/>
                      </a:lnTo>
                      <a:lnTo>
                        <a:pt x="2" y="50"/>
                      </a:lnTo>
                      <a:lnTo>
                        <a:pt x="0" y="58"/>
                      </a:lnTo>
                      <a:lnTo>
                        <a:pt x="2" y="58"/>
                      </a:lnTo>
                      <a:lnTo>
                        <a:pt x="6" y="60"/>
                      </a:lnTo>
                      <a:lnTo>
                        <a:pt x="11" y="62"/>
                      </a:lnTo>
                      <a:lnTo>
                        <a:pt x="17" y="56"/>
                      </a:lnTo>
                      <a:lnTo>
                        <a:pt x="23" y="52"/>
                      </a:lnTo>
                      <a:lnTo>
                        <a:pt x="29" y="50"/>
                      </a:lnTo>
                      <a:lnTo>
                        <a:pt x="33" y="42"/>
                      </a:lnTo>
                      <a:lnTo>
                        <a:pt x="25" y="31"/>
                      </a:lnTo>
                      <a:lnTo>
                        <a:pt x="25" y="27"/>
                      </a:lnTo>
                      <a:lnTo>
                        <a:pt x="35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92" name="Freeform 541"/>
                <p:cNvSpPr>
                  <a:spLocks noChangeAspect="1"/>
                </p:cNvSpPr>
                <p:nvPr/>
              </p:nvSpPr>
              <p:spPr bwMode="gray">
                <a:xfrm>
                  <a:off x="2820" y="1186"/>
                  <a:ext cx="106" cy="62"/>
                </a:xfrm>
                <a:custGeom>
                  <a:avLst/>
                  <a:gdLst>
                    <a:gd name="T0" fmla="*/ 103 w 115"/>
                    <a:gd name="T1" fmla="*/ 6 h 56"/>
                    <a:gd name="T2" fmla="*/ 82 w 115"/>
                    <a:gd name="T3" fmla="*/ 4 h 56"/>
                    <a:gd name="T4" fmla="*/ 72 w 115"/>
                    <a:gd name="T5" fmla="*/ 4 h 56"/>
                    <a:gd name="T6" fmla="*/ 64 w 115"/>
                    <a:gd name="T7" fmla="*/ 4 h 56"/>
                    <a:gd name="T8" fmla="*/ 45 w 115"/>
                    <a:gd name="T9" fmla="*/ 2 h 56"/>
                    <a:gd name="T10" fmla="*/ 41 w 115"/>
                    <a:gd name="T11" fmla="*/ 0 h 56"/>
                    <a:gd name="T12" fmla="*/ 35 w 115"/>
                    <a:gd name="T13" fmla="*/ 2 h 56"/>
                    <a:gd name="T14" fmla="*/ 37 w 115"/>
                    <a:gd name="T15" fmla="*/ 11 h 56"/>
                    <a:gd name="T16" fmla="*/ 31 w 115"/>
                    <a:gd name="T17" fmla="*/ 11 h 56"/>
                    <a:gd name="T18" fmla="*/ 25 w 115"/>
                    <a:gd name="T19" fmla="*/ 8 h 56"/>
                    <a:gd name="T20" fmla="*/ 16 w 115"/>
                    <a:gd name="T21" fmla="*/ 6 h 56"/>
                    <a:gd name="T22" fmla="*/ 12 w 115"/>
                    <a:gd name="T23" fmla="*/ 6 h 56"/>
                    <a:gd name="T24" fmla="*/ 14 w 115"/>
                    <a:gd name="T25" fmla="*/ 11 h 56"/>
                    <a:gd name="T26" fmla="*/ 12 w 115"/>
                    <a:gd name="T27" fmla="*/ 11 h 56"/>
                    <a:gd name="T28" fmla="*/ 12 w 115"/>
                    <a:gd name="T29" fmla="*/ 13 h 56"/>
                    <a:gd name="T30" fmla="*/ 4 w 115"/>
                    <a:gd name="T31" fmla="*/ 19 h 56"/>
                    <a:gd name="T32" fmla="*/ 4 w 115"/>
                    <a:gd name="T33" fmla="*/ 25 h 56"/>
                    <a:gd name="T34" fmla="*/ 10 w 115"/>
                    <a:gd name="T35" fmla="*/ 25 h 56"/>
                    <a:gd name="T36" fmla="*/ 14 w 115"/>
                    <a:gd name="T37" fmla="*/ 29 h 56"/>
                    <a:gd name="T38" fmla="*/ 16 w 115"/>
                    <a:gd name="T39" fmla="*/ 29 h 56"/>
                    <a:gd name="T40" fmla="*/ 21 w 115"/>
                    <a:gd name="T41" fmla="*/ 25 h 56"/>
                    <a:gd name="T42" fmla="*/ 29 w 115"/>
                    <a:gd name="T43" fmla="*/ 29 h 56"/>
                    <a:gd name="T44" fmla="*/ 31 w 115"/>
                    <a:gd name="T45" fmla="*/ 29 h 56"/>
                    <a:gd name="T46" fmla="*/ 35 w 115"/>
                    <a:gd name="T47" fmla="*/ 31 h 56"/>
                    <a:gd name="T48" fmla="*/ 41 w 115"/>
                    <a:gd name="T49" fmla="*/ 33 h 56"/>
                    <a:gd name="T50" fmla="*/ 41 w 115"/>
                    <a:gd name="T51" fmla="*/ 35 h 56"/>
                    <a:gd name="T52" fmla="*/ 39 w 115"/>
                    <a:gd name="T53" fmla="*/ 35 h 56"/>
                    <a:gd name="T54" fmla="*/ 37 w 115"/>
                    <a:gd name="T55" fmla="*/ 39 h 56"/>
                    <a:gd name="T56" fmla="*/ 31 w 115"/>
                    <a:gd name="T57" fmla="*/ 41 h 56"/>
                    <a:gd name="T58" fmla="*/ 27 w 115"/>
                    <a:gd name="T59" fmla="*/ 44 h 56"/>
                    <a:gd name="T60" fmla="*/ 21 w 115"/>
                    <a:gd name="T61" fmla="*/ 44 h 56"/>
                    <a:gd name="T62" fmla="*/ 19 w 115"/>
                    <a:gd name="T63" fmla="*/ 44 h 56"/>
                    <a:gd name="T64" fmla="*/ 14 w 115"/>
                    <a:gd name="T65" fmla="*/ 44 h 56"/>
                    <a:gd name="T66" fmla="*/ 12 w 115"/>
                    <a:gd name="T67" fmla="*/ 48 h 56"/>
                    <a:gd name="T68" fmla="*/ 4 w 115"/>
                    <a:gd name="T69" fmla="*/ 46 h 56"/>
                    <a:gd name="T70" fmla="*/ 0 w 115"/>
                    <a:gd name="T71" fmla="*/ 48 h 56"/>
                    <a:gd name="T72" fmla="*/ 2 w 115"/>
                    <a:gd name="T73" fmla="*/ 52 h 56"/>
                    <a:gd name="T74" fmla="*/ 10 w 115"/>
                    <a:gd name="T75" fmla="*/ 52 h 56"/>
                    <a:gd name="T76" fmla="*/ 14 w 115"/>
                    <a:gd name="T77" fmla="*/ 52 h 56"/>
                    <a:gd name="T78" fmla="*/ 19 w 115"/>
                    <a:gd name="T79" fmla="*/ 54 h 56"/>
                    <a:gd name="T80" fmla="*/ 25 w 115"/>
                    <a:gd name="T81" fmla="*/ 52 h 56"/>
                    <a:gd name="T82" fmla="*/ 29 w 115"/>
                    <a:gd name="T83" fmla="*/ 52 h 56"/>
                    <a:gd name="T84" fmla="*/ 33 w 115"/>
                    <a:gd name="T85" fmla="*/ 56 h 56"/>
                    <a:gd name="T86" fmla="*/ 49 w 115"/>
                    <a:gd name="T87" fmla="*/ 54 h 56"/>
                    <a:gd name="T88" fmla="*/ 54 w 115"/>
                    <a:gd name="T89" fmla="*/ 44 h 56"/>
                    <a:gd name="T90" fmla="*/ 60 w 115"/>
                    <a:gd name="T91" fmla="*/ 44 h 56"/>
                    <a:gd name="T92" fmla="*/ 62 w 115"/>
                    <a:gd name="T93" fmla="*/ 39 h 56"/>
                    <a:gd name="T94" fmla="*/ 70 w 115"/>
                    <a:gd name="T95" fmla="*/ 37 h 56"/>
                    <a:gd name="T96" fmla="*/ 72 w 115"/>
                    <a:gd name="T97" fmla="*/ 41 h 56"/>
                    <a:gd name="T98" fmla="*/ 80 w 115"/>
                    <a:gd name="T99" fmla="*/ 39 h 56"/>
                    <a:gd name="T100" fmla="*/ 82 w 115"/>
                    <a:gd name="T101" fmla="*/ 39 h 56"/>
                    <a:gd name="T102" fmla="*/ 82 w 115"/>
                    <a:gd name="T103" fmla="*/ 31 h 56"/>
                    <a:gd name="T104" fmla="*/ 97 w 115"/>
                    <a:gd name="T105" fmla="*/ 29 h 56"/>
                    <a:gd name="T106" fmla="*/ 99 w 115"/>
                    <a:gd name="T107" fmla="*/ 27 h 56"/>
                    <a:gd name="T108" fmla="*/ 107 w 115"/>
                    <a:gd name="T109" fmla="*/ 21 h 56"/>
                    <a:gd name="T110" fmla="*/ 109 w 115"/>
                    <a:gd name="T111" fmla="*/ 19 h 56"/>
                    <a:gd name="T112" fmla="*/ 111 w 115"/>
                    <a:gd name="T113" fmla="*/ 17 h 56"/>
                    <a:gd name="T114" fmla="*/ 115 w 115"/>
                    <a:gd name="T115" fmla="*/ 15 h 56"/>
                    <a:gd name="T116" fmla="*/ 115 w 115"/>
                    <a:gd name="T117" fmla="*/ 13 h 56"/>
                    <a:gd name="T118" fmla="*/ 115 w 115"/>
                    <a:gd name="T119" fmla="*/ 13 h 56"/>
                    <a:gd name="T120" fmla="*/ 103 w 115"/>
                    <a:gd name="T121" fmla="*/ 8 h 56"/>
                    <a:gd name="T122" fmla="*/ 103 w 115"/>
                    <a:gd name="T123" fmla="*/ 6 h 5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15"/>
                    <a:gd name="T187" fmla="*/ 0 h 56"/>
                    <a:gd name="T188" fmla="*/ 115 w 115"/>
                    <a:gd name="T189" fmla="*/ 56 h 5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15" h="56">
                      <a:moveTo>
                        <a:pt x="103" y="6"/>
                      </a:moveTo>
                      <a:lnTo>
                        <a:pt x="82" y="4"/>
                      </a:lnTo>
                      <a:lnTo>
                        <a:pt x="72" y="4"/>
                      </a:lnTo>
                      <a:lnTo>
                        <a:pt x="64" y="4"/>
                      </a:lnTo>
                      <a:lnTo>
                        <a:pt x="45" y="2"/>
                      </a:lnTo>
                      <a:lnTo>
                        <a:pt x="41" y="0"/>
                      </a:lnTo>
                      <a:lnTo>
                        <a:pt x="35" y="2"/>
                      </a:lnTo>
                      <a:lnTo>
                        <a:pt x="37" y="11"/>
                      </a:lnTo>
                      <a:lnTo>
                        <a:pt x="31" y="11"/>
                      </a:lnTo>
                      <a:lnTo>
                        <a:pt x="25" y="8"/>
                      </a:lnTo>
                      <a:lnTo>
                        <a:pt x="16" y="6"/>
                      </a:lnTo>
                      <a:lnTo>
                        <a:pt x="12" y="6"/>
                      </a:lnTo>
                      <a:lnTo>
                        <a:pt x="14" y="11"/>
                      </a:lnTo>
                      <a:lnTo>
                        <a:pt x="12" y="11"/>
                      </a:lnTo>
                      <a:lnTo>
                        <a:pt x="12" y="13"/>
                      </a:lnTo>
                      <a:lnTo>
                        <a:pt x="4" y="19"/>
                      </a:lnTo>
                      <a:lnTo>
                        <a:pt x="4" y="25"/>
                      </a:lnTo>
                      <a:lnTo>
                        <a:pt x="10" y="25"/>
                      </a:lnTo>
                      <a:lnTo>
                        <a:pt x="14" y="29"/>
                      </a:lnTo>
                      <a:lnTo>
                        <a:pt x="16" y="29"/>
                      </a:lnTo>
                      <a:lnTo>
                        <a:pt x="21" y="25"/>
                      </a:lnTo>
                      <a:lnTo>
                        <a:pt x="29" y="29"/>
                      </a:lnTo>
                      <a:lnTo>
                        <a:pt x="31" y="29"/>
                      </a:lnTo>
                      <a:lnTo>
                        <a:pt x="35" y="31"/>
                      </a:lnTo>
                      <a:lnTo>
                        <a:pt x="41" y="33"/>
                      </a:lnTo>
                      <a:lnTo>
                        <a:pt x="41" y="35"/>
                      </a:lnTo>
                      <a:lnTo>
                        <a:pt x="39" y="35"/>
                      </a:lnTo>
                      <a:lnTo>
                        <a:pt x="37" y="39"/>
                      </a:lnTo>
                      <a:lnTo>
                        <a:pt x="31" y="41"/>
                      </a:lnTo>
                      <a:lnTo>
                        <a:pt x="27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4" y="44"/>
                      </a:lnTo>
                      <a:lnTo>
                        <a:pt x="12" y="48"/>
                      </a:lnTo>
                      <a:lnTo>
                        <a:pt x="4" y="46"/>
                      </a:lnTo>
                      <a:lnTo>
                        <a:pt x="0" y="48"/>
                      </a:lnTo>
                      <a:lnTo>
                        <a:pt x="2" y="52"/>
                      </a:lnTo>
                      <a:lnTo>
                        <a:pt x="10" y="52"/>
                      </a:lnTo>
                      <a:lnTo>
                        <a:pt x="14" y="52"/>
                      </a:lnTo>
                      <a:lnTo>
                        <a:pt x="19" y="54"/>
                      </a:lnTo>
                      <a:lnTo>
                        <a:pt x="25" y="52"/>
                      </a:lnTo>
                      <a:lnTo>
                        <a:pt x="29" y="52"/>
                      </a:lnTo>
                      <a:lnTo>
                        <a:pt x="33" y="56"/>
                      </a:lnTo>
                      <a:lnTo>
                        <a:pt x="49" y="54"/>
                      </a:lnTo>
                      <a:lnTo>
                        <a:pt x="54" y="44"/>
                      </a:lnTo>
                      <a:lnTo>
                        <a:pt x="60" y="44"/>
                      </a:lnTo>
                      <a:lnTo>
                        <a:pt x="62" y="39"/>
                      </a:lnTo>
                      <a:lnTo>
                        <a:pt x="70" y="37"/>
                      </a:lnTo>
                      <a:lnTo>
                        <a:pt x="72" y="41"/>
                      </a:lnTo>
                      <a:lnTo>
                        <a:pt x="80" y="39"/>
                      </a:lnTo>
                      <a:lnTo>
                        <a:pt x="82" y="39"/>
                      </a:lnTo>
                      <a:lnTo>
                        <a:pt x="82" y="31"/>
                      </a:lnTo>
                      <a:lnTo>
                        <a:pt x="97" y="29"/>
                      </a:lnTo>
                      <a:lnTo>
                        <a:pt x="99" y="27"/>
                      </a:lnTo>
                      <a:lnTo>
                        <a:pt x="107" y="21"/>
                      </a:lnTo>
                      <a:lnTo>
                        <a:pt x="109" y="19"/>
                      </a:lnTo>
                      <a:lnTo>
                        <a:pt x="111" y="17"/>
                      </a:lnTo>
                      <a:lnTo>
                        <a:pt x="115" y="15"/>
                      </a:lnTo>
                      <a:lnTo>
                        <a:pt x="115" y="13"/>
                      </a:lnTo>
                      <a:lnTo>
                        <a:pt x="103" y="8"/>
                      </a:lnTo>
                      <a:lnTo>
                        <a:pt x="103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93" name="Freeform 542"/>
                <p:cNvSpPr>
                  <a:spLocks noChangeAspect="1"/>
                </p:cNvSpPr>
                <p:nvPr/>
              </p:nvSpPr>
              <p:spPr bwMode="gray">
                <a:xfrm>
                  <a:off x="2260" y="1191"/>
                  <a:ext cx="11" cy="9"/>
                </a:xfrm>
                <a:custGeom>
                  <a:avLst/>
                  <a:gdLst>
                    <a:gd name="T0" fmla="*/ 8 w 12"/>
                    <a:gd name="T1" fmla="*/ 2 h 7"/>
                    <a:gd name="T2" fmla="*/ 2 w 12"/>
                    <a:gd name="T3" fmla="*/ 0 h 7"/>
                    <a:gd name="T4" fmla="*/ 4 w 12"/>
                    <a:gd name="T5" fmla="*/ 0 h 7"/>
                    <a:gd name="T6" fmla="*/ 0 w 12"/>
                    <a:gd name="T7" fmla="*/ 0 h 7"/>
                    <a:gd name="T8" fmla="*/ 0 w 12"/>
                    <a:gd name="T9" fmla="*/ 2 h 7"/>
                    <a:gd name="T10" fmla="*/ 6 w 12"/>
                    <a:gd name="T11" fmla="*/ 2 h 7"/>
                    <a:gd name="T12" fmla="*/ 8 w 12"/>
                    <a:gd name="T13" fmla="*/ 4 h 7"/>
                    <a:gd name="T14" fmla="*/ 12 w 12"/>
                    <a:gd name="T15" fmla="*/ 7 h 7"/>
                    <a:gd name="T16" fmla="*/ 12 w 12"/>
                    <a:gd name="T17" fmla="*/ 4 h 7"/>
                    <a:gd name="T18" fmla="*/ 8 w 12"/>
                    <a:gd name="T19" fmla="*/ 2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"/>
                    <a:gd name="T31" fmla="*/ 0 h 7"/>
                    <a:gd name="T32" fmla="*/ 12 w 12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" h="7">
                      <a:moveTo>
                        <a:pt x="8" y="2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8" y="4"/>
                      </a:lnTo>
                      <a:lnTo>
                        <a:pt x="12" y="7"/>
                      </a:lnTo>
                      <a:lnTo>
                        <a:pt x="12" y="4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94" name="Freeform 543"/>
                <p:cNvSpPr>
                  <a:spLocks noChangeAspect="1"/>
                </p:cNvSpPr>
                <p:nvPr/>
              </p:nvSpPr>
              <p:spPr bwMode="gray">
                <a:xfrm>
                  <a:off x="2351" y="1205"/>
                  <a:ext cx="34" cy="34"/>
                </a:xfrm>
                <a:custGeom>
                  <a:avLst/>
                  <a:gdLst>
                    <a:gd name="T0" fmla="*/ 33 w 35"/>
                    <a:gd name="T1" fmla="*/ 8 h 29"/>
                    <a:gd name="T2" fmla="*/ 26 w 35"/>
                    <a:gd name="T3" fmla="*/ 8 h 29"/>
                    <a:gd name="T4" fmla="*/ 22 w 35"/>
                    <a:gd name="T5" fmla="*/ 0 h 29"/>
                    <a:gd name="T6" fmla="*/ 22 w 35"/>
                    <a:gd name="T7" fmla="*/ 0 h 29"/>
                    <a:gd name="T8" fmla="*/ 16 w 35"/>
                    <a:gd name="T9" fmla="*/ 0 h 29"/>
                    <a:gd name="T10" fmla="*/ 16 w 35"/>
                    <a:gd name="T11" fmla="*/ 0 h 29"/>
                    <a:gd name="T12" fmla="*/ 10 w 35"/>
                    <a:gd name="T13" fmla="*/ 2 h 29"/>
                    <a:gd name="T14" fmla="*/ 2 w 35"/>
                    <a:gd name="T15" fmla="*/ 2 h 29"/>
                    <a:gd name="T16" fmla="*/ 2 w 35"/>
                    <a:gd name="T17" fmla="*/ 4 h 29"/>
                    <a:gd name="T18" fmla="*/ 6 w 35"/>
                    <a:gd name="T19" fmla="*/ 6 h 29"/>
                    <a:gd name="T20" fmla="*/ 6 w 35"/>
                    <a:gd name="T21" fmla="*/ 8 h 29"/>
                    <a:gd name="T22" fmla="*/ 4 w 35"/>
                    <a:gd name="T23" fmla="*/ 12 h 29"/>
                    <a:gd name="T24" fmla="*/ 4 w 35"/>
                    <a:gd name="T25" fmla="*/ 16 h 29"/>
                    <a:gd name="T26" fmla="*/ 0 w 35"/>
                    <a:gd name="T27" fmla="*/ 16 h 29"/>
                    <a:gd name="T28" fmla="*/ 2 w 35"/>
                    <a:gd name="T29" fmla="*/ 20 h 29"/>
                    <a:gd name="T30" fmla="*/ 10 w 35"/>
                    <a:gd name="T31" fmla="*/ 18 h 29"/>
                    <a:gd name="T32" fmla="*/ 4 w 35"/>
                    <a:gd name="T33" fmla="*/ 24 h 29"/>
                    <a:gd name="T34" fmla="*/ 2 w 35"/>
                    <a:gd name="T35" fmla="*/ 29 h 29"/>
                    <a:gd name="T36" fmla="*/ 6 w 35"/>
                    <a:gd name="T37" fmla="*/ 27 h 29"/>
                    <a:gd name="T38" fmla="*/ 10 w 35"/>
                    <a:gd name="T39" fmla="*/ 22 h 29"/>
                    <a:gd name="T40" fmla="*/ 14 w 35"/>
                    <a:gd name="T41" fmla="*/ 18 h 29"/>
                    <a:gd name="T42" fmla="*/ 18 w 35"/>
                    <a:gd name="T43" fmla="*/ 14 h 29"/>
                    <a:gd name="T44" fmla="*/ 22 w 35"/>
                    <a:gd name="T45" fmla="*/ 14 h 29"/>
                    <a:gd name="T46" fmla="*/ 29 w 35"/>
                    <a:gd name="T47" fmla="*/ 14 h 29"/>
                    <a:gd name="T48" fmla="*/ 35 w 35"/>
                    <a:gd name="T49" fmla="*/ 14 h 29"/>
                    <a:gd name="T50" fmla="*/ 35 w 35"/>
                    <a:gd name="T51" fmla="*/ 14 h 29"/>
                    <a:gd name="T52" fmla="*/ 35 w 35"/>
                    <a:gd name="T53" fmla="*/ 10 h 29"/>
                    <a:gd name="T54" fmla="*/ 33 w 35"/>
                    <a:gd name="T55" fmla="*/ 8 h 2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5"/>
                    <a:gd name="T85" fmla="*/ 0 h 29"/>
                    <a:gd name="T86" fmla="*/ 35 w 35"/>
                    <a:gd name="T87" fmla="*/ 29 h 2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5" h="29">
                      <a:moveTo>
                        <a:pt x="33" y="8"/>
                      </a:moveTo>
                      <a:lnTo>
                        <a:pt x="26" y="8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6" y="6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4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10" y="18"/>
                      </a:lnTo>
                      <a:lnTo>
                        <a:pt x="4" y="24"/>
                      </a:lnTo>
                      <a:lnTo>
                        <a:pt x="2" y="29"/>
                      </a:lnTo>
                      <a:lnTo>
                        <a:pt x="6" y="27"/>
                      </a:lnTo>
                      <a:lnTo>
                        <a:pt x="10" y="22"/>
                      </a:lnTo>
                      <a:lnTo>
                        <a:pt x="14" y="18"/>
                      </a:lnTo>
                      <a:lnTo>
                        <a:pt x="18" y="14"/>
                      </a:lnTo>
                      <a:lnTo>
                        <a:pt x="22" y="14"/>
                      </a:lnTo>
                      <a:lnTo>
                        <a:pt x="29" y="14"/>
                      </a:lnTo>
                      <a:lnTo>
                        <a:pt x="35" y="14"/>
                      </a:lnTo>
                      <a:lnTo>
                        <a:pt x="35" y="10"/>
                      </a:lnTo>
                      <a:lnTo>
                        <a:pt x="33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95" name="Freeform 544"/>
                <p:cNvSpPr>
                  <a:spLocks noChangeAspect="1"/>
                </p:cNvSpPr>
                <p:nvPr/>
              </p:nvSpPr>
              <p:spPr bwMode="gray">
                <a:xfrm>
                  <a:off x="3230" y="1503"/>
                  <a:ext cx="100" cy="241"/>
                </a:xfrm>
                <a:custGeom>
                  <a:avLst/>
                  <a:gdLst>
                    <a:gd name="T0" fmla="*/ 60 w 108"/>
                    <a:gd name="T1" fmla="*/ 20 h 214"/>
                    <a:gd name="T2" fmla="*/ 56 w 108"/>
                    <a:gd name="T3" fmla="*/ 8 h 214"/>
                    <a:gd name="T4" fmla="*/ 44 w 108"/>
                    <a:gd name="T5" fmla="*/ 0 h 214"/>
                    <a:gd name="T6" fmla="*/ 35 w 108"/>
                    <a:gd name="T7" fmla="*/ 4 h 214"/>
                    <a:gd name="T8" fmla="*/ 27 w 108"/>
                    <a:gd name="T9" fmla="*/ 10 h 214"/>
                    <a:gd name="T10" fmla="*/ 23 w 108"/>
                    <a:gd name="T11" fmla="*/ 12 h 214"/>
                    <a:gd name="T12" fmla="*/ 15 w 108"/>
                    <a:gd name="T13" fmla="*/ 10 h 214"/>
                    <a:gd name="T14" fmla="*/ 7 w 108"/>
                    <a:gd name="T15" fmla="*/ 12 h 214"/>
                    <a:gd name="T16" fmla="*/ 0 w 108"/>
                    <a:gd name="T17" fmla="*/ 14 h 214"/>
                    <a:gd name="T18" fmla="*/ 15 w 108"/>
                    <a:gd name="T19" fmla="*/ 35 h 214"/>
                    <a:gd name="T20" fmla="*/ 25 w 108"/>
                    <a:gd name="T21" fmla="*/ 37 h 214"/>
                    <a:gd name="T22" fmla="*/ 35 w 108"/>
                    <a:gd name="T23" fmla="*/ 43 h 214"/>
                    <a:gd name="T24" fmla="*/ 35 w 108"/>
                    <a:gd name="T25" fmla="*/ 53 h 214"/>
                    <a:gd name="T26" fmla="*/ 31 w 108"/>
                    <a:gd name="T27" fmla="*/ 57 h 214"/>
                    <a:gd name="T28" fmla="*/ 48 w 108"/>
                    <a:gd name="T29" fmla="*/ 74 h 214"/>
                    <a:gd name="T30" fmla="*/ 56 w 108"/>
                    <a:gd name="T31" fmla="*/ 86 h 214"/>
                    <a:gd name="T32" fmla="*/ 68 w 108"/>
                    <a:gd name="T33" fmla="*/ 99 h 214"/>
                    <a:gd name="T34" fmla="*/ 79 w 108"/>
                    <a:gd name="T35" fmla="*/ 109 h 214"/>
                    <a:gd name="T36" fmla="*/ 81 w 108"/>
                    <a:gd name="T37" fmla="*/ 123 h 214"/>
                    <a:gd name="T38" fmla="*/ 89 w 108"/>
                    <a:gd name="T39" fmla="*/ 144 h 214"/>
                    <a:gd name="T40" fmla="*/ 77 w 108"/>
                    <a:gd name="T41" fmla="*/ 165 h 214"/>
                    <a:gd name="T42" fmla="*/ 66 w 108"/>
                    <a:gd name="T43" fmla="*/ 167 h 214"/>
                    <a:gd name="T44" fmla="*/ 70 w 108"/>
                    <a:gd name="T45" fmla="*/ 177 h 214"/>
                    <a:gd name="T46" fmla="*/ 66 w 108"/>
                    <a:gd name="T47" fmla="*/ 181 h 214"/>
                    <a:gd name="T48" fmla="*/ 56 w 108"/>
                    <a:gd name="T49" fmla="*/ 179 h 214"/>
                    <a:gd name="T50" fmla="*/ 50 w 108"/>
                    <a:gd name="T51" fmla="*/ 183 h 214"/>
                    <a:gd name="T52" fmla="*/ 58 w 108"/>
                    <a:gd name="T53" fmla="*/ 190 h 214"/>
                    <a:gd name="T54" fmla="*/ 56 w 108"/>
                    <a:gd name="T55" fmla="*/ 208 h 214"/>
                    <a:gd name="T56" fmla="*/ 56 w 108"/>
                    <a:gd name="T57" fmla="*/ 214 h 214"/>
                    <a:gd name="T58" fmla="*/ 66 w 108"/>
                    <a:gd name="T59" fmla="*/ 208 h 214"/>
                    <a:gd name="T60" fmla="*/ 73 w 108"/>
                    <a:gd name="T61" fmla="*/ 200 h 214"/>
                    <a:gd name="T62" fmla="*/ 70 w 108"/>
                    <a:gd name="T63" fmla="*/ 194 h 214"/>
                    <a:gd name="T64" fmla="*/ 79 w 108"/>
                    <a:gd name="T65" fmla="*/ 198 h 214"/>
                    <a:gd name="T66" fmla="*/ 77 w 108"/>
                    <a:gd name="T67" fmla="*/ 192 h 214"/>
                    <a:gd name="T68" fmla="*/ 81 w 108"/>
                    <a:gd name="T69" fmla="*/ 194 h 214"/>
                    <a:gd name="T70" fmla="*/ 81 w 108"/>
                    <a:gd name="T71" fmla="*/ 190 h 214"/>
                    <a:gd name="T72" fmla="*/ 81 w 108"/>
                    <a:gd name="T73" fmla="*/ 185 h 214"/>
                    <a:gd name="T74" fmla="*/ 85 w 108"/>
                    <a:gd name="T75" fmla="*/ 187 h 214"/>
                    <a:gd name="T76" fmla="*/ 99 w 108"/>
                    <a:gd name="T77" fmla="*/ 175 h 214"/>
                    <a:gd name="T78" fmla="*/ 108 w 108"/>
                    <a:gd name="T79" fmla="*/ 165 h 214"/>
                    <a:gd name="T80" fmla="*/ 106 w 108"/>
                    <a:gd name="T81" fmla="*/ 142 h 214"/>
                    <a:gd name="T82" fmla="*/ 97 w 108"/>
                    <a:gd name="T83" fmla="*/ 115 h 214"/>
                    <a:gd name="T84" fmla="*/ 89 w 108"/>
                    <a:gd name="T85" fmla="*/ 103 h 214"/>
                    <a:gd name="T86" fmla="*/ 77 w 108"/>
                    <a:gd name="T87" fmla="*/ 95 h 214"/>
                    <a:gd name="T88" fmla="*/ 64 w 108"/>
                    <a:gd name="T89" fmla="*/ 82 h 214"/>
                    <a:gd name="T90" fmla="*/ 56 w 108"/>
                    <a:gd name="T91" fmla="*/ 72 h 214"/>
                    <a:gd name="T92" fmla="*/ 52 w 108"/>
                    <a:gd name="T93" fmla="*/ 57 h 214"/>
                    <a:gd name="T94" fmla="*/ 56 w 108"/>
                    <a:gd name="T95" fmla="*/ 47 h 214"/>
                    <a:gd name="T96" fmla="*/ 62 w 108"/>
                    <a:gd name="T97" fmla="*/ 39 h 214"/>
                    <a:gd name="T98" fmla="*/ 64 w 108"/>
                    <a:gd name="T99" fmla="*/ 35 h 214"/>
                    <a:gd name="T100" fmla="*/ 68 w 108"/>
                    <a:gd name="T101" fmla="*/ 33 h 214"/>
                    <a:gd name="T102" fmla="*/ 73 w 108"/>
                    <a:gd name="T103" fmla="*/ 27 h 214"/>
                    <a:gd name="T104" fmla="*/ 64 w 108"/>
                    <a:gd name="T105" fmla="*/ 20 h 21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8"/>
                    <a:gd name="T160" fmla="*/ 0 h 214"/>
                    <a:gd name="T161" fmla="*/ 108 w 108"/>
                    <a:gd name="T162" fmla="*/ 214 h 21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8" h="214">
                      <a:moveTo>
                        <a:pt x="64" y="20"/>
                      </a:moveTo>
                      <a:lnTo>
                        <a:pt x="60" y="20"/>
                      </a:lnTo>
                      <a:lnTo>
                        <a:pt x="56" y="14"/>
                      </a:lnTo>
                      <a:lnTo>
                        <a:pt x="56" y="8"/>
                      </a:lnTo>
                      <a:lnTo>
                        <a:pt x="48" y="6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5" y="4"/>
                      </a:lnTo>
                      <a:lnTo>
                        <a:pt x="33" y="6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3" y="12"/>
                      </a:lnTo>
                      <a:lnTo>
                        <a:pt x="19" y="12"/>
                      </a:lnTo>
                      <a:lnTo>
                        <a:pt x="15" y="10"/>
                      </a:lnTo>
                      <a:lnTo>
                        <a:pt x="13" y="12"/>
                      </a:lnTo>
                      <a:lnTo>
                        <a:pt x="7" y="12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13" y="27"/>
                      </a:lnTo>
                      <a:lnTo>
                        <a:pt x="15" y="35"/>
                      </a:lnTo>
                      <a:lnTo>
                        <a:pt x="25" y="39"/>
                      </a:lnTo>
                      <a:lnTo>
                        <a:pt x="25" y="37"/>
                      </a:lnTo>
                      <a:lnTo>
                        <a:pt x="31" y="35"/>
                      </a:lnTo>
                      <a:lnTo>
                        <a:pt x="35" y="43"/>
                      </a:lnTo>
                      <a:lnTo>
                        <a:pt x="44" y="49"/>
                      </a:lnTo>
                      <a:lnTo>
                        <a:pt x="35" y="53"/>
                      </a:lnTo>
                      <a:lnTo>
                        <a:pt x="31" y="53"/>
                      </a:lnTo>
                      <a:lnTo>
                        <a:pt x="31" y="57"/>
                      </a:lnTo>
                      <a:lnTo>
                        <a:pt x="44" y="66"/>
                      </a:lnTo>
                      <a:lnTo>
                        <a:pt x="48" y="74"/>
                      </a:lnTo>
                      <a:lnTo>
                        <a:pt x="52" y="78"/>
                      </a:lnTo>
                      <a:lnTo>
                        <a:pt x="56" y="86"/>
                      </a:lnTo>
                      <a:lnTo>
                        <a:pt x="66" y="93"/>
                      </a:lnTo>
                      <a:lnTo>
                        <a:pt x="68" y="99"/>
                      </a:lnTo>
                      <a:lnTo>
                        <a:pt x="79" y="105"/>
                      </a:lnTo>
                      <a:lnTo>
                        <a:pt x="79" y="109"/>
                      </a:lnTo>
                      <a:lnTo>
                        <a:pt x="83" y="115"/>
                      </a:lnTo>
                      <a:lnTo>
                        <a:pt x="81" y="123"/>
                      </a:lnTo>
                      <a:lnTo>
                        <a:pt x="83" y="136"/>
                      </a:lnTo>
                      <a:lnTo>
                        <a:pt x="89" y="144"/>
                      </a:lnTo>
                      <a:lnTo>
                        <a:pt x="85" y="159"/>
                      </a:lnTo>
                      <a:lnTo>
                        <a:pt x="77" y="165"/>
                      </a:lnTo>
                      <a:lnTo>
                        <a:pt x="70" y="163"/>
                      </a:lnTo>
                      <a:lnTo>
                        <a:pt x="66" y="167"/>
                      </a:lnTo>
                      <a:lnTo>
                        <a:pt x="68" y="173"/>
                      </a:lnTo>
                      <a:lnTo>
                        <a:pt x="70" y="177"/>
                      </a:lnTo>
                      <a:lnTo>
                        <a:pt x="70" y="179"/>
                      </a:lnTo>
                      <a:lnTo>
                        <a:pt x="66" y="181"/>
                      </a:lnTo>
                      <a:lnTo>
                        <a:pt x="62" y="177"/>
                      </a:lnTo>
                      <a:lnTo>
                        <a:pt x="56" y="179"/>
                      </a:lnTo>
                      <a:lnTo>
                        <a:pt x="54" y="183"/>
                      </a:lnTo>
                      <a:lnTo>
                        <a:pt x="50" y="183"/>
                      </a:lnTo>
                      <a:lnTo>
                        <a:pt x="52" y="187"/>
                      </a:lnTo>
                      <a:lnTo>
                        <a:pt x="58" y="190"/>
                      </a:lnTo>
                      <a:lnTo>
                        <a:pt x="56" y="198"/>
                      </a:lnTo>
                      <a:lnTo>
                        <a:pt x="56" y="208"/>
                      </a:lnTo>
                      <a:lnTo>
                        <a:pt x="58" y="210"/>
                      </a:lnTo>
                      <a:lnTo>
                        <a:pt x="56" y="214"/>
                      </a:lnTo>
                      <a:lnTo>
                        <a:pt x="62" y="212"/>
                      </a:lnTo>
                      <a:lnTo>
                        <a:pt x="66" y="208"/>
                      </a:lnTo>
                      <a:lnTo>
                        <a:pt x="68" y="204"/>
                      </a:lnTo>
                      <a:lnTo>
                        <a:pt x="73" y="200"/>
                      </a:lnTo>
                      <a:lnTo>
                        <a:pt x="73" y="198"/>
                      </a:lnTo>
                      <a:lnTo>
                        <a:pt x="70" y="194"/>
                      </a:lnTo>
                      <a:lnTo>
                        <a:pt x="77" y="200"/>
                      </a:lnTo>
                      <a:lnTo>
                        <a:pt x="79" y="198"/>
                      </a:lnTo>
                      <a:lnTo>
                        <a:pt x="79" y="194"/>
                      </a:lnTo>
                      <a:lnTo>
                        <a:pt x="77" y="192"/>
                      </a:lnTo>
                      <a:lnTo>
                        <a:pt x="81" y="196"/>
                      </a:lnTo>
                      <a:lnTo>
                        <a:pt x="81" y="194"/>
                      </a:lnTo>
                      <a:lnTo>
                        <a:pt x="79" y="192"/>
                      </a:lnTo>
                      <a:lnTo>
                        <a:pt x="81" y="190"/>
                      </a:lnTo>
                      <a:lnTo>
                        <a:pt x="81" y="187"/>
                      </a:lnTo>
                      <a:lnTo>
                        <a:pt x="81" y="185"/>
                      </a:lnTo>
                      <a:lnTo>
                        <a:pt x="85" y="185"/>
                      </a:lnTo>
                      <a:lnTo>
                        <a:pt x="85" y="187"/>
                      </a:lnTo>
                      <a:lnTo>
                        <a:pt x="91" y="183"/>
                      </a:lnTo>
                      <a:lnTo>
                        <a:pt x="99" y="175"/>
                      </a:lnTo>
                      <a:lnTo>
                        <a:pt x="106" y="171"/>
                      </a:lnTo>
                      <a:lnTo>
                        <a:pt x="108" y="165"/>
                      </a:lnTo>
                      <a:lnTo>
                        <a:pt x="106" y="152"/>
                      </a:lnTo>
                      <a:lnTo>
                        <a:pt x="106" y="142"/>
                      </a:lnTo>
                      <a:lnTo>
                        <a:pt x="103" y="130"/>
                      </a:lnTo>
                      <a:lnTo>
                        <a:pt x="97" y="115"/>
                      </a:lnTo>
                      <a:lnTo>
                        <a:pt x="93" y="111"/>
                      </a:lnTo>
                      <a:lnTo>
                        <a:pt x="89" y="103"/>
                      </a:lnTo>
                      <a:lnTo>
                        <a:pt x="85" y="99"/>
                      </a:lnTo>
                      <a:lnTo>
                        <a:pt x="77" y="95"/>
                      </a:lnTo>
                      <a:lnTo>
                        <a:pt x="70" y="88"/>
                      </a:lnTo>
                      <a:lnTo>
                        <a:pt x="64" y="82"/>
                      </a:lnTo>
                      <a:lnTo>
                        <a:pt x="62" y="76"/>
                      </a:lnTo>
                      <a:lnTo>
                        <a:pt x="56" y="72"/>
                      </a:lnTo>
                      <a:lnTo>
                        <a:pt x="52" y="62"/>
                      </a:lnTo>
                      <a:lnTo>
                        <a:pt x="52" y="57"/>
                      </a:lnTo>
                      <a:lnTo>
                        <a:pt x="54" y="49"/>
                      </a:lnTo>
                      <a:lnTo>
                        <a:pt x="56" y="47"/>
                      </a:lnTo>
                      <a:lnTo>
                        <a:pt x="60" y="45"/>
                      </a:lnTo>
                      <a:lnTo>
                        <a:pt x="62" y="39"/>
                      </a:lnTo>
                      <a:lnTo>
                        <a:pt x="64" y="37"/>
                      </a:lnTo>
                      <a:lnTo>
                        <a:pt x="64" y="35"/>
                      </a:lnTo>
                      <a:lnTo>
                        <a:pt x="68" y="35"/>
                      </a:lnTo>
                      <a:lnTo>
                        <a:pt x="68" y="33"/>
                      </a:lnTo>
                      <a:lnTo>
                        <a:pt x="70" y="31"/>
                      </a:lnTo>
                      <a:lnTo>
                        <a:pt x="73" y="27"/>
                      </a:lnTo>
                      <a:lnTo>
                        <a:pt x="73" y="24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96" name="Freeform 545"/>
                <p:cNvSpPr>
                  <a:spLocks noChangeAspect="1"/>
                </p:cNvSpPr>
                <p:nvPr/>
              </p:nvSpPr>
              <p:spPr bwMode="gray">
                <a:xfrm>
                  <a:off x="3249" y="1642"/>
                  <a:ext cx="62" cy="69"/>
                </a:xfrm>
                <a:custGeom>
                  <a:avLst/>
                  <a:gdLst>
                    <a:gd name="T0" fmla="*/ 35 w 68"/>
                    <a:gd name="T1" fmla="*/ 56 h 60"/>
                    <a:gd name="T2" fmla="*/ 41 w 68"/>
                    <a:gd name="T3" fmla="*/ 54 h 60"/>
                    <a:gd name="T4" fmla="*/ 45 w 68"/>
                    <a:gd name="T5" fmla="*/ 58 h 60"/>
                    <a:gd name="T6" fmla="*/ 49 w 68"/>
                    <a:gd name="T7" fmla="*/ 56 h 60"/>
                    <a:gd name="T8" fmla="*/ 49 w 68"/>
                    <a:gd name="T9" fmla="*/ 54 h 60"/>
                    <a:gd name="T10" fmla="*/ 47 w 68"/>
                    <a:gd name="T11" fmla="*/ 50 h 60"/>
                    <a:gd name="T12" fmla="*/ 45 w 68"/>
                    <a:gd name="T13" fmla="*/ 44 h 60"/>
                    <a:gd name="T14" fmla="*/ 49 w 68"/>
                    <a:gd name="T15" fmla="*/ 40 h 60"/>
                    <a:gd name="T16" fmla="*/ 56 w 68"/>
                    <a:gd name="T17" fmla="*/ 42 h 60"/>
                    <a:gd name="T18" fmla="*/ 64 w 68"/>
                    <a:gd name="T19" fmla="*/ 36 h 60"/>
                    <a:gd name="T20" fmla="*/ 68 w 68"/>
                    <a:gd name="T21" fmla="*/ 21 h 60"/>
                    <a:gd name="T22" fmla="*/ 62 w 68"/>
                    <a:gd name="T23" fmla="*/ 13 h 60"/>
                    <a:gd name="T24" fmla="*/ 60 w 68"/>
                    <a:gd name="T25" fmla="*/ 0 h 60"/>
                    <a:gd name="T26" fmla="*/ 54 w 68"/>
                    <a:gd name="T27" fmla="*/ 5 h 60"/>
                    <a:gd name="T28" fmla="*/ 49 w 68"/>
                    <a:gd name="T29" fmla="*/ 5 h 60"/>
                    <a:gd name="T30" fmla="*/ 43 w 68"/>
                    <a:gd name="T31" fmla="*/ 9 h 60"/>
                    <a:gd name="T32" fmla="*/ 45 w 68"/>
                    <a:gd name="T33" fmla="*/ 11 h 60"/>
                    <a:gd name="T34" fmla="*/ 45 w 68"/>
                    <a:gd name="T35" fmla="*/ 13 h 60"/>
                    <a:gd name="T36" fmla="*/ 39 w 68"/>
                    <a:gd name="T37" fmla="*/ 11 h 60"/>
                    <a:gd name="T38" fmla="*/ 35 w 68"/>
                    <a:gd name="T39" fmla="*/ 11 h 60"/>
                    <a:gd name="T40" fmla="*/ 33 w 68"/>
                    <a:gd name="T41" fmla="*/ 7 h 60"/>
                    <a:gd name="T42" fmla="*/ 29 w 68"/>
                    <a:gd name="T43" fmla="*/ 5 h 60"/>
                    <a:gd name="T44" fmla="*/ 19 w 68"/>
                    <a:gd name="T45" fmla="*/ 7 h 60"/>
                    <a:gd name="T46" fmla="*/ 12 w 68"/>
                    <a:gd name="T47" fmla="*/ 5 h 60"/>
                    <a:gd name="T48" fmla="*/ 2 w 68"/>
                    <a:gd name="T49" fmla="*/ 15 h 60"/>
                    <a:gd name="T50" fmla="*/ 0 w 68"/>
                    <a:gd name="T51" fmla="*/ 17 h 60"/>
                    <a:gd name="T52" fmla="*/ 0 w 68"/>
                    <a:gd name="T53" fmla="*/ 27 h 60"/>
                    <a:gd name="T54" fmla="*/ 4 w 68"/>
                    <a:gd name="T55" fmla="*/ 33 h 60"/>
                    <a:gd name="T56" fmla="*/ 8 w 68"/>
                    <a:gd name="T57" fmla="*/ 42 h 60"/>
                    <a:gd name="T58" fmla="*/ 10 w 68"/>
                    <a:gd name="T59" fmla="*/ 48 h 60"/>
                    <a:gd name="T60" fmla="*/ 12 w 68"/>
                    <a:gd name="T61" fmla="*/ 50 h 60"/>
                    <a:gd name="T62" fmla="*/ 10 w 68"/>
                    <a:gd name="T63" fmla="*/ 56 h 60"/>
                    <a:gd name="T64" fmla="*/ 16 w 68"/>
                    <a:gd name="T65" fmla="*/ 54 h 60"/>
                    <a:gd name="T66" fmla="*/ 16 w 68"/>
                    <a:gd name="T67" fmla="*/ 52 h 60"/>
                    <a:gd name="T68" fmla="*/ 19 w 68"/>
                    <a:gd name="T69" fmla="*/ 52 h 60"/>
                    <a:gd name="T70" fmla="*/ 21 w 68"/>
                    <a:gd name="T71" fmla="*/ 56 h 60"/>
                    <a:gd name="T72" fmla="*/ 19 w 68"/>
                    <a:gd name="T73" fmla="*/ 58 h 60"/>
                    <a:gd name="T74" fmla="*/ 21 w 68"/>
                    <a:gd name="T75" fmla="*/ 60 h 60"/>
                    <a:gd name="T76" fmla="*/ 23 w 68"/>
                    <a:gd name="T77" fmla="*/ 58 h 60"/>
                    <a:gd name="T78" fmla="*/ 29 w 68"/>
                    <a:gd name="T79" fmla="*/ 60 h 60"/>
                    <a:gd name="T80" fmla="*/ 33 w 68"/>
                    <a:gd name="T81" fmla="*/ 60 h 60"/>
                    <a:gd name="T82" fmla="*/ 35 w 68"/>
                    <a:gd name="T83" fmla="*/ 56 h 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8"/>
                    <a:gd name="T127" fmla="*/ 0 h 60"/>
                    <a:gd name="T128" fmla="*/ 68 w 68"/>
                    <a:gd name="T129" fmla="*/ 60 h 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8" h="60">
                      <a:moveTo>
                        <a:pt x="35" y="56"/>
                      </a:moveTo>
                      <a:lnTo>
                        <a:pt x="41" y="54"/>
                      </a:lnTo>
                      <a:lnTo>
                        <a:pt x="45" y="58"/>
                      </a:lnTo>
                      <a:lnTo>
                        <a:pt x="49" y="56"/>
                      </a:lnTo>
                      <a:lnTo>
                        <a:pt x="49" y="54"/>
                      </a:lnTo>
                      <a:lnTo>
                        <a:pt x="47" y="50"/>
                      </a:lnTo>
                      <a:lnTo>
                        <a:pt x="45" y="44"/>
                      </a:lnTo>
                      <a:lnTo>
                        <a:pt x="49" y="40"/>
                      </a:lnTo>
                      <a:lnTo>
                        <a:pt x="56" y="42"/>
                      </a:lnTo>
                      <a:lnTo>
                        <a:pt x="64" y="36"/>
                      </a:lnTo>
                      <a:lnTo>
                        <a:pt x="68" y="21"/>
                      </a:lnTo>
                      <a:lnTo>
                        <a:pt x="62" y="13"/>
                      </a:lnTo>
                      <a:lnTo>
                        <a:pt x="60" y="0"/>
                      </a:lnTo>
                      <a:lnTo>
                        <a:pt x="54" y="5"/>
                      </a:lnTo>
                      <a:lnTo>
                        <a:pt x="49" y="5"/>
                      </a:lnTo>
                      <a:lnTo>
                        <a:pt x="43" y="9"/>
                      </a:lnTo>
                      <a:lnTo>
                        <a:pt x="45" y="11"/>
                      </a:lnTo>
                      <a:lnTo>
                        <a:pt x="45" y="13"/>
                      </a:lnTo>
                      <a:lnTo>
                        <a:pt x="39" y="11"/>
                      </a:lnTo>
                      <a:lnTo>
                        <a:pt x="35" y="11"/>
                      </a:lnTo>
                      <a:lnTo>
                        <a:pt x="33" y="7"/>
                      </a:lnTo>
                      <a:lnTo>
                        <a:pt x="29" y="5"/>
                      </a:lnTo>
                      <a:lnTo>
                        <a:pt x="19" y="7"/>
                      </a:lnTo>
                      <a:lnTo>
                        <a:pt x="12" y="5"/>
                      </a:lnTo>
                      <a:lnTo>
                        <a:pt x="2" y="15"/>
                      </a:lnTo>
                      <a:lnTo>
                        <a:pt x="0" y="17"/>
                      </a:lnTo>
                      <a:lnTo>
                        <a:pt x="0" y="27"/>
                      </a:lnTo>
                      <a:lnTo>
                        <a:pt x="4" y="33"/>
                      </a:lnTo>
                      <a:lnTo>
                        <a:pt x="8" y="42"/>
                      </a:lnTo>
                      <a:lnTo>
                        <a:pt x="10" y="48"/>
                      </a:lnTo>
                      <a:lnTo>
                        <a:pt x="12" y="50"/>
                      </a:lnTo>
                      <a:lnTo>
                        <a:pt x="10" y="56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9" y="52"/>
                      </a:lnTo>
                      <a:lnTo>
                        <a:pt x="21" y="56"/>
                      </a:lnTo>
                      <a:lnTo>
                        <a:pt x="19" y="58"/>
                      </a:lnTo>
                      <a:lnTo>
                        <a:pt x="21" y="60"/>
                      </a:lnTo>
                      <a:lnTo>
                        <a:pt x="23" y="58"/>
                      </a:lnTo>
                      <a:lnTo>
                        <a:pt x="29" y="60"/>
                      </a:lnTo>
                      <a:lnTo>
                        <a:pt x="33" y="60"/>
                      </a:lnTo>
                      <a:lnTo>
                        <a:pt x="35" y="5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97" name="Freeform 546"/>
                <p:cNvSpPr>
                  <a:spLocks noChangeAspect="1"/>
                </p:cNvSpPr>
                <p:nvPr/>
              </p:nvSpPr>
              <p:spPr bwMode="gray">
                <a:xfrm>
                  <a:off x="2591" y="1394"/>
                  <a:ext cx="24" cy="28"/>
                </a:xfrm>
                <a:custGeom>
                  <a:avLst/>
                  <a:gdLst>
                    <a:gd name="T0" fmla="*/ 6 w 24"/>
                    <a:gd name="T1" fmla="*/ 0 h 23"/>
                    <a:gd name="T2" fmla="*/ 0 w 24"/>
                    <a:gd name="T3" fmla="*/ 14 h 23"/>
                    <a:gd name="T4" fmla="*/ 8 w 24"/>
                    <a:gd name="T5" fmla="*/ 16 h 23"/>
                    <a:gd name="T6" fmla="*/ 14 w 24"/>
                    <a:gd name="T7" fmla="*/ 23 h 23"/>
                    <a:gd name="T8" fmla="*/ 24 w 24"/>
                    <a:gd name="T9" fmla="*/ 23 h 23"/>
                    <a:gd name="T10" fmla="*/ 18 w 24"/>
                    <a:gd name="T11" fmla="*/ 14 h 23"/>
                    <a:gd name="T12" fmla="*/ 16 w 24"/>
                    <a:gd name="T13" fmla="*/ 12 h 23"/>
                    <a:gd name="T14" fmla="*/ 12 w 24"/>
                    <a:gd name="T15" fmla="*/ 14 h 23"/>
                    <a:gd name="T16" fmla="*/ 12 w 24"/>
                    <a:gd name="T17" fmla="*/ 12 h 23"/>
                    <a:gd name="T18" fmla="*/ 16 w 24"/>
                    <a:gd name="T19" fmla="*/ 8 h 23"/>
                    <a:gd name="T20" fmla="*/ 22 w 24"/>
                    <a:gd name="T21" fmla="*/ 8 h 23"/>
                    <a:gd name="T22" fmla="*/ 22 w 24"/>
                    <a:gd name="T23" fmla="*/ 6 h 23"/>
                    <a:gd name="T24" fmla="*/ 22 w 24"/>
                    <a:gd name="T25" fmla="*/ 4 h 23"/>
                    <a:gd name="T26" fmla="*/ 16 w 24"/>
                    <a:gd name="T27" fmla="*/ 2 h 23"/>
                    <a:gd name="T28" fmla="*/ 10 w 24"/>
                    <a:gd name="T29" fmla="*/ 0 h 23"/>
                    <a:gd name="T30" fmla="*/ 6 w 24"/>
                    <a:gd name="T31" fmla="*/ 0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4"/>
                    <a:gd name="T49" fmla="*/ 0 h 23"/>
                    <a:gd name="T50" fmla="*/ 24 w 24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4" h="23">
                      <a:moveTo>
                        <a:pt x="6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4" y="23"/>
                      </a:lnTo>
                      <a:lnTo>
                        <a:pt x="24" y="23"/>
                      </a:lnTo>
                      <a:lnTo>
                        <a:pt x="18" y="14"/>
                      </a:lnTo>
                      <a:lnTo>
                        <a:pt x="16" y="12"/>
                      </a:lnTo>
                      <a:lnTo>
                        <a:pt x="12" y="14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22" y="8"/>
                      </a:lnTo>
                      <a:lnTo>
                        <a:pt x="22" y="6"/>
                      </a:lnTo>
                      <a:lnTo>
                        <a:pt x="22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98" name="Freeform 547"/>
                <p:cNvSpPr>
                  <a:spLocks noChangeAspect="1"/>
                </p:cNvSpPr>
                <p:nvPr/>
              </p:nvSpPr>
              <p:spPr bwMode="gray">
                <a:xfrm>
                  <a:off x="2461" y="1362"/>
                  <a:ext cx="239" cy="265"/>
                </a:xfrm>
                <a:custGeom>
                  <a:avLst/>
                  <a:gdLst>
                    <a:gd name="T0" fmla="*/ 143 w 260"/>
                    <a:gd name="T1" fmla="*/ 45 h 235"/>
                    <a:gd name="T2" fmla="*/ 122 w 260"/>
                    <a:gd name="T3" fmla="*/ 45 h 235"/>
                    <a:gd name="T4" fmla="*/ 54 w 260"/>
                    <a:gd name="T5" fmla="*/ 0 h 235"/>
                    <a:gd name="T6" fmla="*/ 27 w 260"/>
                    <a:gd name="T7" fmla="*/ 10 h 235"/>
                    <a:gd name="T8" fmla="*/ 35 w 260"/>
                    <a:gd name="T9" fmla="*/ 25 h 235"/>
                    <a:gd name="T10" fmla="*/ 25 w 260"/>
                    <a:gd name="T11" fmla="*/ 35 h 235"/>
                    <a:gd name="T12" fmla="*/ 13 w 260"/>
                    <a:gd name="T13" fmla="*/ 45 h 235"/>
                    <a:gd name="T14" fmla="*/ 4 w 260"/>
                    <a:gd name="T15" fmla="*/ 41 h 235"/>
                    <a:gd name="T16" fmla="*/ 0 w 260"/>
                    <a:gd name="T17" fmla="*/ 60 h 235"/>
                    <a:gd name="T18" fmla="*/ 8 w 260"/>
                    <a:gd name="T19" fmla="*/ 64 h 235"/>
                    <a:gd name="T20" fmla="*/ 23 w 260"/>
                    <a:gd name="T21" fmla="*/ 89 h 235"/>
                    <a:gd name="T22" fmla="*/ 27 w 260"/>
                    <a:gd name="T23" fmla="*/ 95 h 235"/>
                    <a:gd name="T24" fmla="*/ 33 w 260"/>
                    <a:gd name="T25" fmla="*/ 101 h 235"/>
                    <a:gd name="T26" fmla="*/ 33 w 260"/>
                    <a:gd name="T27" fmla="*/ 109 h 235"/>
                    <a:gd name="T28" fmla="*/ 39 w 260"/>
                    <a:gd name="T29" fmla="*/ 115 h 235"/>
                    <a:gd name="T30" fmla="*/ 56 w 260"/>
                    <a:gd name="T31" fmla="*/ 134 h 235"/>
                    <a:gd name="T32" fmla="*/ 56 w 260"/>
                    <a:gd name="T33" fmla="*/ 148 h 235"/>
                    <a:gd name="T34" fmla="*/ 64 w 260"/>
                    <a:gd name="T35" fmla="*/ 165 h 235"/>
                    <a:gd name="T36" fmla="*/ 72 w 260"/>
                    <a:gd name="T37" fmla="*/ 171 h 235"/>
                    <a:gd name="T38" fmla="*/ 79 w 260"/>
                    <a:gd name="T39" fmla="*/ 179 h 235"/>
                    <a:gd name="T40" fmla="*/ 81 w 260"/>
                    <a:gd name="T41" fmla="*/ 183 h 235"/>
                    <a:gd name="T42" fmla="*/ 91 w 260"/>
                    <a:gd name="T43" fmla="*/ 200 h 235"/>
                    <a:gd name="T44" fmla="*/ 101 w 260"/>
                    <a:gd name="T45" fmla="*/ 214 h 235"/>
                    <a:gd name="T46" fmla="*/ 107 w 260"/>
                    <a:gd name="T47" fmla="*/ 227 h 235"/>
                    <a:gd name="T48" fmla="*/ 112 w 260"/>
                    <a:gd name="T49" fmla="*/ 223 h 235"/>
                    <a:gd name="T50" fmla="*/ 114 w 260"/>
                    <a:gd name="T51" fmla="*/ 216 h 235"/>
                    <a:gd name="T52" fmla="*/ 118 w 260"/>
                    <a:gd name="T53" fmla="*/ 210 h 235"/>
                    <a:gd name="T54" fmla="*/ 126 w 260"/>
                    <a:gd name="T55" fmla="*/ 212 h 235"/>
                    <a:gd name="T56" fmla="*/ 149 w 260"/>
                    <a:gd name="T57" fmla="*/ 235 h 235"/>
                    <a:gd name="T58" fmla="*/ 219 w 260"/>
                    <a:gd name="T59" fmla="*/ 190 h 235"/>
                    <a:gd name="T60" fmla="*/ 260 w 260"/>
                    <a:gd name="T61" fmla="*/ 146 h 235"/>
                    <a:gd name="T62" fmla="*/ 252 w 260"/>
                    <a:gd name="T63" fmla="*/ 140 h 235"/>
                    <a:gd name="T64" fmla="*/ 213 w 260"/>
                    <a:gd name="T65" fmla="*/ 130 h 235"/>
                    <a:gd name="T66" fmla="*/ 206 w 260"/>
                    <a:gd name="T67" fmla="*/ 111 h 235"/>
                    <a:gd name="T68" fmla="*/ 198 w 260"/>
                    <a:gd name="T69" fmla="*/ 103 h 235"/>
                    <a:gd name="T70" fmla="*/ 192 w 260"/>
                    <a:gd name="T71" fmla="*/ 95 h 235"/>
                    <a:gd name="T72" fmla="*/ 190 w 260"/>
                    <a:gd name="T73" fmla="*/ 82 h 235"/>
                    <a:gd name="T74" fmla="*/ 180 w 260"/>
                    <a:gd name="T75" fmla="*/ 72 h 235"/>
                    <a:gd name="T76" fmla="*/ 173 w 260"/>
                    <a:gd name="T77" fmla="*/ 66 h 235"/>
                    <a:gd name="T78" fmla="*/ 167 w 260"/>
                    <a:gd name="T79" fmla="*/ 54 h 235"/>
                    <a:gd name="T80" fmla="*/ 151 w 260"/>
                    <a:gd name="T81" fmla="*/ 47 h 2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60"/>
                    <a:gd name="T124" fmla="*/ 0 h 235"/>
                    <a:gd name="T125" fmla="*/ 260 w 260"/>
                    <a:gd name="T126" fmla="*/ 235 h 23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60" h="235">
                      <a:moveTo>
                        <a:pt x="151" y="47"/>
                      </a:moveTo>
                      <a:lnTo>
                        <a:pt x="143" y="45"/>
                      </a:lnTo>
                      <a:lnTo>
                        <a:pt x="136" y="47"/>
                      </a:lnTo>
                      <a:lnTo>
                        <a:pt x="122" y="45"/>
                      </a:lnTo>
                      <a:lnTo>
                        <a:pt x="72" y="4"/>
                      </a:lnTo>
                      <a:lnTo>
                        <a:pt x="54" y="0"/>
                      </a:lnTo>
                      <a:lnTo>
                        <a:pt x="37" y="8"/>
                      </a:lnTo>
                      <a:lnTo>
                        <a:pt x="27" y="10"/>
                      </a:lnTo>
                      <a:lnTo>
                        <a:pt x="27" y="14"/>
                      </a:lnTo>
                      <a:lnTo>
                        <a:pt x="35" y="25"/>
                      </a:lnTo>
                      <a:lnTo>
                        <a:pt x="31" y="33"/>
                      </a:lnTo>
                      <a:lnTo>
                        <a:pt x="25" y="35"/>
                      </a:lnTo>
                      <a:lnTo>
                        <a:pt x="19" y="39"/>
                      </a:lnTo>
                      <a:lnTo>
                        <a:pt x="13" y="45"/>
                      </a:lnTo>
                      <a:lnTo>
                        <a:pt x="8" y="43"/>
                      </a:lnTo>
                      <a:lnTo>
                        <a:pt x="4" y="41"/>
                      </a:lnTo>
                      <a:lnTo>
                        <a:pt x="2" y="47"/>
                      </a:lnTo>
                      <a:lnTo>
                        <a:pt x="0" y="60"/>
                      </a:lnTo>
                      <a:lnTo>
                        <a:pt x="6" y="62"/>
                      </a:lnTo>
                      <a:lnTo>
                        <a:pt x="8" y="64"/>
                      </a:lnTo>
                      <a:lnTo>
                        <a:pt x="17" y="78"/>
                      </a:lnTo>
                      <a:lnTo>
                        <a:pt x="23" y="89"/>
                      </a:lnTo>
                      <a:lnTo>
                        <a:pt x="25" y="89"/>
                      </a:lnTo>
                      <a:lnTo>
                        <a:pt x="27" y="95"/>
                      </a:lnTo>
                      <a:lnTo>
                        <a:pt x="31" y="99"/>
                      </a:lnTo>
                      <a:lnTo>
                        <a:pt x="33" y="101"/>
                      </a:lnTo>
                      <a:lnTo>
                        <a:pt x="35" y="107"/>
                      </a:lnTo>
                      <a:lnTo>
                        <a:pt x="33" y="109"/>
                      </a:lnTo>
                      <a:lnTo>
                        <a:pt x="35" y="113"/>
                      </a:lnTo>
                      <a:lnTo>
                        <a:pt x="39" y="115"/>
                      </a:lnTo>
                      <a:lnTo>
                        <a:pt x="52" y="126"/>
                      </a:lnTo>
                      <a:lnTo>
                        <a:pt x="56" y="134"/>
                      </a:lnTo>
                      <a:lnTo>
                        <a:pt x="60" y="142"/>
                      </a:lnTo>
                      <a:lnTo>
                        <a:pt x="56" y="148"/>
                      </a:lnTo>
                      <a:lnTo>
                        <a:pt x="58" y="155"/>
                      </a:lnTo>
                      <a:lnTo>
                        <a:pt x="64" y="165"/>
                      </a:lnTo>
                      <a:lnTo>
                        <a:pt x="66" y="169"/>
                      </a:lnTo>
                      <a:lnTo>
                        <a:pt x="72" y="171"/>
                      </a:lnTo>
                      <a:lnTo>
                        <a:pt x="77" y="175"/>
                      </a:lnTo>
                      <a:lnTo>
                        <a:pt x="79" y="179"/>
                      </a:lnTo>
                      <a:lnTo>
                        <a:pt x="81" y="183"/>
                      </a:lnTo>
                      <a:lnTo>
                        <a:pt x="89" y="196"/>
                      </a:lnTo>
                      <a:lnTo>
                        <a:pt x="91" y="200"/>
                      </a:lnTo>
                      <a:lnTo>
                        <a:pt x="95" y="206"/>
                      </a:lnTo>
                      <a:lnTo>
                        <a:pt x="101" y="214"/>
                      </a:lnTo>
                      <a:lnTo>
                        <a:pt x="103" y="223"/>
                      </a:lnTo>
                      <a:lnTo>
                        <a:pt x="107" y="227"/>
                      </a:lnTo>
                      <a:lnTo>
                        <a:pt x="110" y="225"/>
                      </a:lnTo>
                      <a:lnTo>
                        <a:pt x="112" y="223"/>
                      </a:lnTo>
                      <a:lnTo>
                        <a:pt x="112" y="221"/>
                      </a:lnTo>
                      <a:lnTo>
                        <a:pt x="114" y="216"/>
                      </a:lnTo>
                      <a:lnTo>
                        <a:pt x="114" y="212"/>
                      </a:lnTo>
                      <a:lnTo>
                        <a:pt x="118" y="210"/>
                      </a:lnTo>
                      <a:lnTo>
                        <a:pt x="122" y="212"/>
                      </a:lnTo>
                      <a:lnTo>
                        <a:pt x="126" y="212"/>
                      </a:lnTo>
                      <a:lnTo>
                        <a:pt x="147" y="227"/>
                      </a:lnTo>
                      <a:lnTo>
                        <a:pt x="149" y="235"/>
                      </a:lnTo>
                      <a:lnTo>
                        <a:pt x="178" y="202"/>
                      </a:lnTo>
                      <a:lnTo>
                        <a:pt x="219" y="190"/>
                      </a:lnTo>
                      <a:lnTo>
                        <a:pt x="256" y="175"/>
                      </a:lnTo>
                      <a:lnTo>
                        <a:pt x="260" y="146"/>
                      </a:lnTo>
                      <a:lnTo>
                        <a:pt x="256" y="136"/>
                      </a:lnTo>
                      <a:lnTo>
                        <a:pt x="252" y="140"/>
                      </a:lnTo>
                      <a:lnTo>
                        <a:pt x="217" y="132"/>
                      </a:lnTo>
                      <a:lnTo>
                        <a:pt x="213" y="130"/>
                      </a:lnTo>
                      <a:lnTo>
                        <a:pt x="206" y="115"/>
                      </a:lnTo>
                      <a:lnTo>
                        <a:pt x="206" y="111"/>
                      </a:lnTo>
                      <a:lnTo>
                        <a:pt x="202" y="111"/>
                      </a:lnTo>
                      <a:lnTo>
                        <a:pt x="198" y="103"/>
                      </a:lnTo>
                      <a:lnTo>
                        <a:pt x="196" y="99"/>
                      </a:lnTo>
                      <a:lnTo>
                        <a:pt x="192" y="95"/>
                      </a:lnTo>
                      <a:lnTo>
                        <a:pt x="190" y="89"/>
                      </a:lnTo>
                      <a:lnTo>
                        <a:pt x="190" y="82"/>
                      </a:lnTo>
                      <a:lnTo>
                        <a:pt x="184" y="74"/>
                      </a:lnTo>
                      <a:lnTo>
                        <a:pt x="180" y="72"/>
                      </a:lnTo>
                      <a:lnTo>
                        <a:pt x="178" y="68"/>
                      </a:lnTo>
                      <a:lnTo>
                        <a:pt x="173" y="66"/>
                      </a:lnTo>
                      <a:lnTo>
                        <a:pt x="171" y="60"/>
                      </a:lnTo>
                      <a:lnTo>
                        <a:pt x="167" y="54"/>
                      </a:lnTo>
                      <a:lnTo>
                        <a:pt x="157" y="54"/>
                      </a:lnTo>
                      <a:lnTo>
                        <a:pt x="151" y="4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399" name="Freeform 548"/>
                <p:cNvSpPr>
                  <a:spLocks noChangeAspect="1"/>
                </p:cNvSpPr>
                <p:nvPr/>
              </p:nvSpPr>
              <p:spPr bwMode="gray">
                <a:xfrm>
                  <a:off x="3064" y="1453"/>
                  <a:ext cx="59" cy="92"/>
                </a:xfrm>
                <a:custGeom>
                  <a:avLst/>
                  <a:gdLst>
                    <a:gd name="T0" fmla="*/ 64 w 64"/>
                    <a:gd name="T1" fmla="*/ 75 h 81"/>
                    <a:gd name="T2" fmla="*/ 62 w 64"/>
                    <a:gd name="T3" fmla="*/ 56 h 81"/>
                    <a:gd name="T4" fmla="*/ 56 w 64"/>
                    <a:gd name="T5" fmla="*/ 42 h 81"/>
                    <a:gd name="T6" fmla="*/ 49 w 64"/>
                    <a:gd name="T7" fmla="*/ 50 h 81"/>
                    <a:gd name="T8" fmla="*/ 45 w 64"/>
                    <a:gd name="T9" fmla="*/ 48 h 81"/>
                    <a:gd name="T10" fmla="*/ 39 w 64"/>
                    <a:gd name="T11" fmla="*/ 44 h 81"/>
                    <a:gd name="T12" fmla="*/ 52 w 64"/>
                    <a:gd name="T13" fmla="*/ 29 h 81"/>
                    <a:gd name="T14" fmla="*/ 49 w 64"/>
                    <a:gd name="T15" fmla="*/ 19 h 81"/>
                    <a:gd name="T16" fmla="*/ 23 w 64"/>
                    <a:gd name="T17" fmla="*/ 17 h 81"/>
                    <a:gd name="T18" fmla="*/ 21 w 64"/>
                    <a:gd name="T19" fmla="*/ 7 h 81"/>
                    <a:gd name="T20" fmla="*/ 12 w 64"/>
                    <a:gd name="T21" fmla="*/ 2 h 81"/>
                    <a:gd name="T22" fmla="*/ 4 w 64"/>
                    <a:gd name="T23" fmla="*/ 0 h 81"/>
                    <a:gd name="T24" fmla="*/ 0 w 64"/>
                    <a:gd name="T25" fmla="*/ 7 h 81"/>
                    <a:gd name="T26" fmla="*/ 12 w 64"/>
                    <a:gd name="T27" fmla="*/ 19 h 81"/>
                    <a:gd name="T28" fmla="*/ 8 w 64"/>
                    <a:gd name="T29" fmla="*/ 25 h 81"/>
                    <a:gd name="T30" fmla="*/ 4 w 64"/>
                    <a:gd name="T31" fmla="*/ 29 h 81"/>
                    <a:gd name="T32" fmla="*/ 10 w 64"/>
                    <a:gd name="T33" fmla="*/ 42 h 81"/>
                    <a:gd name="T34" fmla="*/ 16 w 64"/>
                    <a:gd name="T35" fmla="*/ 56 h 81"/>
                    <a:gd name="T36" fmla="*/ 21 w 64"/>
                    <a:gd name="T37" fmla="*/ 68 h 81"/>
                    <a:gd name="T38" fmla="*/ 25 w 64"/>
                    <a:gd name="T39" fmla="*/ 66 h 81"/>
                    <a:gd name="T40" fmla="*/ 29 w 64"/>
                    <a:gd name="T41" fmla="*/ 64 h 81"/>
                    <a:gd name="T42" fmla="*/ 33 w 64"/>
                    <a:gd name="T43" fmla="*/ 66 h 81"/>
                    <a:gd name="T44" fmla="*/ 37 w 64"/>
                    <a:gd name="T45" fmla="*/ 62 h 81"/>
                    <a:gd name="T46" fmla="*/ 33 w 64"/>
                    <a:gd name="T47" fmla="*/ 54 h 81"/>
                    <a:gd name="T48" fmla="*/ 35 w 64"/>
                    <a:gd name="T49" fmla="*/ 50 h 81"/>
                    <a:gd name="T50" fmla="*/ 37 w 64"/>
                    <a:gd name="T51" fmla="*/ 52 h 81"/>
                    <a:gd name="T52" fmla="*/ 45 w 64"/>
                    <a:gd name="T53" fmla="*/ 54 h 81"/>
                    <a:gd name="T54" fmla="*/ 49 w 64"/>
                    <a:gd name="T55" fmla="*/ 58 h 81"/>
                    <a:gd name="T56" fmla="*/ 54 w 64"/>
                    <a:gd name="T57" fmla="*/ 66 h 81"/>
                    <a:gd name="T58" fmla="*/ 56 w 64"/>
                    <a:gd name="T59" fmla="*/ 75 h 81"/>
                    <a:gd name="T60" fmla="*/ 62 w 64"/>
                    <a:gd name="T61" fmla="*/ 79 h 81"/>
                    <a:gd name="T62" fmla="*/ 62 w 64"/>
                    <a:gd name="T63" fmla="*/ 75 h 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4"/>
                    <a:gd name="T97" fmla="*/ 0 h 81"/>
                    <a:gd name="T98" fmla="*/ 64 w 64"/>
                    <a:gd name="T99" fmla="*/ 81 h 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4" h="81">
                      <a:moveTo>
                        <a:pt x="62" y="75"/>
                      </a:moveTo>
                      <a:lnTo>
                        <a:pt x="64" y="75"/>
                      </a:lnTo>
                      <a:lnTo>
                        <a:pt x="62" y="66"/>
                      </a:lnTo>
                      <a:lnTo>
                        <a:pt x="62" y="56"/>
                      </a:lnTo>
                      <a:lnTo>
                        <a:pt x="56" y="50"/>
                      </a:lnTo>
                      <a:lnTo>
                        <a:pt x="56" y="42"/>
                      </a:lnTo>
                      <a:lnTo>
                        <a:pt x="52" y="40"/>
                      </a:lnTo>
                      <a:lnTo>
                        <a:pt x="49" y="50"/>
                      </a:lnTo>
                      <a:lnTo>
                        <a:pt x="47" y="50"/>
                      </a:lnTo>
                      <a:lnTo>
                        <a:pt x="45" y="48"/>
                      </a:lnTo>
                      <a:lnTo>
                        <a:pt x="43" y="50"/>
                      </a:lnTo>
                      <a:lnTo>
                        <a:pt x="39" y="44"/>
                      </a:lnTo>
                      <a:lnTo>
                        <a:pt x="43" y="33"/>
                      </a:lnTo>
                      <a:lnTo>
                        <a:pt x="52" y="29"/>
                      </a:lnTo>
                      <a:lnTo>
                        <a:pt x="56" y="23"/>
                      </a:lnTo>
                      <a:lnTo>
                        <a:pt x="49" y="19"/>
                      </a:lnTo>
                      <a:lnTo>
                        <a:pt x="35" y="19"/>
                      </a:lnTo>
                      <a:lnTo>
                        <a:pt x="23" y="17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16" y="9"/>
                      </a:lnTo>
                      <a:lnTo>
                        <a:pt x="12" y="2"/>
                      </a:lnTo>
                      <a:lnTo>
                        <a:pt x="8" y="5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12" y="19"/>
                      </a:lnTo>
                      <a:lnTo>
                        <a:pt x="8" y="23"/>
                      </a:lnTo>
                      <a:lnTo>
                        <a:pt x="8" y="25"/>
                      </a:lnTo>
                      <a:lnTo>
                        <a:pt x="4" y="27"/>
                      </a:lnTo>
                      <a:lnTo>
                        <a:pt x="4" y="29"/>
                      </a:lnTo>
                      <a:lnTo>
                        <a:pt x="12" y="35"/>
                      </a:lnTo>
                      <a:lnTo>
                        <a:pt x="10" y="42"/>
                      </a:lnTo>
                      <a:lnTo>
                        <a:pt x="16" y="50"/>
                      </a:lnTo>
                      <a:lnTo>
                        <a:pt x="16" y="56"/>
                      </a:lnTo>
                      <a:lnTo>
                        <a:pt x="16" y="60"/>
                      </a:lnTo>
                      <a:lnTo>
                        <a:pt x="21" y="68"/>
                      </a:lnTo>
                      <a:lnTo>
                        <a:pt x="23" y="68"/>
                      </a:lnTo>
                      <a:lnTo>
                        <a:pt x="25" y="66"/>
                      </a:lnTo>
                      <a:lnTo>
                        <a:pt x="27" y="66"/>
                      </a:lnTo>
                      <a:lnTo>
                        <a:pt x="29" y="64"/>
                      </a:lnTo>
                      <a:lnTo>
                        <a:pt x="31" y="64"/>
                      </a:lnTo>
                      <a:lnTo>
                        <a:pt x="33" y="66"/>
                      </a:lnTo>
                      <a:lnTo>
                        <a:pt x="33" y="62"/>
                      </a:lnTo>
                      <a:lnTo>
                        <a:pt x="37" y="62"/>
                      </a:lnTo>
                      <a:lnTo>
                        <a:pt x="35" y="58"/>
                      </a:lnTo>
                      <a:lnTo>
                        <a:pt x="33" y="54"/>
                      </a:lnTo>
                      <a:lnTo>
                        <a:pt x="35" y="50"/>
                      </a:lnTo>
                      <a:lnTo>
                        <a:pt x="35" y="46"/>
                      </a:lnTo>
                      <a:lnTo>
                        <a:pt x="37" y="52"/>
                      </a:lnTo>
                      <a:lnTo>
                        <a:pt x="41" y="54"/>
                      </a:lnTo>
                      <a:lnTo>
                        <a:pt x="45" y="54"/>
                      </a:lnTo>
                      <a:lnTo>
                        <a:pt x="49" y="52"/>
                      </a:lnTo>
                      <a:lnTo>
                        <a:pt x="49" y="58"/>
                      </a:lnTo>
                      <a:lnTo>
                        <a:pt x="54" y="60"/>
                      </a:lnTo>
                      <a:lnTo>
                        <a:pt x="54" y="66"/>
                      </a:lnTo>
                      <a:lnTo>
                        <a:pt x="54" y="71"/>
                      </a:lnTo>
                      <a:lnTo>
                        <a:pt x="56" y="75"/>
                      </a:lnTo>
                      <a:lnTo>
                        <a:pt x="60" y="81"/>
                      </a:lnTo>
                      <a:lnTo>
                        <a:pt x="62" y="79"/>
                      </a:lnTo>
                      <a:lnTo>
                        <a:pt x="60" y="77"/>
                      </a:lnTo>
                      <a:lnTo>
                        <a:pt x="62" y="7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00" name="Freeform 549"/>
                <p:cNvSpPr>
                  <a:spLocks noChangeAspect="1"/>
                </p:cNvSpPr>
                <p:nvPr/>
              </p:nvSpPr>
              <p:spPr bwMode="gray">
                <a:xfrm>
                  <a:off x="2752" y="1295"/>
                  <a:ext cx="157" cy="202"/>
                </a:xfrm>
                <a:custGeom>
                  <a:avLst/>
                  <a:gdLst>
                    <a:gd name="T0" fmla="*/ 119 w 169"/>
                    <a:gd name="T1" fmla="*/ 177 h 182"/>
                    <a:gd name="T2" fmla="*/ 134 w 169"/>
                    <a:gd name="T3" fmla="*/ 173 h 182"/>
                    <a:gd name="T4" fmla="*/ 128 w 169"/>
                    <a:gd name="T5" fmla="*/ 161 h 182"/>
                    <a:gd name="T6" fmla="*/ 121 w 169"/>
                    <a:gd name="T7" fmla="*/ 155 h 182"/>
                    <a:gd name="T8" fmla="*/ 109 w 169"/>
                    <a:gd name="T9" fmla="*/ 140 h 182"/>
                    <a:gd name="T10" fmla="*/ 113 w 169"/>
                    <a:gd name="T11" fmla="*/ 130 h 182"/>
                    <a:gd name="T12" fmla="*/ 123 w 169"/>
                    <a:gd name="T13" fmla="*/ 126 h 182"/>
                    <a:gd name="T14" fmla="*/ 136 w 169"/>
                    <a:gd name="T15" fmla="*/ 118 h 182"/>
                    <a:gd name="T16" fmla="*/ 150 w 169"/>
                    <a:gd name="T17" fmla="*/ 103 h 182"/>
                    <a:gd name="T18" fmla="*/ 156 w 169"/>
                    <a:gd name="T19" fmla="*/ 91 h 182"/>
                    <a:gd name="T20" fmla="*/ 163 w 169"/>
                    <a:gd name="T21" fmla="*/ 81 h 182"/>
                    <a:gd name="T22" fmla="*/ 163 w 169"/>
                    <a:gd name="T23" fmla="*/ 66 h 182"/>
                    <a:gd name="T24" fmla="*/ 169 w 169"/>
                    <a:gd name="T25" fmla="*/ 58 h 182"/>
                    <a:gd name="T26" fmla="*/ 156 w 169"/>
                    <a:gd name="T27" fmla="*/ 54 h 182"/>
                    <a:gd name="T28" fmla="*/ 150 w 169"/>
                    <a:gd name="T29" fmla="*/ 29 h 182"/>
                    <a:gd name="T30" fmla="*/ 146 w 169"/>
                    <a:gd name="T31" fmla="*/ 21 h 182"/>
                    <a:gd name="T32" fmla="*/ 138 w 169"/>
                    <a:gd name="T33" fmla="*/ 12 h 182"/>
                    <a:gd name="T34" fmla="*/ 132 w 169"/>
                    <a:gd name="T35" fmla="*/ 6 h 182"/>
                    <a:gd name="T36" fmla="*/ 123 w 169"/>
                    <a:gd name="T37" fmla="*/ 2 h 182"/>
                    <a:gd name="T38" fmla="*/ 113 w 169"/>
                    <a:gd name="T39" fmla="*/ 2 h 182"/>
                    <a:gd name="T40" fmla="*/ 111 w 169"/>
                    <a:gd name="T41" fmla="*/ 12 h 182"/>
                    <a:gd name="T42" fmla="*/ 111 w 169"/>
                    <a:gd name="T43" fmla="*/ 27 h 182"/>
                    <a:gd name="T44" fmla="*/ 107 w 169"/>
                    <a:gd name="T45" fmla="*/ 37 h 182"/>
                    <a:gd name="T46" fmla="*/ 99 w 169"/>
                    <a:gd name="T47" fmla="*/ 37 h 182"/>
                    <a:gd name="T48" fmla="*/ 105 w 169"/>
                    <a:gd name="T49" fmla="*/ 45 h 182"/>
                    <a:gd name="T50" fmla="*/ 97 w 169"/>
                    <a:gd name="T51" fmla="*/ 50 h 182"/>
                    <a:gd name="T52" fmla="*/ 97 w 169"/>
                    <a:gd name="T53" fmla="*/ 64 h 182"/>
                    <a:gd name="T54" fmla="*/ 84 w 169"/>
                    <a:gd name="T55" fmla="*/ 66 h 182"/>
                    <a:gd name="T56" fmla="*/ 78 w 169"/>
                    <a:gd name="T57" fmla="*/ 72 h 182"/>
                    <a:gd name="T58" fmla="*/ 70 w 169"/>
                    <a:gd name="T59" fmla="*/ 72 h 182"/>
                    <a:gd name="T60" fmla="*/ 64 w 169"/>
                    <a:gd name="T61" fmla="*/ 83 h 182"/>
                    <a:gd name="T62" fmla="*/ 66 w 169"/>
                    <a:gd name="T63" fmla="*/ 91 h 182"/>
                    <a:gd name="T64" fmla="*/ 43 w 169"/>
                    <a:gd name="T65" fmla="*/ 95 h 182"/>
                    <a:gd name="T66" fmla="*/ 33 w 169"/>
                    <a:gd name="T67" fmla="*/ 95 h 182"/>
                    <a:gd name="T68" fmla="*/ 12 w 169"/>
                    <a:gd name="T69" fmla="*/ 95 h 182"/>
                    <a:gd name="T70" fmla="*/ 0 w 169"/>
                    <a:gd name="T71" fmla="*/ 95 h 182"/>
                    <a:gd name="T72" fmla="*/ 22 w 169"/>
                    <a:gd name="T73" fmla="*/ 118 h 182"/>
                    <a:gd name="T74" fmla="*/ 27 w 169"/>
                    <a:gd name="T75" fmla="*/ 132 h 182"/>
                    <a:gd name="T76" fmla="*/ 33 w 169"/>
                    <a:gd name="T77" fmla="*/ 140 h 182"/>
                    <a:gd name="T78" fmla="*/ 16 w 169"/>
                    <a:gd name="T79" fmla="*/ 163 h 182"/>
                    <a:gd name="T80" fmla="*/ 20 w 169"/>
                    <a:gd name="T81" fmla="*/ 163 h 182"/>
                    <a:gd name="T82" fmla="*/ 29 w 169"/>
                    <a:gd name="T83" fmla="*/ 161 h 182"/>
                    <a:gd name="T84" fmla="*/ 43 w 169"/>
                    <a:gd name="T85" fmla="*/ 161 h 182"/>
                    <a:gd name="T86" fmla="*/ 51 w 169"/>
                    <a:gd name="T87" fmla="*/ 163 h 182"/>
                    <a:gd name="T88" fmla="*/ 60 w 169"/>
                    <a:gd name="T89" fmla="*/ 159 h 182"/>
                    <a:gd name="T90" fmla="*/ 74 w 169"/>
                    <a:gd name="T91" fmla="*/ 157 h 182"/>
                    <a:gd name="T92" fmla="*/ 76 w 169"/>
                    <a:gd name="T93" fmla="*/ 155 h 182"/>
                    <a:gd name="T94" fmla="*/ 76 w 169"/>
                    <a:gd name="T95" fmla="*/ 157 h 182"/>
                    <a:gd name="T96" fmla="*/ 86 w 169"/>
                    <a:gd name="T97" fmla="*/ 169 h 182"/>
                    <a:gd name="T98" fmla="*/ 93 w 169"/>
                    <a:gd name="T99" fmla="*/ 173 h 182"/>
                    <a:gd name="T100" fmla="*/ 90 w 169"/>
                    <a:gd name="T101" fmla="*/ 177 h 182"/>
                    <a:gd name="T102" fmla="*/ 97 w 169"/>
                    <a:gd name="T103" fmla="*/ 182 h 182"/>
                    <a:gd name="T104" fmla="*/ 101 w 169"/>
                    <a:gd name="T105" fmla="*/ 180 h 182"/>
                    <a:gd name="T106" fmla="*/ 105 w 169"/>
                    <a:gd name="T107" fmla="*/ 180 h 18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69"/>
                    <a:gd name="T163" fmla="*/ 0 h 182"/>
                    <a:gd name="T164" fmla="*/ 169 w 169"/>
                    <a:gd name="T165" fmla="*/ 182 h 18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69" h="182">
                      <a:moveTo>
                        <a:pt x="111" y="175"/>
                      </a:moveTo>
                      <a:lnTo>
                        <a:pt x="119" y="177"/>
                      </a:lnTo>
                      <a:lnTo>
                        <a:pt x="128" y="173"/>
                      </a:lnTo>
                      <a:lnTo>
                        <a:pt x="134" y="173"/>
                      </a:lnTo>
                      <a:lnTo>
                        <a:pt x="134" y="171"/>
                      </a:lnTo>
                      <a:lnTo>
                        <a:pt x="128" y="161"/>
                      </a:lnTo>
                      <a:lnTo>
                        <a:pt x="126" y="157"/>
                      </a:lnTo>
                      <a:lnTo>
                        <a:pt x="121" y="155"/>
                      </a:lnTo>
                      <a:lnTo>
                        <a:pt x="117" y="142"/>
                      </a:lnTo>
                      <a:lnTo>
                        <a:pt x="109" y="140"/>
                      </a:lnTo>
                      <a:lnTo>
                        <a:pt x="107" y="136"/>
                      </a:lnTo>
                      <a:lnTo>
                        <a:pt x="113" y="130"/>
                      </a:lnTo>
                      <a:lnTo>
                        <a:pt x="117" y="122"/>
                      </a:lnTo>
                      <a:lnTo>
                        <a:pt x="123" y="126"/>
                      </a:lnTo>
                      <a:lnTo>
                        <a:pt x="136" y="122"/>
                      </a:lnTo>
                      <a:lnTo>
                        <a:pt x="136" y="118"/>
                      </a:lnTo>
                      <a:lnTo>
                        <a:pt x="140" y="111"/>
                      </a:lnTo>
                      <a:lnTo>
                        <a:pt x="150" y="103"/>
                      </a:lnTo>
                      <a:lnTo>
                        <a:pt x="150" y="97"/>
                      </a:lnTo>
                      <a:lnTo>
                        <a:pt x="156" y="91"/>
                      </a:lnTo>
                      <a:lnTo>
                        <a:pt x="156" y="87"/>
                      </a:lnTo>
                      <a:lnTo>
                        <a:pt x="163" y="81"/>
                      </a:lnTo>
                      <a:lnTo>
                        <a:pt x="161" y="70"/>
                      </a:lnTo>
                      <a:lnTo>
                        <a:pt x="163" y="66"/>
                      </a:lnTo>
                      <a:lnTo>
                        <a:pt x="169" y="60"/>
                      </a:lnTo>
                      <a:lnTo>
                        <a:pt x="169" y="58"/>
                      </a:lnTo>
                      <a:lnTo>
                        <a:pt x="165" y="56"/>
                      </a:lnTo>
                      <a:lnTo>
                        <a:pt x="156" y="54"/>
                      </a:lnTo>
                      <a:lnTo>
                        <a:pt x="148" y="31"/>
                      </a:lnTo>
                      <a:lnTo>
                        <a:pt x="150" y="29"/>
                      </a:lnTo>
                      <a:lnTo>
                        <a:pt x="146" y="25"/>
                      </a:lnTo>
                      <a:lnTo>
                        <a:pt x="146" y="21"/>
                      </a:lnTo>
                      <a:lnTo>
                        <a:pt x="140" y="17"/>
                      </a:lnTo>
                      <a:lnTo>
                        <a:pt x="138" y="12"/>
                      </a:lnTo>
                      <a:lnTo>
                        <a:pt x="134" y="8"/>
                      </a:lnTo>
                      <a:lnTo>
                        <a:pt x="132" y="6"/>
                      </a:lnTo>
                      <a:lnTo>
                        <a:pt x="126" y="6"/>
                      </a:lnTo>
                      <a:lnTo>
                        <a:pt x="123" y="2"/>
                      </a:lnTo>
                      <a:lnTo>
                        <a:pt x="117" y="0"/>
                      </a:lnTo>
                      <a:lnTo>
                        <a:pt x="113" y="2"/>
                      </a:lnTo>
                      <a:lnTo>
                        <a:pt x="109" y="8"/>
                      </a:lnTo>
                      <a:lnTo>
                        <a:pt x="111" y="12"/>
                      </a:lnTo>
                      <a:lnTo>
                        <a:pt x="115" y="21"/>
                      </a:lnTo>
                      <a:lnTo>
                        <a:pt x="111" y="27"/>
                      </a:lnTo>
                      <a:lnTo>
                        <a:pt x="113" y="33"/>
                      </a:lnTo>
                      <a:lnTo>
                        <a:pt x="107" y="37"/>
                      </a:lnTo>
                      <a:lnTo>
                        <a:pt x="99" y="35"/>
                      </a:lnTo>
                      <a:lnTo>
                        <a:pt x="99" y="37"/>
                      </a:lnTo>
                      <a:lnTo>
                        <a:pt x="103" y="41"/>
                      </a:lnTo>
                      <a:lnTo>
                        <a:pt x="105" y="45"/>
                      </a:lnTo>
                      <a:lnTo>
                        <a:pt x="101" y="48"/>
                      </a:lnTo>
                      <a:lnTo>
                        <a:pt x="97" y="50"/>
                      </a:lnTo>
                      <a:lnTo>
                        <a:pt x="95" y="60"/>
                      </a:lnTo>
                      <a:lnTo>
                        <a:pt x="97" y="64"/>
                      </a:lnTo>
                      <a:lnTo>
                        <a:pt x="93" y="68"/>
                      </a:lnTo>
                      <a:lnTo>
                        <a:pt x="84" y="66"/>
                      </a:lnTo>
                      <a:lnTo>
                        <a:pt x="78" y="70"/>
                      </a:lnTo>
                      <a:lnTo>
                        <a:pt x="78" y="72"/>
                      </a:lnTo>
                      <a:lnTo>
                        <a:pt x="72" y="74"/>
                      </a:lnTo>
                      <a:lnTo>
                        <a:pt x="70" y="72"/>
                      </a:lnTo>
                      <a:lnTo>
                        <a:pt x="66" y="74"/>
                      </a:lnTo>
                      <a:lnTo>
                        <a:pt x="64" y="83"/>
                      </a:lnTo>
                      <a:lnTo>
                        <a:pt x="66" y="87"/>
                      </a:lnTo>
                      <a:lnTo>
                        <a:pt x="66" y="91"/>
                      </a:lnTo>
                      <a:lnTo>
                        <a:pt x="51" y="97"/>
                      </a:lnTo>
                      <a:lnTo>
                        <a:pt x="43" y="95"/>
                      </a:lnTo>
                      <a:lnTo>
                        <a:pt x="41" y="97"/>
                      </a:lnTo>
                      <a:lnTo>
                        <a:pt x="33" y="95"/>
                      </a:lnTo>
                      <a:lnTo>
                        <a:pt x="24" y="97"/>
                      </a:lnTo>
                      <a:lnTo>
                        <a:pt x="12" y="95"/>
                      </a:lnTo>
                      <a:lnTo>
                        <a:pt x="4" y="93"/>
                      </a:lnTo>
                      <a:lnTo>
                        <a:pt x="0" y="95"/>
                      </a:lnTo>
                      <a:lnTo>
                        <a:pt x="14" y="114"/>
                      </a:lnTo>
                      <a:lnTo>
                        <a:pt x="22" y="118"/>
                      </a:lnTo>
                      <a:lnTo>
                        <a:pt x="24" y="130"/>
                      </a:lnTo>
                      <a:lnTo>
                        <a:pt x="27" y="132"/>
                      </a:lnTo>
                      <a:lnTo>
                        <a:pt x="33" y="132"/>
                      </a:lnTo>
                      <a:lnTo>
                        <a:pt x="33" y="140"/>
                      </a:lnTo>
                      <a:lnTo>
                        <a:pt x="20" y="144"/>
                      </a:lnTo>
                      <a:lnTo>
                        <a:pt x="16" y="163"/>
                      </a:lnTo>
                      <a:lnTo>
                        <a:pt x="18" y="161"/>
                      </a:lnTo>
                      <a:lnTo>
                        <a:pt x="20" y="163"/>
                      </a:lnTo>
                      <a:lnTo>
                        <a:pt x="27" y="161"/>
                      </a:lnTo>
                      <a:lnTo>
                        <a:pt x="29" y="161"/>
                      </a:lnTo>
                      <a:lnTo>
                        <a:pt x="39" y="161"/>
                      </a:lnTo>
                      <a:lnTo>
                        <a:pt x="43" y="161"/>
                      </a:lnTo>
                      <a:lnTo>
                        <a:pt x="49" y="161"/>
                      </a:lnTo>
                      <a:lnTo>
                        <a:pt x="51" y="163"/>
                      </a:lnTo>
                      <a:lnTo>
                        <a:pt x="53" y="161"/>
                      </a:lnTo>
                      <a:lnTo>
                        <a:pt x="60" y="159"/>
                      </a:lnTo>
                      <a:lnTo>
                        <a:pt x="74" y="157"/>
                      </a:lnTo>
                      <a:lnTo>
                        <a:pt x="74" y="155"/>
                      </a:lnTo>
                      <a:lnTo>
                        <a:pt x="76" y="155"/>
                      </a:lnTo>
                      <a:lnTo>
                        <a:pt x="76" y="157"/>
                      </a:lnTo>
                      <a:lnTo>
                        <a:pt x="80" y="165"/>
                      </a:lnTo>
                      <a:lnTo>
                        <a:pt x="86" y="169"/>
                      </a:lnTo>
                      <a:lnTo>
                        <a:pt x="88" y="177"/>
                      </a:lnTo>
                      <a:lnTo>
                        <a:pt x="93" y="173"/>
                      </a:lnTo>
                      <a:lnTo>
                        <a:pt x="93" y="175"/>
                      </a:lnTo>
                      <a:lnTo>
                        <a:pt x="90" y="177"/>
                      </a:lnTo>
                      <a:lnTo>
                        <a:pt x="93" y="182"/>
                      </a:lnTo>
                      <a:lnTo>
                        <a:pt x="97" y="182"/>
                      </a:lnTo>
                      <a:lnTo>
                        <a:pt x="99" y="182"/>
                      </a:lnTo>
                      <a:lnTo>
                        <a:pt x="101" y="180"/>
                      </a:lnTo>
                      <a:lnTo>
                        <a:pt x="103" y="180"/>
                      </a:lnTo>
                      <a:lnTo>
                        <a:pt x="105" y="180"/>
                      </a:lnTo>
                      <a:lnTo>
                        <a:pt x="111" y="17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01" name="Freeform 550"/>
                <p:cNvSpPr>
                  <a:spLocks noChangeAspect="1"/>
                </p:cNvSpPr>
                <p:nvPr/>
              </p:nvSpPr>
              <p:spPr bwMode="gray">
                <a:xfrm>
                  <a:off x="2497" y="1183"/>
                  <a:ext cx="77" cy="37"/>
                </a:xfrm>
                <a:custGeom>
                  <a:avLst/>
                  <a:gdLst>
                    <a:gd name="T0" fmla="*/ 13 w 83"/>
                    <a:gd name="T1" fmla="*/ 8 h 35"/>
                    <a:gd name="T2" fmla="*/ 17 w 83"/>
                    <a:gd name="T3" fmla="*/ 10 h 35"/>
                    <a:gd name="T4" fmla="*/ 23 w 83"/>
                    <a:gd name="T5" fmla="*/ 21 h 35"/>
                    <a:gd name="T6" fmla="*/ 23 w 83"/>
                    <a:gd name="T7" fmla="*/ 29 h 35"/>
                    <a:gd name="T8" fmla="*/ 31 w 83"/>
                    <a:gd name="T9" fmla="*/ 29 h 35"/>
                    <a:gd name="T10" fmla="*/ 33 w 83"/>
                    <a:gd name="T11" fmla="*/ 27 h 35"/>
                    <a:gd name="T12" fmla="*/ 36 w 83"/>
                    <a:gd name="T13" fmla="*/ 27 h 35"/>
                    <a:gd name="T14" fmla="*/ 40 w 83"/>
                    <a:gd name="T15" fmla="*/ 31 h 35"/>
                    <a:gd name="T16" fmla="*/ 44 w 83"/>
                    <a:gd name="T17" fmla="*/ 33 h 35"/>
                    <a:gd name="T18" fmla="*/ 46 w 83"/>
                    <a:gd name="T19" fmla="*/ 33 h 35"/>
                    <a:gd name="T20" fmla="*/ 50 w 83"/>
                    <a:gd name="T21" fmla="*/ 31 h 35"/>
                    <a:gd name="T22" fmla="*/ 62 w 83"/>
                    <a:gd name="T23" fmla="*/ 31 h 35"/>
                    <a:gd name="T24" fmla="*/ 64 w 83"/>
                    <a:gd name="T25" fmla="*/ 31 h 35"/>
                    <a:gd name="T26" fmla="*/ 66 w 83"/>
                    <a:gd name="T27" fmla="*/ 29 h 35"/>
                    <a:gd name="T28" fmla="*/ 79 w 83"/>
                    <a:gd name="T29" fmla="*/ 35 h 35"/>
                    <a:gd name="T30" fmla="*/ 83 w 83"/>
                    <a:gd name="T31" fmla="*/ 31 h 35"/>
                    <a:gd name="T32" fmla="*/ 77 w 83"/>
                    <a:gd name="T33" fmla="*/ 27 h 35"/>
                    <a:gd name="T34" fmla="*/ 77 w 83"/>
                    <a:gd name="T35" fmla="*/ 23 h 35"/>
                    <a:gd name="T36" fmla="*/ 66 w 83"/>
                    <a:gd name="T37" fmla="*/ 17 h 35"/>
                    <a:gd name="T38" fmla="*/ 66 w 83"/>
                    <a:gd name="T39" fmla="*/ 15 h 35"/>
                    <a:gd name="T40" fmla="*/ 62 w 83"/>
                    <a:gd name="T41" fmla="*/ 12 h 35"/>
                    <a:gd name="T42" fmla="*/ 60 w 83"/>
                    <a:gd name="T43" fmla="*/ 12 h 35"/>
                    <a:gd name="T44" fmla="*/ 52 w 83"/>
                    <a:gd name="T45" fmla="*/ 10 h 35"/>
                    <a:gd name="T46" fmla="*/ 46 w 83"/>
                    <a:gd name="T47" fmla="*/ 12 h 35"/>
                    <a:gd name="T48" fmla="*/ 42 w 83"/>
                    <a:gd name="T49" fmla="*/ 10 h 35"/>
                    <a:gd name="T50" fmla="*/ 38 w 83"/>
                    <a:gd name="T51" fmla="*/ 8 h 35"/>
                    <a:gd name="T52" fmla="*/ 33 w 83"/>
                    <a:gd name="T53" fmla="*/ 4 h 35"/>
                    <a:gd name="T54" fmla="*/ 27 w 83"/>
                    <a:gd name="T55" fmla="*/ 4 h 35"/>
                    <a:gd name="T56" fmla="*/ 19 w 83"/>
                    <a:gd name="T57" fmla="*/ 4 h 35"/>
                    <a:gd name="T58" fmla="*/ 9 w 83"/>
                    <a:gd name="T59" fmla="*/ 0 h 35"/>
                    <a:gd name="T60" fmla="*/ 3 w 83"/>
                    <a:gd name="T61" fmla="*/ 0 h 35"/>
                    <a:gd name="T62" fmla="*/ 0 w 83"/>
                    <a:gd name="T63" fmla="*/ 0 h 35"/>
                    <a:gd name="T64" fmla="*/ 3 w 83"/>
                    <a:gd name="T65" fmla="*/ 2 h 35"/>
                    <a:gd name="T66" fmla="*/ 13 w 83"/>
                    <a:gd name="T67" fmla="*/ 8 h 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3"/>
                    <a:gd name="T103" fmla="*/ 0 h 35"/>
                    <a:gd name="T104" fmla="*/ 83 w 83"/>
                    <a:gd name="T105" fmla="*/ 35 h 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3" h="35">
                      <a:moveTo>
                        <a:pt x="13" y="8"/>
                      </a:moveTo>
                      <a:lnTo>
                        <a:pt x="17" y="10"/>
                      </a:lnTo>
                      <a:lnTo>
                        <a:pt x="23" y="21"/>
                      </a:lnTo>
                      <a:lnTo>
                        <a:pt x="23" y="29"/>
                      </a:lnTo>
                      <a:lnTo>
                        <a:pt x="31" y="29"/>
                      </a:lnTo>
                      <a:lnTo>
                        <a:pt x="33" y="27"/>
                      </a:lnTo>
                      <a:lnTo>
                        <a:pt x="36" y="27"/>
                      </a:lnTo>
                      <a:lnTo>
                        <a:pt x="40" y="31"/>
                      </a:lnTo>
                      <a:lnTo>
                        <a:pt x="44" y="33"/>
                      </a:lnTo>
                      <a:lnTo>
                        <a:pt x="46" y="33"/>
                      </a:lnTo>
                      <a:lnTo>
                        <a:pt x="50" y="31"/>
                      </a:lnTo>
                      <a:lnTo>
                        <a:pt x="62" y="31"/>
                      </a:lnTo>
                      <a:lnTo>
                        <a:pt x="64" y="31"/>
                      </a:lnTo>
                      <a:lnTo>
                        <a:pt x="66" y="29"/>
                      </a:lnTo>
                      <a:lnTo>
                        <a:pt x="79" y="35"/>
                      </a:lnTo>
                      <a:lnTo>
                        <a:pt x="83" y="31"/>
                      </a:lnTo>
                      <a:lnTo>
                        <a:pt x="77" y="27"/>
                      </a:lnTo>
                      <a:lnTo>
                        <a:pt x="77" y="23"/>
                      </a:lnTo>
                      <a:lnTo>
                        <a:pt x="66" y="17"/>
                      </a:lnTo>
                      <a:lnTo>
                        <a:pt x="66" y="15"/>
                      </a:lnTo>
                      <a:lnTo>
                        <a:pt x="62" y="12"/>
                      </a:lnTo>
                      <a:lnTo>
                        <a:pt x="60" y="12"/>
                      </a:lnTo>
                      <a:lnTo>
                        <a:pt x="52" y="10"/>
                      </a:lnTo>
                      <a:lnTo>
                        <a:pt x="46" y="12"/>
                      </a:lnTo>
                      <a:lnTo>
                        <a:pt x="42" y="10"/>
                      </a:lnTo>
                      <a:lnTo>
                        <a:pt x="38" y="8"/>
                      </a:lnTo>
                      <a:lnTo>
                        <a:pt x="33" y="4"/>
                      </a:lnTo>
                      <a:lnTo>
                        <a:pt x="27" y="4"/>
                      </a:lnTo>
                      <a:lnTo>
                        <a:pt x="19" y="4"/>
                      </a:lnTo>
                      <a:lnTo>
                        <a:pt x="9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02" name="Freeform 551"/>
                <p:cNvSpPr>
                  <a:spLocks noChangeAspect="1"/>
                </p:cNvSpPr>
                <p:nvPr/>
              </p:nvSpPr>
              <p:spPr bwMode="gray">
                <a:xfrm>
                  <a:off x="2141" y="1115"/>
                  <a:ext cx="45" cy="30"/>
                </a:xfrm>
                <a:custGeom>
                  <a:avLst/>
                  <a:gdLst>
                    <a:gd name="T0" fmla="*/ 41 w 45"/>
                    <a:gd name="T1" fmla="*/ 11 h 27"/>
                    <a:gd name="T2" fmla="*/ 39 w 45"/>
                    <a:gd name="T3" fmla="*/ 9 h 27"/>
                    <a:gd name="T4" fmla="*/ 39 w 45"/>
                    <a:gd name="T5" fmla="*/ 6 h 27"/>
                    <a:gd name="T6" fmla="*/ 41 w 45"/>
                    <a:gd name="T7" fmla="*/ 6 h 27"/>
                    <a:gd name="T8" fmla="*/ 35 w 45"/>
                    <a:gd name="T9" fmla="*/ 0 h 27"/>
                    <a:gd name="T10" fmla="*/ 27 w 45"/>
                    <a:gd name="T11" fmla="*/ 2 h 27"/>
                    <a:gd name="T12" fmla="*/ 23 w 45"/>
                    <a:gd name="T13" fmla="*/ 2 h 27"/>
                    <a:gd name="T14" fmla="*/ 23 w 45"/>
                    <a:gd name="T15" fmla="*/ 4 h 27"/>
                    <a:gd name="T16" fmla="*/ 16 w 45"/>
                    <a:gd name="T17" fmla="*/ 2 h 27"/>
                    <a:gd name="T18" fmla="*/ 14 w 45"/>
                    <a:gd name="T19" fmla="*/ 4 h 27"/>
                    <a:gd name="T20" fmla="*/ 12 w 45"/>
                    <a:gd name="T21" fmla="*/ 4 h 27"/>
                    <a:gd name="T22" fmla="*/ 10 w 45"/>
                    <a:gd name="T23" fmla="*/ 9 h 27"/>
                    <a:gd name="T24" fmla="*/ 6 w 45"/>
                    <a:gd name="T25" fmla="*/ 13 h 27"/>
                    <a:gd name="T26" fmla="*/ 4 w 45"/>
                    <a:gd name="T27" fmla="*/ 15 h 27"/>
                    <a:gd name="T28" fmla="*/ 0 w 45"/>
                    <a:gd name="T29" fmla="*/ 19 h 27"/>
                    <a:gd name="T30" fmla="*/ 2 w 45"/>
                    <a:gd name="T31" fmla="*/ 21 h 27"/>
                    <a:gd name="T32" fmla="*/ 4 w 45"/>
                    <a:gd name="T33" fmla="*/ 19 h 27"/>
                    <a:gd name="T34" fmla="*/ 8 w 45"/>
                    <a:gd name="T35" fmla="*/ 19 h 27"/>
                    <a:gd name="T36" fmla="*/ 10 w 45"/>
                    <a:gd name="T37" fmla="*/ 25 h 27"/>
                    <a:gd name="T38" fmla="*/ 14 w 45"/>
                    <a:gd name="T39" fmla="*/ 25 h 27"/>
                    <a:gd name="T40" fmla="*/ 20 w 45"/>
                    <a:gd name="T41" fmla="*/ 25 h 27"/>
                    <a:gd name="T42" fmla="*/ 23 w 45"/>
                    <a:gd name="T43" fmla="*/ 21 h 27"/>
                    <a:gd name="T44" fmla="*/ 27 w 45"/>
                    <a:gd name="T45" fmla="*/ 21 h 27"/>
                    <a:gd name="T46" fmla="*/ 29 w 45"/>
                    <a:gd name="T47" fmla="*/ 23 h 27"/>
                    <a:gd name="T48" fmla="*/ 31 w 45"/>
                    <a:gd name="T49" fmla="*/ 23 h 27"/>
                    <a:gd name="T50" fmla="*/ 33 w 45"/>
                    <a:gd name="T51" fmla="*/ 27 h 27"/>
                    <a:gd name="T52" fmla="*/ 33 w 45"/>
                    <a:gd name="T53" fmla="*/ 27 h 27"/>
                    <a:gd name="T54" fmla="*/ 33 w 45"/>
                    <a:gd name="T55" fmla="*/ 23 h 27"/>
                    <a:gd name="T56" fmla="*/ 37 w 45"/>
                    <a:gd name="T57" fmla="*/ 19 h 27"/>
                    <a:gd name="T58" fmla="*/ 43 w 45"/>
                    <a:gd name="T59" fmla="*/ 21 h 27"/>
                    <a:gd name="T60" fmla="*/ 43 w 45"/>
                    <a:gd name="T61" fmla="*/ 17 h 27"/>
                    <a:gd name="T62" fmla="*/ 45 w 45"/>
                    <a:gd name="T63" fmla="*/ 17 h 27"/>
                    <a:gd name="T64" fmla="*/ 45 w 45"/>
                    <a:gd name="T65" fmla="*/ 13 h 27"/>
                    <a:gd name="T66" fmla="*/ 43 w 45"/>
                    <a:gd name="T67" fmla="*/ 13 h 27"/>
                    <a:gd name="T68" fmla="*/ 41 w 45"/>
                    <a:gd name="T69" fmla="*/ 11 h 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5"/>
                    <a:gd name="T106" fmla="*/ 0 h 27"/>
                    <a:gd name="T107" fmla="*/ 45 w 45"/>
                    <a:gd name="T108" fmla="*/ 27 h 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5" h="27">
                      <a:moveTo>
                        <a:pt x="41" y="11"/>
                      </a:moveTo>
                      <a:lnTo>
                        <a:pt x="39" y="9"/>
                      </a:lnTo>
                      <a:lnTo>
                        <a:pt x="39" y="6"/>
                      </a:lnTo>
                      <a:lnTo>
                        <a:pt x="41" y="6"/>
                      </a:lnTo>
                      <a:lnTo>
                        <a:pt x="35" y="0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23" y="4"/>
                      </a:ln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0" y="9"/>
                      </a:lnTo>
                      <a:lnTo>
                        <a:pt x="6" y="13"/>
                      </a:lnTo>
                      <a:lnTo>
                        <a:pt x="4" y="15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4" y="19"/>
                      </a:lnTo>
                      <a:lnTo>
                        <a:pt x="8" y="19"/>
                      </a:lnTo>
                      <a:lnTo>
                        <a:pt x="10" y="25"/>
                      </a:lnTo>
                      <a:lnTo>
                        <a:pt x="14" y="25"/>
                      </a:lnTo>
                      <a:lnTo>
                        <a:pt x="20" y="25"/>
                      </a:lnTo>
                      <a:lnTo>
                        <a:pt x="23" y="21"/>
                      </a:lnTo>
                      <a:lnTo>
                        <a:pt x="27" y="21"/>
                      </a:lnTo>
                      <a:lnTo>
                        <a:pt x="29" y="23"/>
                      </a:lnTo>
                      <a:lnTo>
                        <a:pt x="31" y="23"/>
                      </a:lnTo>
                      <a:lnTo>
                        <a:pt x="33" y="27"/>
                      </a:lnTo>
                      <a:lnTo>
                        <a:pt x="33" y="23"/>
                      </a:lnTo>
                      <a:lnTo>
                        <a:pt x="37" y="19"/>
                      </a:lnTo>
                      <a:lnTo>
                        <a:pt x="43" y="21"/>
                      </a:lnTo>
                      <a:lnTo>
                        <a:pt x="43" y="17"/>
                      </a:lnTo>
                      <a:lnTo>
                        <a:pt x="45" y="17"/>
                      </a:lnTo>
                      <a:lnTo>
                        <a:pt x="45" y="13"/>
                      </a:lnTo>
                      <a:lnTo>
                        <a:pt x="43" y="13"/>
                      </a:lnTo>
                      <a:lnTo>
                        <a:pt x="41" y="1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03" name="Freeform 552"/>
                <p:cNvSpPr>
                  <a:spLocks noChangeAspect="1"/>
                </p:cNvSpPr>
                <p:nvPr/>
              </p:nvSpPr>
              <p:spPr bwMode="gray">
                <a:xfrm>
                  <a:off x="2553" y="996"/>
                  <a:ext cx="414" cy="224"/>
                </a:xfrm>
                <a:custGeom>
                  <a:avLst/>
                  <a:gdLst>
                    <a:gd name="T0" fmla="*/ 72 w 444"/>
                    <a:gd name="T1" fmla="*/ 120 h 200"/>
                    <a:gd name="T2" fmla="*/ 81 w 444"/>
                    <a:gd name="T3" fmla="*/ 128 h 200"/>
                    <a:gd name="T4" fmla="*/ 79 w 444"/>
                    <a:gd name="T5" fmla="*/ 138 h 200"/>
                    <a:gd name="T6" fmla="*/ 60 w 444"/>
                    <a:gd name="T7" fmla="*/ 144 h 200"/>
                    <a:gd name="T8" fmla="*/ 54 w 444"/>
                    <a:gd name="T9" fmla="*/ 153 h 200"/>
                    <a:gd name="T10" fmla="*/ 68 w 444"/>
                    <a:gd name="T11" fmla="*/ 169 h 200"/>
                    <a:gd name="T12" fmla="*/ 85 w 444"/>
                    <a:gd name="T13" fmla="*/ 175 h 200"/>
                    <a:gd name="T14" fmla="*/ 87 w 444"/>
                    <a:gd name="T15" fmla="*/ 190 h 200"/>
                    <a:gd name="T16" fmla="*/ 99 w 444"/>
                    <a:gd name="T17" fmla="*/ 177 h 200"/>
                    <a:gd name="T18" fmla="*/ 122 w 444"/>
                    <a:gd name="T19" fmla="*/ 196 h 200"/>
                    <a:gd name="T20" fmla="*/ 149 w 444"/>
                    <a:gd name="T21" fmla="*/ 136 h 200"/>
                    <a:gd name="T22" fmla="*/ 188 w 444"/>
                    <a:gd name="T23" fmla="*/ 165 h 200"/>
                    <a:gd name="T24" fmla="*/ 223 w 444"/>
                    <a:gd name="T25" fmla="*/ 165 h 200"/>
                    <a:gd name="T26" fmla="*/ 235 w 444"/>
                    <a:gd name="T27" fmla="*/ 188 h 200"/>
                    <a:gd name="T28" fmla="*/ 248 w 444"/>
                    <a:gd name="T29" fmla="*/ 196 h 200"/>
                    <a:gd name="T30" fmla="*/ 277 w 444"/>
                    <a:gd name="T31" fmla="*/ 200 h 200"/>
                    <a:gd name="T32" fmla="*/ 283 w 444"/>
                    <a:gd name="T33" fmla="*/ 190 h 200"/>
                    <a:gd name="T34" fmla="*/ 297 w 444"/>
                    <a:gd name="T35" fmla="*/ 182 h 200"/>
                    <a:gd name="T36" fmla="*/ 299 w 444"/>
                    <a:gd name="T37" fmla="*/ 175 h 200"/>
                    <a:gd name="T38" fmla="*/ 318 w 444"/>
                    <a:gd name="T39" fmla="*/ 180 h 200"/>
                    <a:gd name="T40" fmla="*/ 328 w 444"/>
                    <a:gd name="T41" fmla="*/ 169 h 200"/>
                    <a:gd name="T42" fmla="*/ 359 w 444"/>
                    <a:gd name="T43" fmla="*/ 173 h 200"/>
                    <a:gd name="T44" fmla="*/ 390 w 444"/>
                    <a:gd name="T45" fmla="*/ 177 h 200"/>
                    <a:gd name="T46" fmla="*/ 402 w 444"/>
                    <a:gd name="T47" fmla="*/ 171 h 200"/>
                    <a:gd name="T48" fmla="*/ 384 w 444"/>
                    <a:gd name="T49" fmla="*/ 144 h 200"/>
                    <a:gd name="T50" fmla="*/ 413 w 444"/>
                    <a:gd name="T51" fmla="*/ 142 h 200"/>
                    <a:gd name="T52" fmla="*/ 411 w 444"/>
                    <a:gd name="T53" fmla="*/ 116 h 200"/>
                    <a:gd name="T54" fmla="*/ 440 w 444"/>
                    <a:gd name="T55" fmla="*/ 116 h 200"/>
                    <a:gd name="T56" fmla="*/ 442 w 444"/>
                    <a:gd name="T57" fmla="*/ 97 h 200"/>
                    <a:gd name="T58" fmla="*/ 435 w 444"/>
                    <a:gd name="T59" fmla="*/ 83 h 200"/>
                    <a:gd name="T60" fmla="*/ 425 w 444"/>
                    <a:gd name="T61" fmla="*/ 81 h 200"/>
                    <a:gd name="T62" fmla="*/ 402 w 444"/>
                    <a:gd name="T63" fmla="*/ 66 h 200"/>
                    <a:gd name="T64" fmla="*/ 374 w 444"/>
                    <a:gd name="T65" fmla="*/ 66 h 200"/>
                    <a:gd name="T66" fmla="*/ 363 w 444"/>
                    <a:gd name="T67" fmla="*/ 58 h 200"/>
                    <a:gd name="T68" fmla="*/ 320 w 444"/>
                    <a:gd name="T69" fmla="*/ 31 h 200"/>
                    <a:gd name="T70" fmla="*/ 291 w 444"/>
                    <a:gd name="T71" fmla="*/ 19 h 200"/>
                    <a:gd name="T72" fmla="*/ 277 w 444"/>
                    <a:gd name="T73" fmla="*/ 23 h 200"/>
                    <a:gd name="T74" fmla="*/ 262 w 444"/>
                    <a:gd name="T75" fmla="*/ 19 h 200"/>
                    <a:gd name="T76" fmla="*/ 242 w 444"/>
                    <a:gd name="T77" fmla="*/ 12 h 200"/>
                    <a:gd name="T78" fmla="*/ 213 w 444"/>
                    <a:gd name="T79" fmla="*/ 0 h 200"/>
                    <a:gd name="T80" fmla="*/ 190 w 444"/>
                    <a:gd name="T81" fmla="*/ 10 h 200"/>
                    <a:gd name="T82" fmla="*/ 163 w 444"/>
                    <a:gd name="T83" fmla="*/ 19 h 200"/>
                    <a:gd name="T84" fmla="*/ 141 w 444"/>
                    <a:gd name="T85" fmla="*/ 21 h 200"/>
                    <a:gd name="T86" fmla="*/ 147 w 444"/>
                    <a:gd name="T87" fmla="*/ 31 h 200"/>
                    <a:gd name="T88" fmla="*/ 145 w 444"/>
                    <a:gd name="T89" fmla="*/ 35 h 200"/>
                    <a:gd name="T90" fmla="*/ 138 w 444"/>
                    <a:gd name="T91" fmla="*/ 48 h 200"/>
                    <a:gd name="T92" fmla="*/ 155 w 444"/>
                    <a:gd name="T93" fmla="*/ 62 h 200"/>
                    <a:gd name="T94" fmla="*/ 138 w 444"/>
                    <a:gd name="T95" fmla="*/ 66 h 200"/>
                    <a:gd name="T96" fmla="*/ 116 w 444"/>
                    <a:gd name="T97" fmla="*/ 58 h 200"/>
                    <a:gd name="T98" fmla="*/ 95 w 444"/>
                    <a:gd name="T99" fmla="*/ 66 h 200"/>
                    <a:gd name="T100" fmla="*/ 81 w 444"/>
                    <a:gd name="T101" fmla="*/ 66 h 200"/>
                    <a:gd name="T102" fmla="*/ 68 w 444"/>
                    <a:gd name="T103" fmla="*/ 54 h 200"/>
                    <a:gd name="T104" fmla="*/ 44 w 444"/>
                    <a:gd name="T105" fmla="*/ 54 h 200"/>
                    <a:gd name="T106" fmla="*/ 25 w 444"/>
                    <a:gd name="T107" fmla="*/ 58 h 200"/>
                    <a:gd name="T108" fmla="*/ 21 w 444"/>
                    <a:gd name="T109" fmla="*/ 74 h 200"/>
                    <a:gd name="T110" fmla="*/ 2 w 444"/>
                    <a:gd name="T111" fmla="*/ 74 h 200"/>
                    <a:gd name="T112" fmla="*/ 0 w 444"/>
                    <a:gd name="T113" fmla="*/ 97 h 200"/>
                    <a:gd name="T114" fmla="*/ 19 w 444"/>
                    <a:gd name="T115" fmla="*/ 107 h 200"/>
                    <a:gd name="T116" fmla="*/ 27 w 444"/>
                    <a:gd name="T117" fmla="*/ 126 h 200"/>
                    <a:gd name="T118" fmla="*/ 58 w 444"/>
                    <a:gd name="T119" fmla="*/ 118 h 20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44"/>
                    <a:gd name="T181" fmla="*/ 0 h 200"/>
                    <a:gd name="T182" fmla="*/ 444 w 444"/>
                    <a:gd name="T183" fmla="*/ 200 h 20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44" h="200">
                      <a:moveTo>
                        <a:pt x="58" y="118"/>
                      </a:moveTo>
                      <a:lnTo>
                        <a:pt x="62" y="118"/>
                      </a:lnTo>
                      <a:lnTo>
                        <a:pt x="72" y="120"/>
                      </a:lnTo>
                      <a:lnTo>
                        <a:pt x="72" y="118"/>
                      </a:lnTo>
                      <a:lnTo>
                        <a:pt x="81" y="120"/>
                      </a:lnTo>
                      <a:lnTo>
                        <a:pt x="81" y="128"/>
                      </a:lnTo>
                      <a:lnTo>
                        <a:pt x="79" y="136"/>
                      </a:lnTo>
                      <a:lnTo>
                        <a:pt x="85" y="140"/>
                      </a:lnTo>
                      <a:lnTo>
                        <a:pt x="79" y="138"/>
                      </a:lnTo>
                      <a:lnTo>
                        <a:pt x="64" y="140"/>
                      </a:lnTo>
                      <a:lnTo>
                        <a:pt x="62" y="144"/>
                      </a:lnTo>
                      <a:lnTo>
                        <a:pt x="60" y="144"/>
                      </a:lnTo>
                      <a:lnTo>
                        <a:pt x="66" y="151"/>
                      </a:lnTo>
                      <a:lnTo>
                        <a:pt x="54" y="149"/>
                      </a:lnTo>
                      <a:lnTo>
                        <a:pt x="54" y="153"/>
                      </a:lnTo>
                      <a:lnTo>
                        <a:pt x="60" y="157"/>
                      </a:lnTo>
                      <a:lnTo>
                        <a:pt x="66" y="165"/>
                      </a:lnTo>
                      <a:lnTo>
                        <a:pt x="68" y="169"/>
                      </a:lnTo>
                      <a:lnTo>
                        <a:pt x="75" y="171"/>
                      </a:lnTo>
                      <a:lnTo>
                        <a:pt x="77" y="173"/>
                      </a:lnTo>
                      <a:lnTo>
                        <a:pt x="85" y="175"/>
                      </a:lnTo>
                      <a:lnTo>
                        <a:pt x="87" y="177"/>
                      </a:lnTo>
                      <a:lnTo>
                        <a:pt x="85" y="188"/>
                      </a:lnTo>
                      <a:lnTo>
                        <a:pt x="87" y="190"/>
                      </a:lnTo>
                      <a:lnTo>
                        <a:pt x="91" y="182"/>
                      </a:lnTo>
                      <a:lnTo>
                        <a:pt x="97" y="180"/>
                      </a:lnTo>
                      <a:lnTo>
                        <a:pt x="99" y="177"/>
                      </a:lnTo>
                      <a:lnTo>
                        <a:pt x="110" y="180"/>
                      </a:lnTo>
                      <a:lnTo>
                        <a:pt x="118" y="196"/>
                      </a:lnTo>
                      <a:lnTo>
                        <a:pt x="122" y="196"/>
                      </a:lnTo>
                      <a:lnTo>
                        <a:pt x="128" y="196"/>
                      </a:lnTo>
                      <a:lnTo>
                        <a:pt x="116" y="140"/>
                      </a:lnTo>
                      <a:lnTo>
                        <a:pt x="149" y="136"/>
                      </a:lnTo>
                      <a:lnTo>
                        <a:pt x="176" y="155"/>
                      </a:lnTo>
                      <a:lnTo>
                        <a:pt x="184" y="161"/>
                      </a:lnTo>
                      <a:lnTo>
                        <a:pt x="188" y="165"/>
                      </a:lnTo>
                      <a:lnTo>
                        <a:pt x="198" y="165"/>
                      </a:lnTo>
                      <a:lnTo>
                        <a:pt x="217" y="167"/>
                      </a:lnTo>
                      <a:lnTo>
                        <a:pt x="223" y="165"/>
                      </a:lnTo>
                      <a:lnTo>
                        <a:pt x="233" y="169"/>
                      </a:lnTo>
                      <a:lnTo>
                        <a:pt x="242" y="184"/>
                      </a:lnTo>
                      <a:lnTo>
                        <a:pt x="235" y="188"/>
                      </a:lnTo>
                      <a:lnTo>
                        <a:pt x="235" y="190"/>
                      </a:lnTo>
                      <a:lnTo>
                        <a:pt x="244" y="192"/>
                      </a:lnTo>
                      <a:lnTo>
                        <a:pt x="248" y="196"/>
                      </a:lnTo>
                      <a:lnTo>
                        <a:pt x="258" y="196"/>
                      </a:lnTo>
                      <a:lnTo>
                        <a:pt x="266" y="198"/>
                      </a:lnTo>
                      <a:lnTo>
                        <a:pt x="277" y="200"/>
                      </a:lnTo>
                      <a:lnTo>
                        <a:pt x="281" y="198"/>
                      </a:lnTo>
                      <a:lnTo>
                        <a:pt x="281" y="192"/>
                      </a:lnTo>
                      <a:lnTo>
                        <a:pt x="283" y="190"/>
                      </a:lnTo>
                      <a:lnTo>
                        <a:pt x="287" y="186"/>
                      </a:lnTo>
                      <a:lnTo>
                        <a:pt x="293" y="184"/>
                      </a:lnTo>
                      <a:lnTo>
                        <a:pt x="297" y="182"/>
                      </a:lnTo>
                      <a:lnTo>
                        <a:pt x="299" y="180"/>
                      </a:lnTo>
                      <a:lnTo>
                        <a:pt x="301" y="180"/>
                      </a:lnTo>
                      <a:lnTo>
                        <a:pt x="299" y="175"/>
                      </a:lnTo>
                      <a:lnTo>
                        <a:pt x="303" y="175"/>
                      </a:lnTo>
                      <a:lnTo>
                        <a:pt x="312" y="177"/>
                      </a:lnTo>
                      <a:lnTo>
                        <a:pt x="318" y="180"/>
                      </a:lnTo>
                      <a:lnTo>
                        <a:pt x="324" y="180"/>
                      </a:lnTo>
                      <a:lnTo>
                        <a:pt x="322" y="171"/>
                      </a:lnTo>
                      <a:lnTo>
                        <a:pt x="328" y="169"/>
                      </a:lnTo>
                      <a:lnTo>
                        <a:pt x="332" y="171"/>
                      </a:lnTo>
                      <a:lnTo>
                        <a:pt x="351" y="173"/>
                      </a:lnTo>
                      <a:lnTo>
                        <a:pt x="359" y="173"/>
                      </a:lnTo>
                      <a:lnTo>
                        <a:pt x="369" y="173"/>
                      </a:lnTo>
                      <a:lnTo>
                        <a:pt x="390" y="175"/>
                      </a:lnTo>
                      <a:lnTo>
                        <a:pt x="390" y="177"/>
                      </a:lnTo>
                      <a:lnTo>
                        <a:pt x="402" y="182"/>
                      </a:lnTo>
                      <a:lnTo>
                        <a:pt x="398" y="175"/>
                      </a:lnTo>
                      <a:lnTo>
                        <a:pt x="402" y="171"/>
                      </a:lnTo>
                      <a:lnTo>
                        <a:pt x="392" y="153"/>
                      </a:lnTo>
                      <a:lnTo>
                        <a:pt x="390" y="147"/>
                      </a:lnTo>
                      <a:lnTo>
                        <a:pt x="384" y="144"/>
                      </a:lnTo>
                      <a:lnTo>
                        <a:pt x="386" y="142"/>
                      </a:lnTo>
                      <a:lnTo>
                        <a:pt x="398" y="142"/>
                      </a:lnTo>
                      <a:lnTo>
                        <a:pt x="413" y="142"/>
                      </a:lnTo>
                      <a:lnTo>
                        <a:pt x="413" y="140"/>
                      </a:lnTo>
                      <a:lnTo>
                        <a:pt x="409" y="132"/>
                      </a:lnTo>
                      <a:lnTo>
                        <a:pt x="411" y="116"/>
                      </a:lnTo>
                      <a:lnTo>
                        <a:pt x="427" y="118"/>
                      </a:lnTo>
                      <a:lnTo>
                        <a:pt x="433" y="118"/>
                      </a:lnTo>
                      <a:lnTo>
                        <a:pt x="440" y="116"/>
                      </a:lnTo>
                      <a:lnTo>
                        <a:pt x="433" y="105"/>
                      </a:lnTo>
                      <a:lnTo>
                        <a:pt x="433" y="99"/>
                      </a:lnTo>
                      <a:lnTo>
                        <a:pt x="442" y="97"/>
                      </a:lnTo>
                      <a:lnTo>
                        <a:pt x="440" y="91"/>
                      </a:lnTo>
                      <a:lnTo>
                        <a:pt x="444" y="87"/>
                      </a:lnTo>
                      <a:lnTo>
                        <a:pt x="435" y="83"/>
                      </a:lnTo>
                      <a:lnTo>
                        <a:pt x="435" y="78"/>
                      </a:lnTo>
                      <a:lnTo>
                        <a:pt x="429" y="81"/>
                      </a:lnTo>
                      <a:lnTo>
                        <a:pt x="425" y="81"/>
                      </a:lnTo>
                      <a:lnTo>
                        <a:pt x="415" y="74"/>
                      </a:lnTo>
                      <a:lnTo>
                        <a:pt x="409" y="72"/>
                      </a:lnTo>
                      <a:lnTo>
                        <a:pt x="402" y="66"/>
                      </a:lnTo>
                      <a:lnTo>
                        <a:pt x="390" y="60"/>
                      </a:lnTo>
                      <a:lnTo>
                        <a:pt x="386" y="66"/>
                      </a:lnTo>
                      <a:lnTo>
                        <a:pt x="374" y="66"/>
                      </a:lnTo>
                      <a:lnTo>
                        <a:pt x="374" y="64"/>
                      </a:lnTo>
                      <a:lnTo>
                        <a:pt x="369" y="62"/>
                      </a:lnTo>
                      <a:lnTo>
                        <a:pt x="363" y="58"/>
                      </a:lnTo>
                      <a:lnTo>
                        <a:pt x="361" y="58"/>
                      </a:lnTo>
                      <a:lnTo>
                        <a:pt x="357" y="64"/>
                      </a:lnTo>
                      <a:lnTo>
                        <a:pt x="320" y="31"/>
                      </a:lnTo>
                      <a:lnTo>
                        <a:pt x="303" y="21"/>
                      </a:lnTo>
                      <a:lnTo>
                        <a:pt x="303" y="17"/>
                      </a:lnTo>
                      <a:lnTo>
                        <a:pt x="291" y="19"/>
                      </a:lnTo>
                      <a:lnTo>
                        <a:pt x="283" y="23"/>
                      </a:lnTo>
                      <a:lnTo>
                        <a:pt x="281" y="25"/>
                      </a:lnTo>
                      <a:lnTo>
                        <a:pt x="277" y="23"/>
                      </a:lnTo>
                      <a:lnTo>
                        <a:pt x="270" y="25"/>
                      </a:lnTo>
                      <a:lnTo>
                        <a:pt x="270" y="21"/>
                      </a:lnTo>
                      <a:lnTo>
                        <a:pt x="262" y="19"/>
                      </a:lnTo>
                      <a:lnTo>
                        <a:pt x="254" y="17"/>
                      </a:lnTo>
                      <a:lnTo>
                        <a:pt x="244" y="17"/>
                      </a:lnTo>
                      <a:lnTo>
                        <a:pt x="242" y="12"/>
                      </a:lnTo>
                      <a:lnTo>
                        <a:pt x="240" y="10"/>
                      </a:lnTo>
                      <a:lnTo>
                        <a:pt x="235" y="4"/>
                      </a:lnTo>
                      <a:lnTo>
                        <a:pt x="213" y="0"/>
                      </a:lnTo>
                      <a:lnTo>
                        <a:pt x="211" y="2"/>
                      </a:lnTo>
                      <a:lnTo>
                        <a:pt x="211" y="6"/>
                      </a:lnTo>
                      <a:lnTo>
                        <a:pt x="190" y="10"/>
                      </a:lnTo>
                      <a:lnTo>
                        <a:pt x="182" y="12"/>
                      </a:lnTo>
                      <a:lnTo>
                        <a:pt x="180" y="17"/>
                      </a:lnTo>
                      <a:lnTo>
                        <a:pt x="163" y="19"/>
                      </a:lnTo>
                      <a:lnTo>
                        <a:pt x="153" y="19"/>
                      </a:lnTo>
                      <a:lnTo>
                        <a:pt x="147" y="21"/>
                      </a:lnTo>
                      <a:lnTo>
                        <a:pt x="141" y="21"/>
                      </a:lnTo>
                      <a:lnTo>
                        <a:pt x="141" y="27"/>
                      </a:lnTo>
                      <a:lnTo>
                        <a:pt x="145" y="27"/>
                      </a:lnTo>
                      <a:lnTo>
                        <a:pt x="147" y="31"/>
                      </a:lnTo>
                      <a:lnTo>
                        <a:pt x="151" y="31"/>
                      </a:lnTo>
                      <a:lnTo>
                        <a:pt x="151" y="35"/>
                      </a:lnTo>
                      <a:lnTo>
                        <a:pt x="145" y="35"/>
                      </a:lnTo>
                      <a:lnTo>
                        <a:pt x="141" y="39"/>
                      </a:lnTo>
                      <a:lnTo>
                        <a:pt x="143" y="43"/>
                      </a:lnTo>
                      <a:lnTo>
                        <a:pt x="138" y="48"/>
                      </a:lnTo>
                      <a:lnTo>
                        <a:pt x="145" y="54"/>
                      </a:lnTo>
                      <a:lnTo>
                        <a:pt x="155" y="54"/>
                      </a:lnTo>
                      <a:lnTo>
                        <a:pt x="155" y="62"/>
                      </a:lnTo>
                      <a:lnTo>
                        <a:pt x="149" y="66"/>
                      </a:lnTo>
                      <a:lnTo>
                        <a:pt x="143" y="62"/>
                      </a:lnTo>
                      <a:lnTo>
                        <a:pt x="138" y="66"/>
                      </a:lnTo>
                      <a:lnTo>
                        <a:pt x="126" y="64"/>
                      </a:lnTo>
                      <a:lnTo>
                        <a:pt x="122" y="58"/>
                      </a:lnTo>
                      <a:lnTo>
                        <a:pt x="116" y="58"/>
                      </a:lnTo>
                      <a:lnTo>
                        <a:pt x="112" y="62"/>
                      </a:lnTo>
                      <a:lnTo>
                        <a:pt x="101" y="60"/>
                      </a:lnTo>
                      <a:lnTo>
                        <a:pt x="95" y="66"/>
                      </a:lnTo>
                      <a:lnTo>
                        <a:pt x="83" y="62"/>
                      </a:lnTo>
                      <a:lnTo>
                        <a:pt x="85" y="66"/>
                      </a:lnTo>
                      <a:lnTo>
                        <a:pt x="81" y="66"/>
                      </a:lnTo>
                      <a:lnTo>
                        <a:pt x="79" y="60"/>
                      </a:lnTo>
                      <a:lnTo>
                        <a:pt x="70" y="58"/>
                      </a:lnTo>
                      <a:lnTo>
                        <a:pt x="68" y="54"/>
                      </a:lnTo>
                      <a:lnTo>
                        <a:pt x="58" y="54"/>
                      </a:lnTo>
                      <a:lnTo>
                        <a:pt x="52" y="54"/>
                      </a:lnTo>
                      <a:lnTo>
                        <a:pt x="44" y="54"/>
                      </a:lnTo>
                      <a:lnTo>
                        <a:pt x="42" y="52"/>
                      </a:lnTo>
                      <a:lnTo>
                        <a:pt x="35" y="56"/>
                      </a:lnTo>
                      <a:lnTo>
                        <a:pt x="25" y="58"/>
                      </a:lnTo>
                      <a:lnTo>
                        <a:pt x="25" y="62"/>
                      </a:lnTo>
                      <a:lnTo>
                        <a:pt x="17" y="66"/>
                      </a:lnTo>
                      <a:lnTo>
                        <a:pt x="21" y="74"/>
                      </a:lnTo>
                      <a:lnTo>
                        <a:pt x="17" y="78"/>
                      </a:lnTo>
                      <a:lnTo>
                        <a:pt x="9" y="68"/>
                      </a:lnTo>
                      <a:lnTo>
                        <a:pt x="2" y="74"/>
                      </a:lnTo>
                      <a:lnTo>
                        <a:pt x="0" y="81"/>
                      </a:lnTo>
                      <a:lnTo>
                        <a:pt x="4" y="87"/>
                      </a:lnTo>
                      <a:lnTo>
                        <a:pt x="0" y="97"/>
                      </a:lnTo>
                      <a:lnTo>
                        <a:pt x="6" y="99"/>
                      </a:lnTo>
                      <a:lnTo>
                        <a:pt x="11" y="105"/>
                      </a:lnTo>
                      <a:lnTo>
                        <a:pt x="19" y="107"/>
                      </a:lnTo>
                      <a:lnTo>
                        <a:pt x="31" y="120"/>
                      </a:lnTo>
                      <a:lnTo>
                        <a:pt x="27" y="122"/>
                      </a:lnTo>
                      <a:lnTo>
                        <a:pt x="27" y="126"/>
                      </a:lnTo>
                      <a:lnTo>
                        <a:pt x="35" y="128"/>
                      </a:lnTo>
                      <a:lnTo>
                        <a:pt x="39" y="126"/>
                      </a:lnTo>
                      <a:lnTo>
                        <a:pt x="58" y="11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04" name="Freeform 553"/>
                <p:cNvSpPr>
                  <a:spLocks noChangeAspect="1"/>
                </p:cNvSpPr>
                <p:nvPr/>
              </p:nvSpPr>
              <p:spPr bwMode="gray">
                <a:xfrm>
                  <a:off x="2354" y="1104"/>
                  <a:ext cx="35" cy="47"/>
                </a:xfrm>
                <a:custGeom>
                  <a:avLst/>
                  <a:gdLst>
                    <a:gd name="T0" fmla="*/ 6 w 39"/>
                    <a:gd name="T1" fmla="*/ 12 h 43"/>
                    <a:gd name="T2" fmla="*/ 10 w 39"/>
                    <a:gd name="T3" fmla="*/ 16 h 43"/>
                    <a:gd name="T4" fmla="*/ 14 w 39"/>
                    <a:gd name="T5" fmla="*/ 21 h 43"/>
                    <a:gd name="T6" fmla="*/ 20 w 39"/>
                    <a:gd name="T7" fmla="*/ 27 h 43"/>
                    <a:gd name="T8" fmla="*/ 16 w 39"/>
                    <a:gd name="T9" fmla="*/ 37 h 43"/>
                    <a:gd name="T10" fmla="*/ 18 w 39"/>
                    <a:gd name="T11" fmla="*/ 43 h 43"/>
                    <a:gd name="T12" fmla="*/ 22 w 39"/>
                    <a:gd name="T13" fmla="*/ 43 h 43"/>
                    <a:gd name="T14" fmla="*/ 27 w 39"/>
                    <a:gd name="T15" fmla="*/ 33 h 43"/>
                    <a:gd name="T16" fmla="*/ 29 w 39"/>
                    <a:gd name="T17" fmla="*/ 31 h 43"/>
                    <a:gd name="T18" fmla="*/ 29 w 39"/>
                    <a:gd name="T19" fmla="*/ 29 h 43"/>
                    <a:gd name="T20" fmla="*/ 35 w 39"/>
                    <a:gd name="T21" fmla="*/ 31 h 43"/>
                    <a:gd name="T22" fmla="*/ 39 w 39"/>
                    <a:gd name="T23" fmla="*/ 29 h 43"/>
                    <a:gd name="T24" fmla="*/ 37 w 39"/>
                    <a:gd name="T25" fmla="*/ 25 h 43"/>
                    <a:gd name="T26" fmla="*/ 31 w 39"/>
                    <a:gd name="T27" fmla="*/ 21 h 43"/>
                    <a:gd name="T28" fmla="*/ 27 w 39"/>
                    <a:gd name="T29" fmla="*/ 8 h 43"/>
                    <a:gd name="T30" fmla="*/ 18 w 39"/>
                    <a:gd name="T31" fmla="*/ 4 h 43"/>
                    <a:gd name="T32" fmla="*/ 14 w 39"/>
                    <a:gd name="T33" fmla="*/ 4 h 43"/>
                    <a:gd name="T34" fmla="*/ 8 w 39"/>
                    <a:gd name="T35" fmla="*/ 0 h 43"/>
                    <a:gd name="T36" fmla="*/ 0 w 39"/>
                    <a:gd name="T37" fmla="*/ 2 h 43"/>
                    <a:gd name="T38" fmla="*/ 0 w 39"/>
                    <a:gd name="T39" fmla="*/ 4 h 43"/>
                    <a:gd name="T40" fmla="*/ 4 w 39"/>
                    <a:gd name="T41" fmla="*/ 8 h 43"/>
                    <a:gd name="T42" fmla="*/ 6 w 39"/>
                    <a:gd name="T43" fmla="*/ 12 h 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"/>
                    <a:gd name="T67" fmla="*/ 0 h 43"/>
                    <a:gd name="T68" fmla="*/ 39 w 39"/>
                    <a:gd name="T69" fmla="*/ 43 h 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" h="43">
                      <a:moveTo>
                        <a:pt x="6" y="12"/>
                      </a:moveTo>
                      <a:lnTo>
                        <a:pt x="10" y="16"/>
                      </a:lnTo>
                      <a:lnTo>
                        <a:pt x="14" y="21"/>
                      </a:lnTo>
                      <a:lnTo>
                        <a:pt x="20" y="27"/>
                      </a:lnTo>
                      <a:lnTo>
                        <a:pt x="16" y="37"/>
                      </a:lnTo>
                      <a:lnTo>
                        <a:pt x="18" y="43"/>
                      </a:lnTo>
                      <a:lnTo>
                        <a:pt x="22" y="43"/>
                      </a:lnTo>
                      <a:lnTo>
                        <a:pt x="27" y="33"/>
                      </a:lnTo>
                      <a:lnTo>
                        <a:pt x="29" y="31"/>
                      </a:lnTo>
                      <a:lnTo>
                        <a:pt x="29" y="29"/>
                      </a:lnTo>
                      <a:lnTo>
                        <a:pt x="35" y="31"/>
                      </a:lnTo>
                      <a:lnTo>
                        <a:pt x="39" y="29"/>
                      </a:lnTo>
                      <a:lnTo>
                        <a:pt x="37" y="25"/>
                      </a:lnTo>
                      <a:lnTo>
                        <a:pt x="31" y="21"/>
                      </a:lnTo>
                      <a:lnTo>
                        <a:pt x="27" y="8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4" y="8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05" name="Freeform 554"/>
                <p:cNvSpPr>
                  <a:spLocks noChangeAspect="1"/>
                </p:cNvSpPr>
                <p:nvPr/>
              </p:nvSpPr>
              <p:spPr bwMode="gray">
                <a:xfrm>
                  <a:off x="2092" y="1194"/>
                  <a:ext cx="3" cy="6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2 h 5"/>
                    <a:gd name="T4" fmla="*/ 2 w 4"/>
                    <a:gd name="T5" fmla="*/ 0 h 5"/>
                    <a:gd name="T6" fmla="*/ 0 w 4"/>
                    <a:gd name="T7" fmla="*/ 2 h 5"/>
                    <a:gd name="T8" fmla="*/ 0 w 4"/>
                    <a:gd name="T9" fmla="*/ 5 h 5"/>
                    <a:gd name="T10" fmla="*/ 4 w 4"/>
                    <a:gd name="T11" fmla="*/ 5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5"/>
                    <a:gd name="T20" fmla="*/ 4 w 4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5">
                      <a:moveTo>
                        <a:pt x="4" y="5"/>
                      </a:move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06" name="Freeform 555"/>
                <p:cNvSpPr>
                  <a:spLocks noChangeAspect="1"/>
                </p:cNvSpPr>
                <p:nvPr/>
              </p:nvSpPr>
              <p:spPr bwMode="gray">
                <a:xfrm>
                  <a:off x="2309" y="985"/>
                  <a:ext cx="95" cy="73"/>
                </a:xfrm>
                <a:custGeom>
                  <a:avLst/>
                  <a:gdLst>
                    <a:gd name="T0" fmla="*/ 40 w 101"/>
                    <a:gd name="T1" fmla="*/ 8 h 66"/>
                    <a:gd name="T2" fmla="*/ 37 w 101"/>
                    <a:gd name="T3" fmla="*/ 8 h 66"/>
                    <a:gd name="T4" fmla="*/ 35 w 101"/>
                    <a:gd name="T5" fmla="*/ 14 h 66"/>
                    <a:gd name="T6" fmla="*/ 27 w 101"/>
                    <a:gd name="T7" fmla="*/ 18 h 66"/>
                    <a:gd name="T8" fmla="*/ 25 w 101"/>
                    <a:gd name="T9" fmla="*/ 22 h 66"/>
                    <a:gd name="T10" fmla="*/ 25 w 101"/>
                    <a:gd name="T11" fmla="*/ 27 h 66"/>
                    <a:gd name="T12" fmla="*/ 19 w 101"/>
                    <a:gd name="T13" fmla="*/ 27 h 66"/>
                    <a:gd name="T14" fmla="*/ 17 w 101"/>
                    <a:gd name="T15" fmla="*/ 31 h 66"/>
                    <a:gd name="T16" fmla="*/ 11 w 101"/>
                    <a:gd name="T17" fmla="*/ 29 h 66"/>
                    <a:gd name="T18" fmla="*/ 7 w 101"/>
                    <a:gd name="T19" fmla="*/ 31 h 66"/>
                    <a:gd name="T20" fmla="*/ 0 w 101"/>
                    <a:gd name="T21" fmla="*/ 29 h 66"/>
                    <a:gd name="T22" fmla="*/ 0 w 101"/>
                    <a:gd name="T23" fmla="*/ 35 h 66"/>
                    <a:gd name="T24" fmla="*/ 7 w 101"/>
                    <a:gd name="T25" fmla="*/ 39 h 66"/>
                    <a:gd name="T26" fmla="*/ 7 w 101"/>
                    <a:gd name="T27" fmla="*/ 47 h 66"/>
                    <a:gd name="T28" fmla="*/ 4 w 101"/>
                    <a:gd name="T29" fmla="*/ 53 h 66"/>
                    <a:gd name="T30" fmla="*/ 9 w 101"/>
                    <a:gd name="T31" fmla="*/ 55 h 66"/>
                    <a:gd name="T32" fmla="*/ 9 w 101"/>
                    <a:gd name="T33" fmla="*/ 64 h 66"/>
                    <a:gd name="T34" fmla="*/ 13 w 101"/>
                    <a:gd name="T35" fmla="*/ 62 h 66"/>
                    <a:gd name="T36" fmla="*/ 15 w 101"/>
                    <a:gd name="T37" fmla="*/ 60 h 66"/>
                    <a:gd name="T38" fmla="*/ 27 w 101"/>
                    <a:gd name="T39" fmla="*/ 58 h 66"/>
                    <a:gd name="T40" fmla="*/ 35 w 101"/>
                    <a:gd name="T41" fmla="*/ 60 h 66"/>
                    <a:gd name="T42" fmla="*/ 42 w 101"/>
                    <a:gd name="T43" fmla="*/ 60 h 66"/>
                    <a:gd name="T44" fmla="*/ 50 w 101"/>
                    <a:gd name="T45" fmla="*/ 62 h 66"/>
                    <a:gd name="T46" fmla="*/ 54 w 101"/>
                    <a:gd name="T47" fmla="*/ 66 h 66"/>
                    <a:gd name="T48" fmla="*/ 58 w 101"/>
                    <a:gd name="T49" fmla="*/ 64 h 66"/>
                    <a:gd name="T50" fmla="*/ 62 w 101"/>
                    <a:gd name="T51" fmla="*/ 64 h 66"/>
                    <a:gd name="T52" fmla="*/ 66 w 101"/>
                    <a:gd name="T53" fmla="*/ 64 h 66"/>
                    <a:gd name="T54" fmla="*/ 70 w 101"/>
                    <a:gd name="T55" fmla="*/ 64 h 66"/>
                    <a:gd name="T56" fmla="*/ 77 w 101"/>
                    <a:gd name="T57" fmla="*/ 64 h 66"/>
                    <a:gd name="T58" fmla="*/ 81 w 101"/>
                    <a:gd name="T59" fmla="*/ 66 h 66"/>
                    <a:gd name="T60" fmla="*/ 81 w 101"/>
                    <a:gd name="T61" fmla="*/ 64 h 66"/>
                    <a:gd name="T62" fmla="*/ 85 w 101"/>
                    <a:gd name="T63" fmla="*/ 58 h 66"/>
                    <a:gd name="T64" fmla="*/ 93 w 101"/>
                    <a:gd name="T65" fmla="*/ 53 h 66"/>
                    <a:gd name="T66" fmla="*/ 91 w 101"/>
                    <a:gd name="T67" fmla="*/ 47 h 66"/>
                    <a:gd name="T68" fmla="*/ 87 w 101"/>
                    <a:gd name="T69" fmla="*/ 43 h 66"/>
                    <a:gd name="T70" fmla="*/ 91 w 101"/>
                    <a:gd name="T71" fmla="*/ 41 h 66"/>
                    <a:gd name="T72" fmla="*/ 93 w 101"/>
                    <a:gd name="T73" fmla="*/ 43 h 66"/>
                    <a:gd name="T74" fmla="*/ 99 w 101"/>
                    <a:gd name="T75" fmla="*/ 43 h 66"/>
                    <a:gd name="T76" fmla="*/ 101 w 101"/>
                    <a:gd name="T77" fmla="*/ 39 h 66"/>
                    <a:gd name="T78" fmla="*/ 93 w 101"/>
                    <a:gd name="T79" fmla="*/ 33 h 66"/>
                    <a:gd name="T80" fmla="*/ 93 w 101"/>
                    <a:gd name="T81" fmla="*/ 29 h 66"/>
                    <a:gd name="T82" fmla="*/ 85 w 101"/>
                    <a:gd name="T83" fmla="*/ 25 h 66"/>
                    <a:gd name="T84" fmla="*/ 85 w 101"/>
                    <a:gd name="T85" fmla="*/ 20 h 66"/>
                    <a:gd name="T86" fmla="*/ 81 w 101"/>
                    <a:gd name="T87" fmla="*/ 18 h 66"/>
                    <a:gd name="T88" fmla="*/ 81 w 101"/>
                    <a:gd name="T89" fmla="*/ 8 h 66"/>
                    <a:gd name="T90" fmla="*/ 68 w 101"/>
                    <a:gd name="T91" fmla="*/ 6 h 66"/>
                    <a:gd name="T92" fmla="*/ 66 w 101"/>
                    <a:gd name="T93" fmla="*/ 6 h 66"/>
                    <a:gd name="T94" fmla="*/ 62 w 101"/>
                    <a:gd name="T95" fmla="*/ 4 h 66"/>
                    <a:gd name="T96" fmla="*/ 52 w 101"/>
                    <a:gd name="T97" fmla="*/ 0 h 66"/>
                    <a:gd name="T98" fmla="*/ 44 w 101"/>
                    <a:gd name="T99" fmla="*/ 6 h 66"/>
                    <a:gd name="T100" fmla="*/ 40 w 101"/>
                    <a:gd name="T101" fmla="*/ 8 h 6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01"/>
                    <a:gd name="T154" fmla="*/ 0 h 66"/>
                    <a:gd name="T155" fmla="*/ 101 w 101"/>
                    <a:gd name="T156" fmla="*/ 66 h 6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01" h="66">
                      <a:moveTo>
                        <a:pt x="40" y="8"/>
                      </a:moveTo>
                      <a:lnTo>
                        <a:pt x="37" y="8"/>
                      </a:lnTo>
                      <a:lnTo>
                        <a:pt x="35" y="14"/>
                      </a:lnTo>
                      <a:lnTo>
                        <a:pt x="27" y="18"/>
                      </a:lnTo>
                      <a:lnTo>
                        <a:pt x="25" y="22"/>
                      </a:lnTo>
                      <a:lnTo>
                        <a:pt x="25" y="27"/>
                      </a:lnTo>
                      <a:lnTo>
                        <a:pt x="19" y="27"/>
                      </a:lnTo>
                      <a:lnTo>
                        <a:pt x="17" y="31"/>
                      </a:lnTo>
                      <a:lnTo>
                        <a:pt x="11" y="29"/>
                      </a:lnTo>
                      <a:lnTo>
                        <a:pt x="7" y="31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7" y="39"/>
                      </a:lnTo>
                      <a:lnTo>
                        <a:pt x="7" y="47"/>
                      </a:lnTo>
                      <a:lnTo>
                        <a:pt x="4" y="53"/>
                      </a:lnTo>
                      <a:lnTo>
                        <a:pt x="9" y="55"/>
                      </a:lnTo>
                      <a:lnTo>
                        <a:pt x="9" y="64"/>
                      </a:lnTo>
                      <a:lnTo>
                        <a:pt x="13" y="62"/>
                      </a:lnTo>
                      <a:lnTo>
                        <a:pt x="15" y="60"/>
                      </a:lnTo>
                      <a:lnTo>
                        <a:pt x="27" y="58"/>
                      </a:lnTo>
                      <a:lnTo>
                        <a:pt x="35" y="60"/>
                      </a:lnTo>
                      <a:lnTo>
                        <a:pt x="42" y="60"/>
                      </a:lnTo>
                      <a:lnTo>
                        <a:pt x="50" y="62"/>
                      </a:lnTo>
                      <a:lnTo>
                        <a:pt x="54" y="66"/>
                      </a:lnTo>
                      <a:lnTo>
                        <a:pt x="58" y="64"/>
                      </a:lnTo>
                      <a:lnTo>
                        <a:pt x="62" y="64"/>
                      </a:lnTo>
                      <a:lnTo>
                        <a:pt x="66" y="64"/>
                      </a:lnTo>
                      <a:lnTo>
                        <a:pt x="70" y="64"/>
                      </a:lnTo>
                      <a:lnTo>
                        <a:pt x="77" y="64"/>
                      </a:lnTo>
                      <a:lnTo>
                        <a:pt x="81" y="66"/>
                      </a:lnTo>
                      <a:lnTo>
                        <a:pt x="81" y="64"/>
                      </a:lnTo>
                      <a:lnTo>
                        <a:pt x="85" y="58"/>
                      </a:lnTo>
                      <a:lnTo>
                        <a:pt x="93" y="53"/>
                      </a:lnTo>
                      <a:lnTo>
                        <a:pt x="91" y="47"/>
                      </a:lnTo>
                      <a:lnTo>
                        <a:pt x="87" y="43"/>
                      </a:lnTo>
                      <a:lnTo>
                        <a:pt x="91" y="41"/>
                      </a:lnTo>
                      <a:lnTo>
                        <a:pt x="93" y="43"/>
                      </a:lnTo>
                      <a:lnTo>
                        <a:pt x="99" y="43"/>
                      </a:lnTo>
                      <a:lnTo>
                        <a:pt x="101" y="39"/>
                      </a:lnTo>
                      <a:lnTo>
                        <a:pt x="93" y="33"/>
                      </a:lnTo>
                      <a:lnTo>
                        <a:pt x="93" y="29"/>
                      </a:lnTo>
                      <a:lnTo>
                        <a:pt x="85" y="25"/>
                      </a:lnTo>
                      <a:lnTo>
                        <a:pt x="85" y="20"/>
                      </a:lnTo>
                      <a:lnTo>
                        <a:pt x="81" y="18"/>
                      </a:lnTo>
                      <a:lnTo>
                        <a:pt x="81" y="8"/>
                      </a:lnTo>
                      <a:lnTo>
                        <a:pt x="68" y="6"/>
                      </a:lnTo>
                      <a:lnTo>
                        <a:pt x="66" y="6"/>
                      </a:lnTo>
                      <a:lnTo>
                        <a:pt x="62" y="4"/>
                      </a:lnTo>
                      <a:lnTo>
                        <a:pt x="52" y="0"/>
                      </a:lnTo>
                      <a:lnTo>
                        <a:pt x="44" y="6"/>
                      </a:lnTo>
                      <a:lnTo>
                        <a:pt x="40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07" name="Freeform 556"/>
                <p:cNvSpPr>
                  <a:spLocks noChangeAspect="1"/>
                </p:cNvSpPr>
                <p:nvPr/>
              </p:nvSpPr>
              <p:spPr bwMode="gray">
                <a:xfrm>
                  <a:off x="2307" y="1042"/>
                  <a:ext cx="181" cy="126"/>
                </a:xfrm>
                <a:custGeom>
                  <a:avLst/>
                  <a:gdLst>
                    <a:gd name="T0" fmla="*/ 85 w 196"/>
                    <a:gd name="T1" fmla="*/ 15 h 112"/>
                    <a:gd name="T2" fmla="*/ 74 w 196"/>
                    <a:gd name="T3" fmla="*/ 13 h 112"/>
                    <a:gd name="T4" fmla="*/ 66 w 196"/>
                    <a:gd name="T5" fmla="*/ 13 h 112"/>
                    <a:gd name="T6" fmla="*/ 58 w 196"/>
                    <a:gd name="T7" fmla="*/ 15 h 112"/>
                    <a:gd name="T8" fmla="*/ 46 w 196"/>
                    <a:gd name="T9" fmla="*/ 9 h 112"/>
                    <a:gd name="T10" fmla="*/ 31 w 196"/>
                    <a:gd name="T11" fmla="*/ 7 h 112"/>
                    <a:gd name="T12" fmla="*/ 17 w 196"/>
                    <a:gd name="T13" fmla="*/ 11 h 112"/>
                    <a:gd name="T14" fmla="*/ 13 w 196"/>
                    <a:gd name="T15" fmla="*/ 15 h 112"/>
                    <a:gd name="T16" fmla="*/ 17 w 196"/>
                    <a:gd name="T17" fmla="*/ 29 h 112"/>
                    <a:gd name="T18" fmla="*/ 2 w 196"/>
                    <a:gd name="T19" fmla="*/ 40 h 112"/>
                    <a:gd name="T20" fmla="*/ 2 w 196"/>
                    <a:gd name="T21" fmla="*/ 46 h 112"/>
                    <a:gd name="T22" fmla="*/ 0 w 196"/>
                    <a:gd name="T23" fmla="*/ 56 h 112"/>
                    <a:gd name="T24" fmla="*/ 15 w 196"/>
                    <a:gd name="T25" fmla="*/ 60 h 112"/>
                    <a:gd name="T26" fmla="*/ 25 w 196"/>
                    <a:gd name="T27" fmla="*/ 62 h 112"/>
                    <a:gd name="T28" fmla="*/ 33 w 196"/>
                    <a:gd name="T29" fmla="*/ 62 h 112"/>
                    <a:gd name="T30" fmla="*/ 44 w 196"/>
                    <a:gd name="T31" fmla="*/ 60 h 112"/>
                    <a:gd name="T32" fmla="*/ 50 w 196"/>
                    <a:gd name="T33" fmla="*/ 56 h 112"/>
                    <a:gd name="T34" fmla="*/ 64 w 196"/>
                    <a:gd name="T35" fmla="*/ 58 h 112"/>
                    <a:gd name="T36" fmla="*/ 77 w 196"/>
                    <a:gd name="T37" fmla="*/ 62 h 112"/>
                    <a:gd name="T38" fmla="*/ 87 w 196"/>
                    <a:gd name="T39" fmla="*/ 79 h 112"/>
                    <a:gd name="T40" fmla="*/ 85 w 196"/>
                    <a:gd name="T41" fmla="*/ 85 h 112"/>
                    <a:gd name="T42" fmla="*/ 79 w 196"/>
                    <a:gd name="T43" fmla="*/ 85 h 112"/>
                    <a:gd name="T44" fmla="*/ 72 w 196"/>
                    <a:gd name="T45" fmla="*/ 97 h 112"/>
                    <a:gd name="T46" fmla="*/ 70 w 196"/>
                    <a:gd name="T47" fmla="*/ 99 h 112"/>
                    <a:gd name="T48" fmla="*/ 79 w 196"/>
                    <a:gd name="T49" fmla="*/ 99 h 112"/>
                    <a:gd name="T50" fmla="*/ 87 w 196"/>
                    <a:gd name="T51" fmla="*/ 101 h 112"/>
                    <a:gd name="T52" fmla="*/ 85 w 196"/>
                    <a:gd name="T53" fmla="*/ 93 h 112"/>
                    <a:gd name="T54" fmla="*/ 91 w 196"/>
                    <a:gd name="T55" fmla="*/ 87 h 112"/>
                    <a:gd name="T56" fmla="*/ 110 w 196"/>
                    <a:gd name="T57" fmla="*/ 77 h 112"/>
                    <a:gd name="T58" fmla="*/ 107 w 196"/>
                    <a:gd name="T59" fmla="*/ 81 h 112"/>
                    <a:gd name="T60" fmla="*/ 105 w 196"/>
                    <a:gd name="T61" fmla="*/ 85 h 112"/>
                    <a:gd name="T62" fmla="*/ 126 w 196"/>
                    <a:gd name="T63" fmla="*/ 87 h 112"/>
                    <a:gd name="T64" fmla="*/ 122 w 196"/>
                    <a:gd name="T65" fmla="*/ 93 h 112"/>
                    <a:gd name="T66" fmla="*/ 122 w 196"/>
                    <a:gd name="T67" fmla="*/ 97 h 112"/>
                    <a:gd name="T68" fmla="*/ 130 w 196"/>
                    <a:gd name="T69" fmla="*/ 110 h 112"/>
                    <a:gd name="T70" fmla="*/ 143 w 196"/>
                    <a:gd name="T71" fmla="*/ 108 h 112"/>
                    <a:gd name="T72" fmla="*/ 151 w 196"/>
                    <a:gd name="T73" fmla="*/ 101 h 112"/>
                    <a:gd name="T74" fmla="*/ 163 w 196"/>
                    <a:gd name="T75" fmla="*/ 97 h 112"/>
                    <a:gd name="T76" fmla="*/ 153 w 196"/>
                    <a:gd name="T77" fmla="*/ 99 h 112"/>
                    <a:gd name="T78" fmla="*/ 143 w 196"/>
                    <a:gd name="T79" fmla="*/ 89 h 112"/>
                    <a:gd name="T80" fmla="*/ 147 w 196"/>
                    <a:gd name="T81" fmla="*/ 97 h 112"/>
                    <a:gd name="T82" fmla="*/ 132 w 196"/>
                    <a:gd name="T83" fmla="*/ 89 h 112"/>
                    <a:gd name="T84" fmla="*/ 132 w 196"/>
                    <a:gd name="T85" fmla="*/ 85 h 112"/>
                    <a:gd name="T86" fmla="*/ 145 w 196"/>
                    <a:gd name="T87" fmla="*/ 85 h 112"/>
                    <a:gd name="T88" fmla="*/ 149 w 196"/>
                    <a:gd name="T89" fmla="*/ 83 h 112"/>
                    <a:gd name="T90" fmla="*/ 171 w 196"/>
                    <a:gd name="T91" fmla="*/ 75 h 112"/>
                    <a:gd name="T92" fmla="*/ 178 w 196"/>
                    <a:gd name="T93" fmla="*/ 70 h 112"/>
                    <a:gd name="T94" fmla="*/ 186 w 196"/>
                    <a:gd name="T95" fmla="*/ 62 h 112"/>
                    <a:gd name="T96" fmla="*/ 196 w 196"/>
                    <a:gd name="T97" fmla="*/ 58 h 112"/>
                    <a:gd name="T98" fmla="*/ 192 w 196"/>
                    <a:gd name="T99" fmla="*/ 52 h 112"/>
                    <a:gd name="T100" fmla="*/ 194 w 196"/>
                    <a:gd name="T101" fmla="*/ 48 h 112"/>
                    <a:gd name="T102" fmla="*/ 190 w 196"/>
                    <a:gd name="T103" fmla="*/ 37 h 112"/>
                    <a:gd name="T104" fmla="*/ 173 w 196"/>
                    <a:gd name="T105" fmla="*/ 31 h 112"/>
                    <a:gd name="T106" fmla="*/ 157 w 196"/>
                    <a:gd name="T107" fmla="*/ 29 h 112"/>
                    <a:gd name="T108" fmla="*/ 140 w 196"/>
                    <a:gd name="T109" fmla="*/ 23 h 112"/>
                    <a:gd name="T110" fmla="*/ 126 w 196"/>
                    <a:gd name="T111" fmla="*/ 17 h 112"/>
                    <a:gd name="T112" fmla="*/ 128 w 196"/>
                    <a:gd name="T113" fmla="*/ 9 h 112"/>
                    <a:gd name="T114" fmla="*/ 112 w 196"/>
                    <a:gd name="T115" fmla="*/ 2 h 112"/>
                    <a:gd name="T116" fmla="*/ 103 w 196"/>
                    <a:gd name="T117" fmla="*/ 4 h 112"/>
                    <a:gd name="T118" fmla="*/ 89 w 196"/>
                    <a:gd name="T119" fmla="*/ 7 h 11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96"/>
                    <a:gd name="T181" fmla="*/ 0 h 112"/>
                    <a:gd name="T182" fmla="*/ 196 w 196"/>
                    <a:gd name="T183" fmla="*/ 112 h 11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96" h="112">
                      <a:moveTo>
                        <a:pt x="85" y="13"/>
                      </a:moveTo>
                      <a:lnTo>
                        <a:pt x="85" y="15"/>
                      </a:lnTo>
                      <a:lnTo>
                        <a:pt x="81" y="13"/>
                      </a:lnTo>
                      <a:lnTo>
                        <a:pt x="74" y="13"/>
                      </a:lnTo>
                      <a:lnTo>
                        <a:pt x="70" y="13"/>
                      </a:lnTo>
                      <a:lnTo>
                        <a:pt x="66" y="13"/>
                      </a:lnTo>
                      <a:lnTo>
                        <a:pt x="62" y="13"/>
                      </a:lnTo>
                      <a:lnTo>
                        <a:pt x="58" y="15"/>
                      </a:lnTo>
                      <a:lnTo>
                        <a:pt x="54" y="11"/>
                      </a:lnTo>
                      <a:lnTo>
                        <a:pt x="46" y="9"/>
                      </a:lnTo>
                      <a:lnTo>
                        <a:pt x="39" y="9"/>
                      </a:lnTo>
                      <a:lnTo>
                        <a:pt x="31" y="7"/>
                      </a:lnTo>
                      <a:lnTo>
                        <a:pt x="19" y="9"/>
                      </a:lnTo>
                      <a:lnTo>
                        <a:pt x="17" y="11"/>
                      </a:lnTo>
                      <a:lnTo>
                        <a:pt x="13" y="13"/>
                      </a:lnTo>
                      <a:lnTo>
                        <a:pt x="13" y="15"/>
                      </a:lnTo>
                      <a:lnTo>
                        <a:pt x="19" y="25"/>
                      </a:lnTo>
                      <a:lnTo>
                        <a:pt x="17" y="29"/>
                      </a:lnTo>
                      <a:lnTo>
                        <a:pt x="11" y="29"/>
                      </a:lnTo>
                      <a:lnTo>
                        <a:pt x="2" y="40"/>
                      </a:lnTo>
                      <a:lnTo>
                        <a:pt x="2" y="42"/>
                      </a:lnTo>
                      <a:lnTo>
                        <a:pt x="2" y="46"/>
                      </a:lnTo>
                      <a:lnTo>
                        <a:pt x="0" y="50"/>
                      </a:lnTo>
                      <a:lnTo>
                        <a:pt x="0" y="56"/>
                      </a:lnTo>
                      <a:lnTo>
                        <a:pt x="6" y="62"/>
                      </a:lnTo>
                      <a:lnTo>
                        <a:pt x="15" y="60"/>
                      </a:lnTo>
                      <a:lnTo>
                        <a:pt x="17" y="62"/>
                      </a:lnTo>
                      <a:lnTo>
                        <a:pt x="25" y="62"/>
                      </a:lnTo>
                      <a:lnTo>
                        <a:pt x="31" y="64"/>
                      </a:lnTo>
                      <a:lnTo>
                        <a:pt x="33" y="62"/>
                      </a:lnTo>
                      <a:lnTo>
                        <a:pt x="41" y="62"/>
                      </a:lnTo>
                      <a:lnTo>
                        <a:pt x="44" y="60"/>
                      </a:lnTo>
                      <a:lnTo>
                        <a:pt x="50" y="58"/>
                      </a:lnTo>
                      <a:lnTo>
                        <a:pt x="50" y="56"/>
                      </a:lnTo>
                      <a:lnTo>
                        <a:pt x="58" y="54"/>
                      </a:lnTo>
                      <a:lnTo>
                        <a:pt x="64" y="58"/>
                      </a:lnTo>
                      <a:lnTo>
                        <a:pt x="68" y="58"/>
                      </a:lnTo>
                      <a:lnTo>
                        <a:pt x="77" y="62"/>
                      </a:lnTo>
                      <a:lnTo>
                        <a:pt x="81" y="75"/>
                      </a:lnTo>
                      <a:lnTo>
                        <a:pt x="87" y="79"/>
                      </a:lnTo>
                      <a:lnTo>
                        <a:pt x="89" y="83"/>
                      </a:lnTo>
                      <a:lnTo>
                        <a:pt x="85" y="85"/>
                      </a:lnTo>
                      <a:lnTo>
                        <a:pt x="79" y="83"/>
                      </a:lnTo>
                      <a:lnTo>
                        <a:pt x="79" y="85"/>
                      </a:lnTo>
                      <a:lnTo>
                        <a:pt x="77" y="87"/>
                      </a:lnTo>
                      <a:lnTo>
                        <a:pt x="72" y="97"/>
                      </a:lnTo>
                      <a:lnTo>
                        <a:pt x="68" y="97"/>
                      </a:lnTo>
                      <a:lnTo>
                        <a:pt x="70" y="99"/>
                      </a:lnTo>
                      <a:lnTo>
                        <a:pt x="74" y="99"/>
                      </a:lnTo>
                      <a:lnTo>
                        <a:pt x="79" y="99"/>
                      </a:lnTo>
                      <a:lnTo>
                        <a:pt x="83" y="99"/>
                      </a:lnTo>
                      <a:lnTo>
                        <a:pt x="87" y="101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7" y="93"/>
                      </a:lnTo>
                      <a:lnTo>
                        <a:pt x="91" y="87"/>
                      </a:lnTo>
                      <a:lnTo>
                        <a:pt x="93" y="81"/>
                      </a:lnTo>
                      <a:lnTo>
                        <a:pt x="110" y="77"/>
                      </a:lnTo>
                      <a:lnTo>
                        <a:pt x="114" y="79"/>
                      </a:lnTo>
                      <a:lnTo>
                        <a:pt x="107" y="81"/>
                      </a:lnTo>
                      <a:lnTo>
                        <a:pt x="112" y="83"/>
                      </a:lnTo>
                      <a:lnTo>
                        <a:pt x="105" y="85"/>
                      </a:lnTo>
                      <a:lnTo>
                        <a:pt x="122" y="89"/>
                      </a:lnTo>
                      <a:lnTo>
                        <a:pt x="126" y="87"/>
                      </a:lnTo>
                      <a:lnTo>
                        <a:pt x="130" y="89"/>
                      </a:lnTo>
                      <a:lnTo>
                        <a:pt x="122" y="93"/>
                      </a:lnTo>
                      <a:lnTo>
                        <a:pt x="118" y="97"/>
                      </a:lnTo>
                      <a:lnTo>
                        <a:pt x="122" y="97"/>
                      </a:lnTo>
                      <a:lnTo>
                        <a:pt x="130" y="101"/>
                      </a:lnTo>
                      <a:lnTo>
                        <a:pt x="130" y="110"/>
                      </a:lnTo>
                      <a:lnTo>
                        <a:pt x="136" y="112"/>
                      </a:lnTo>
                      <a:lnTo>
                        <a:pt x="143" y="108"/>
                      </a:lnTo>
                      <a:lnTo>
                        <a:pt x="149" y="106"/>
                      </a:lnTo>
                      <a:lnTo>
                        <a:pt x="151" y="101"/>
                      </a:lnTo>
                      <a:lnTo>
                        <a:pt x="161" y="101"/>
                      </a:lnTo>
                      <a:lnTo>
                        <a:pt x="163" y="97"/>
                      </a:lnTo>
                      <a:lnTo>
                        <a:pt x="155" y="97"/>
                      </a:lnTo>
                      <a:lnTo>
                        <a:pt x="153" y="99"/>
                      </a:lnTo>
                      <a:lnTo>
                        <a:pt x="143" y="87"/>
                      </a:lnTo>
                      <a:lnTo>
                        <a:pt x="143" y="89"/>
                      </a:lnTo>
                      <a:lnTo>
                        <a:pt x="149" y="99"/>
                      </a:lnTo>
                      <a:lnTo>
                        <a:pt x="147" y="97"/>
                      </a:lnTo>
                      <a:lnTo>
                        <a:pt x="140" y="91"/>
                      </a:lnTo>
                      <a:lnTo>
                        <a:pt x="132" y="89"/>
                      </a:lnTo>
                      <a:lnTo>
                        <a:pt x="130" y="85"/>
                      </a:lnTo>
                      <a:lnTo>
                        <a:pt x="132" y="85"/>
                      </a:lnTo>
                      <a:lnTo>
                        <a:pt x="140" y="87"/>
                      </a:lnTo>
                      <a:lnTo>
                        <a:pt x="145" y="85"/>
                      </a:lnTo>
                      <a:lnTo>
                        <a:pt x="147" y="81"/>
                      </a:lnTo>
                      <a:lnTo>
                        <a:pt x="149" y="83"/>
                      </a:lnTo>
                      <a:lnTo>
                        <a:pt x="165" y="77"/>
                      </a:lnTo>
                      <a:lnTo>
                        <a:pt x="171" y="75"/>
                      </a:lnTo>
                      <a:lnTo>
                        <a:pt x="180" y="73"/>
                      </a:lnTo>
                      <a:lnTo>
                        <a:pt x="178" y="70"/>
                      </a:lnTo>
                      <a:lnTo>
                        <a:pt x="182" y="64"/>
                      </a:lnTo>
                      <a:lnTo>
                        <a:pt x="186" y="62"/>
                      </a:lnTo>
                      <a:lnTo>
                        <a:pt x="194" y="64"/>
                      </a:lnTo>
                      <a:lnTo>
                        <a:pt x="196" y="58"/>
                      </a:lnTo>
                      <a:lnTo>
                        <a:pt x="190" y="54"/>
                      </a:lnTo>
                      <a:lnTo>
                        <a:pt x="192" y="52"/>
                      </a:lnTo>
                      <a:lnTo>
                        <a:pt x="194" y="50"/>
                      </a:lnTo>
                      <a:lnTo>
                        <a:pt x="194" y="48"/>
                      </a:lnTo>
                      <a:lnTo>
                        <a:pt x="196" y="40"/>
                      </a:lnTo>
                      <a:lnTo>
                        <a:pt x="190" y="37"/>
                      </a:lnTo>
                      <a:lnTo>
                        <a:pt x="176" y="31"/>
                      </a:lnTo>
                      <a:lnTo>
                        <a:pt x="173" y="31"/>
                      </a:lnTo>
                      <a:lnTo>
                        <a:pt x="163" y="25"/>
                      </a:lnTo>
                      <a:lnTo>
                        <a:pt x="157" y="29"/>
                      </a:lnTo>
                      <a:lnTo>
                        <a:pt x="145" y="27"/>
                      </a:lnTo>
                      <a:lnTo>
                        <a:pt x="140" y="23"/>
                      </a:lnTo>
                      <a:lnTo>
                        <a:pt x="136" y="17"/>
                      </a:lnTo>
                      <a:lnTo>
                        <a:pt x="126" y="17"/>
                      </a:lnTo>
                      <a:lnTo>
                        <a:pt x="126" y="11"/>
                      </a:lnTo>
                      <a:lnTo>
                        <a:pt x="128" y="9"/>
                      </a:lnTo>
                      <a:lnTo>
                        <a:pt x="122" y="0"/>
                      </a:lnTo>
                      <a:lnTo>
                        <a:pt x="112" y="2"/>
                      </a:lnTo>
                      <a:lnTo>
                        <a:pt x="103" y="2"/>
                      </a:lnTo>
                      <a:lnTo>
                        <a:pt x="103" y="4"/>
                      </a:lnTo>
                      <a:lnTo>
                        <a:pt x="97" y="2"/>
                      </a:lnTo>
                      <a:lnTo>
                        <a:pt x="89" y="7"/>
                      </a:lnTo>
                      <a:lnTo>
                        <a:pt x="85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08" name="Freeform 557"/>
                <p:cNvSpPr>
                  <a:spLocks noChangeAspect="1"/>
                </p:cNvSpPr>
                <p:nvPr/>
              </p:nvSpPr>
              <p:spPr bwMode="gray">
                <a:xfrm>
                  <a:off x="3391" y="1800"/>
                  <a:ext cx="20" cy="13"/>
                </a:xfrm>
                <a:custGeom>
                  <a:avLst/>
                  <a:gdLst>
                    <a:gd name="T0" fmla="*/ 10 w 20"/>
                    <a:gd name="T1" fmla="*/ 14 h 14"/>
                    <a:gd name="T2" fmla="*/ 12 w 20"/>
                    <a:gd name="T3" fmla="*/ 12 h 14"/>
                    <a:gd name="T4" fmla="*/ 12 w 20"/>
                    <a:gd name="T5" fmla="*/ 6 h 14"/>
                    <a:gd name="T6" fmla="*/ 16 w 20"/>
                    <a:gd name="T7" fmla="*/ 10 h 14"/>
                    <a:gd name="T8" fmla="*/ 20 w 20"/>
                    <a:gd name="T9" fmla="*/ 8 h 14"/>
                    <a:gd name="T10" fmla="*/ 20 w 20"/>
                    <a:gd name="T11" fmla="*/ 2 h 14"/>
                    <a:gd name="T12" fmla="*/ 18 w 20"/>
                    <a:gd name="T13" fmla="*/ 0 h 14"/>
                    <a:gd name="T14" fmla="*/ 14 w 20"/>
                    <a:gd name="T15" fmla="*/ 2 h 14"/>
                    <a:gd name="T16" fmla="*/ 12 w 20"/>
                    <a:gd name="T17" fmla="*/ 2 h 14"/>
                    <a:gd name="T18" fmla="*/ 8 w 20"/>
                    <a:gd name="T19" fmla="*/ 6 h 14"/>
                    <a:gd name="T20" fmla="*/ 4 w 20"/>
                    <a:gd name="T21" fmla="*/ 6 h 14"/>
                    <a:gd name="T22" fmla="*/ 0 w 20"/>
                    <a:gd name="T23" fmla="*/ 8 h 14"/>
                    <a:gd name="T24" fmla="*/ 6 w 20"/>
                    <a:gd name="T25" fmla="*/ 10 h 14"/>
                    <a:gd name="T26" fmla="*/ 10 w 20"/>
                    <a:gd name="T27" fmla="*/ 14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"/>
                    <a:gd name="T43" fmla="*/ 0 h 14"/>
                    <a:gd name="T44" fmla="*/ 20 w 20"/>
                    <a:gd name="T45" fmla="*/ 14 h 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" h="14">
                      <a:moveTo>
                        <a:pt x="10" y="14"/>
                      </a:move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16" y="10"/>
                      </a:lnTo>
                      <a:lnTo>
                        <a:pt x="20" y="8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0" y="8"/>
                      </a:lnTo>
                      <a:lnTo>
                        <a:pt x="6" y="10"/>
                      </a:lnTo>
                      <a:lnTo>
                        <a:pt x="10" y="1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09" name="Freeform 558"/>
                <p:cNvSpPr>
                  <a:spLocks noChangeAspect="1"/>
                </p:cNvSpPr>
                <p:nvPr/>
              </p:nvSpPr>
              <p:spPr bwMode="gray">
                <a:xfrm>
                  <a:off x="1027" y="1644"/>
                  <a:ext cx="28" cy="24"/>
                </a:xfrm>
                <a:custGeom>
                  <a:avLst/>
                  <a:gdLst>
                    <a:gd name="T0" fmla="*/ 29 w 31"/>
                    <a:gd name="T1" fmla="*/ 8 h 20"/>
                    <a:gd name="T2" fmla="*/ 25 w 31"/>
                    <a:gd name="T3" fmla="*/ 10 h 20"/>
                    <a:gd name="T4" fmla="*/ 23 w 31"/>
                    <a:gd name="T5" fmla="*/ 8 h 20"/>
                    <a:gd name="T6" fmla="*/ 23 w 31"/>
                    <a:gd name="T7" fmla="*/ 6 h 20"/>
                    <a:gd name="T8" fmla="*/ 19 w 31"/>
                    <a:gd name="T9" fmla="*/ 4 h 20"/>
                    <a:gd name="T10" fmla="*/ 17 w 31"/>
                    <a:gd name="T11" fmla="*/ 2 h 20"/>
                    <a:gd name="T12" fmla="*/ 15 w 31"/>
                    <a:gd name="T13" fmla="*/ 0 h 20"/>
                    <a:gd name="T14" fmla="*/ 11 w 31"/>
                    <a:gd name="T15" fmla="*/ 0 h 20"/>
                    <a:gd name="T16" fmla="*/ 9 w 31"/>
                    <a:gd name="T17" fmla="*/ 2 h 20"/>
                    <a:gd name="T18" fmla="*/ 7 w 31"/>
                    <a:gd name="T19" fmla="*/ 8 h 20"/>
                    <a:gd name="T20" fmla="*/ 2 w 31"/>
                    <a:gd name="T21" fmla="*/ 10 h 20"/>
                    <a:gd name="T22" fmla="*/ 0 w 31"/>
                    <a:gd name="T23" fmla="*/ 12 h 20"/>
                    <a:gd name="T24" fmla="*/ 2 w 31"/>
                    <a:gd name="T25" fmla="*/ 12 h 20"/>
                    <a:gd name="T26" fmla="*/ 5 w 31"/>
                    <a:gd name="T27" fmla="*/ 12 h 20"/>
                    <a:gd name="T28" fmla="*/ 5 w 31"/>
                    <a:gd name="T29" fmla="*/ 14 h 20"/>
                    <a:gd name="T30" fmla="*/ 7 w 31"/>
                    <a:gd name="T31" fmla="*/ 14 h 20"/>
                    <a:gd name="T32" fmla="*/ 13 w 31"/>
                    <a:gd name="T33" fmla="*/ 16 h 20"/>
                    <a:gd name="T34" fmla="*/ 15 w 31"/>
                    <a:gd name="T35" fmla="*/ 16 h 20"/>
                    <a:gd name="T36" fmla="*/ 21 w 31"/>
                    <a:gd name="T37" fmla="*/ 18 h 20"/>
                    <a:gd name="T38" fmla="*/ 21 w 31"/>
                    <a:gd name="T39" fmla="*/ 18 h 20"/>
                    <a:gd name="T40" fmla="*/ 29 w 31"/>
                    <a:gd name="T41" fmla="*/ 20 h 20"/>
                    <a:gd name="T42" fmla="*/ 29 w 31"/>
                    <a:gd name="T43" fmla="*/ 18 h 20"/>
                    <a:gd name="T44" fmla="*/ 29 w 31"/>
                    <a:gd name="T45" fmla="*/ 16 h 20"/>
                    <a:gd name="T46" fmla="*/ 31 w 31"/>
                    <a:gd name="T47" fmla="*/ 16 h 20"/>
                    <a:gd name="T48" fmla="*/ 31 w 31"/>
                    <a:gd name="T49" fmla="*/ 10 h 20"/>
                    <a:gd name="T50" fmla="*/ 29 w 31"/>
                    <a:gd name="T51" fmla="*/ 8 h 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1"/>
                    <a:gd name="T79" fmla="*/ 0 h 20"/>
                    <a:gd name="T80" fmla="*/ 31 w 31"/>
                    <a:gd name="T81" fmla="*/ 20 h 2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1" h="20">
                      <a:moveTo>
                        <a:pt x="29" y="8"/>
                      </a:moveTo>
                      <a:lnTo>
                        <a:pt x="25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3" y="16"/>
                      </a:lnTo>
                      <a:lnTo>
                        <a:pt x="15" y="16"/>
                      </a:lnTo>
                      <a:lnTo>
                        <a:pt x="21" y="18"/>
                      </a:ln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31" y="16"/>
                      </a:lnTo>
                      <a:lnTo>
                        <a:pt x="31" y="10"/>
                      </a:lnTo>
                      <a:lnTo>
                        <a:pt x="29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10" name="Freeform 559"/>
                <p:cNvSpPr>
                  <a:spLocks noChangeAspect="1"/>
                </p:cNvSpPr>
                <p:nvPr/>
              </p:nvSpPr>
              <p:spPr bwMode="gray">
                <a:xfrm>
                  <a:off x="1004" y="1596"/>
                  <a:ext cx="49" cy="63"/>
                </a:xfrm>
                <a:custGeom>
                  <a:avLst/>
                  <a:gdLst>
                    <a:gd name="T0" fmla="*/ 31 w 53"/>
                    <a:gd name="T1" fmla="*/ 52 h 56"/>
                    <a:gd name="T2" fmla="*/ 33 w 53"/>
                    <a:gd name="T3" fmla="*/ 46 h 56"/>
                    <a:gd name="T4" fmla="*/ 35 w 53"/>
                    <a:gd name="T5" fmla="*/ 44 h 56"/>
                    <a:gd name="T6" fmla="*/ 39 w 53"/>
                    <a:gd name="T7" fmla="*/ 44 h 56"/>
                    <a:gd name="T8" fmla="*/ 41 w 53"/>
                    <a:gd name="T9" fmla="*/ 37 h 56"/>
                    <a:gd name="T10" fmla="*/ 51 w 53"/>
                    <a:gd name="T11" fmla="*/ 29 h 56"/>
                    <a:gd name="T12" fmla="*/ 53 w 53"/>
                    <a:gd name="T13" fmla="*/ 27 h 56"/>
                    <a:gd name="T14" fmla="*/ 49 w 53"/>
                    <a:gd name="T15" fmla="*/ 25 h 56"/>
                    <a:gd name="T16" fmla="*/ 49 w 53"/>
                    <a:gd name="T17" fmla="*/ 25 h 56"/>
                    <a:gd name="T18" fmla="*/ 45 w 53"/>
                    <a:gd name="T19" fmla="*/ 25 h 56"/>
                    <a:gd name="T20" fmla="*/ 41 w 53"/>
                    <a:gd name="T21" fmla="*/ 25 h 56"/>
                    <a:gd name="T22" fmla="*/ 43 w 53"/>
                    <a:gd name="T23" fmla="*/ 0 h 56"/>
                    <a:gd name="T24" fmla="*/ 20 w 53"/>
                    <a:gd name="T25" fmla="*/ 0 h 56"/>
                    <a:gd name="T26" fmla="*/ 18 w 53"/>
                    <a:gd name="T27" fmla="*/ 6 h 56"/>
                    <a:gd name="T28" fmla="*/ 14 w 53"/>
                    <a:gd name="T29" fmla="*/ 6 h 56"/>
                    <a:gd name="T30" fmla="*/ 20 w 53"/>
                    <a:gd name="T31" fmla="*/ 13 h 56"/>
                    <a:gd name="T32" fmla="*/ 24 w 53"/>
                    <a:gd name="T33" fmla="*/ 19 h 56"/>
                    <a:gd name="T34" fmla="*/ 22 w 53"/>
                    <a:gd name="T35" fmla="*/ 23 h 56"/>
                    <a:gd name="T36" fmla="*/ 8 w 53"/>
                    <a:gd name="T37" fmla="*/ 23 h 56"/>
                    <a:gd name="T38" fmla="*/ 0 w 53"/>
                    <a:gd name="T39" fmla="*/ 35 h 56"/>
                    <a:gd name="T40" fmla="*/ 0 w 53"/>
                    <a:gd name="T41" fmla="*/ 44 h 56"/>
                    <a:gd name="T42" fmla="*/ 4 w 53"/>
                    <a:gd name="T43" fmla="*/ 46 h 56"/>
                    <a:gd name="T44" fmla="*/ 10 w 53"/>
                    <a:gd name="T45" fmla="*/ 52 h 56"/>
                    <a:gd name="T46" fmla="*/ 12 w 53"/>
                    <a:gd name="T47" fmla="*/ 54 h 56"/>
                    <a:gd name="T48" fmla="*/ 14 w 53"/>
                    <a:gd name="T49" fmla="*/ 54 h 56"/>
                    <a:gd name="T50" fmla="*/ 16 w 53"/>
                    <a:gd name="T51" fmla="*/ 52 h 56"/>
                    <a:gd name="T52" fmla="*/ 20 w 53"/>
                    <a:gd name="T53" fmla="*/ 52 h 56"/>
                    <a:gd name="T54" fmla="*/ 24 w 53"/>
                    <a:gd name="T55" fmla="*/ 56 h 56"/>
                    <a:gd name="T56" fmla="*/ 26 w 53"/>
                    <a:gd name="T57" fmla="*/ 54 h 56"/>
                    <a:gd name="T58" fmla="*/ 31 w 53"/>
                    <a:gd name="T59" fmla="*/ 52 h 5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3"/>
                    <a:gd name="T91" fmla="*/ 0 h 56"/>
                    <a:gd name="T92" fmla="*/ 53 w 53"/>
                    <a:gd name="T93" fmla="*/ 56 h 5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3" h="56">
                      <a:moveTo>
                        <a:pt x="31" y="52"/>
                      </a:moveTo>
                      <a:lnTo>
                        <a:pt x="33" y="46"/>
                      </a:lnTo>
                      <a:lnTo>
                        <a:pt x="35" y="44"/>
                      </a:lnTo>
                      <a:lnTo>
                        <a:pt x="39" y="44"/>
                      </a:lnTo>
                      <a:lnTo>
                        <a:pt x="41" y="37"/>
                      </a:lnTo>
                      <a:lnTo>
                        <a:pt x="51" y="29"/>
                      </a:lnTo>
                      <a:lnTo>
                        <a:pt x="53" y="27"/>
                      </a:lnTo>
                      <a:lnTo>
                        <a:pt x="49" y="25"/>
                      </a:lnTo>
                      <a:lnTo>
                        <a:pt x="45" y="25"/>
                      </a:lnTo>
                      <a:lnTo>
                        <a:pt x="41" y="25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18" y="6"/>
                      </a:lnTo>
                      <a:lnTo>
                        <a:pt x="14" y="6"/>
                      </a:lnTo>
                      <a:lnTo>
                        <a:pt x="20" y="13"/>
                      </a:lnTo>
                      <a:lnTo>
                        <a:pt x="24" y="19"/>
                      </a:lnTo>
                      <a:lnTo>
                        <a:pt x="22" y="23"/>
                      </a:lnTo>
                      <a:lnTo>
                        <a:pt x="8" y="23"/>
                      </a:lnTo>
                      <a:lnTo>
                        <a:pt x="0" y="35"/>
                      </a:lnTo>
                      <a:lnTo>
                        <a:pt x="0" y="44"/>
                      </a:lnTo>
                      <a:lnTo>
                        <a:pt x="4" y="46"/>
                      </a:lnTo>
                      <a:lnTo>
                        <a:pt x="10" y="52"/>
                      </a:lnTo>
                      <a:lnTo>
                        <a:pt x="12" y="54"/>
                      </a:lnTo>
                      <a:lnTo>
                        <a:pt x="14" y="54"/>
                      </a:lnTo>
                      <a:lnTo>
                        <a:pt x="16" y="52"/>
                      </a:lnTo>
                      <a:lnTo>
                        <a:pt x="20" y="52"/>
                      </a:lnTo>
                      <a:lnTo>
                        <a:pt x="24" y="56"/>
                      </a:lnTo>
                      <a:lnTo>
                        <a:pt x="26" y="54"/>
                      </a:lnTo>
                      <a:lnTo>
                        <a:pt x="31" y="5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11" name="Freeform 560"/>
                <p:cNvSpPr>
                  <a:spLocks noChangeAspect="1"/>
                </p:cNvSpPr>
                <p:nvPr/>
              </p:nvSpPr>
              <p:spPr bwMode="gray">
                <a:xfrm>
                  <a:off x="1040" y="1621"/>
                  <a:ext cx="67" cy="49"/>
                </a:xfrm>
                <a:custGeom>
                  <a:avLst/>
                  <a:gdLst>
                    <a:gd name="T0" fmla="*/ 25 w 74"/>
                    <a:gd name="T1" fmla="*/ 41 h 43"/>
                    <a:gd name="T2" fmla="*/ 29 w 74"/>
                    <a:gd name="T3" fmla="*/ 39 h 43"/>
                    <a:gd name="T4" fmla="*/ 29 w 74"/>
                    <a:gd name="T5" fmla="*/ 33 h 43"/>
                    <a:gd name="T6" fmla="*/ 35 w 74"/>
                    <a:gd name="T7" fmla="*/ 31 h 43"/>
                    <a:gd name="T8" fmla="*/ 35 w 74"/>
                    <a:gd name="T9" fmla="*/ 29 h 43"/>
                    <a:gd name="T10" fmla="*/ 37 w 74"/>
                    <a:gd name="T11" fmla="*/ 29 h 43"/>
                    <a:gd name="T12" fmla="*/ 39 w 74"/>
                    <a:gd name="T13" fmla="*/ 31 h 43"/>
                    <a:gd name="T14" fmla="*/ 41 w 74"/>
                    <a:gd name="T15" fmla="*/ 29 h 43"/>
                    <a:gd name="T16" fmla="*/ 43 w 74"/>
                    <a:gd name="T17" fmla="*/ 29 h 43"/>
                    <a:gd name="T18" fmla="*/ 45 w 74"/>
                    <a:gd name="T19" fmla="*/ 27 h 43"/>
                    <a:gd name="T20" fmla="*/ 47 w 74"/>
                    <a:gd name="T21" fmla="*/ 25 h 43"/>
                    <a:gd name="T22" fmla="*/ 49 w 74"/>
                    <a:gd name="T23" fmla="*/ 21 h 43"/>
                    <a:gd name="T24" fmla="*/ 53 w 74"/>
                    <a:gd name="T25" fmla="*/ 18 h 43"/>
                    <a:gd name="T26" fmla="*/ 56 w 74"/>
                    <a:gd name="T27" fmla="*/ 18 h 43"/>
                    <a:gd name="T28" fmla="*/ 56 w 74"/>
                    <a:gd name="T29" fmla="*/ 21 h 43"/>
                    <a:gd name="T30" fmla="*/ 60 w 74"/>
                    <a:gd name="T31" fmla="*/ 21 h 43"/>
                    <a:gd name="T32" fmla="*/ 62 w 74"/>
                    <a:gd name="T33" fmla="*/ 18 h 43"/>
                    <a:gd name="T34" fmla="*/ 66 w 74"/>
                    <a:gd name="T35" fmla="*/ 18 h 43"/>
                    <a:gd name="T36" fmla="*/ 68 w 74"/>
                    <a:gd name="T37" fmla="*/ 16 h 43"/>
                    <a:gd name="T38" fmla="*/ 70 w 74"/>
                    <a:gd name="T39" fmla="*/ 14 h 43"/>
                    <a:gd name="T40" fmla="*/ 74 w 74"/>
                    <a:gd name="T41" fmla="*/ 14 h 43"/>
                    <a:gd name="T42" fmla="*/ 70 w 74"/>
                    <a:gd name="T43" fmla="*/ 8 h 43"/>
                    <a:gd name="T44" fmla="*/ 68 w 74"/>
                    <a:gd name="T45" fmla="*/ 8 h 43"/>
                    <a:gd name="T46" fmla="*/ 68 w 74"/>
                    <a:gd name="T47" fmla="*/ 10 h 43"/>
                    <a:gd name="T48" fmla="*/ 64 w 74"/>
                    <a:gd name="T49" fmla="*/ 8 h 43"/>
                    <a:gd name="T50" fmla="*/ 64 w 74"/>
                    <a:gd name="T51" fmla="*/ 6 h 43"/>
                    <a:gd name="T52" fmla="*/ 68 w 74"/>
                    <a:gd name="T53" fmla="*/ 6 h 43"/>
                    <a:gd name="T54" fmla="*/ 64 w 74"/>
                    <a:gd name="T55" fmla="*/ 2 h 43"/>
                    <a:gd name="T56" fmla="*/ 56 w 74"/>
                    <a:gd name="T57" fmla="*/ 2 h 43"/>
                    <a:gd name="T58" fmla="*/ 47 w 74"/>
                    <a:gd name="T59" fmla="*/ 2 h 43"/>
                    <a:gd name="T60" fmla="*/ 43 w 74"/>
                    <a:gd name="T61" fmla="*/ 0 h 43"/>
                    <a:gd name="T62" fmla="*/ 41 w 74"/>
                    <a:gd name="T63" fmla="*/ 2 h 43"/>
                    <a:gd name="T64" fmla="*/ 37 w 74"/>
                    <a:gd name="T65" fmla="*/ 2 h 43"/>
                    <a:gd name="T66" fmla="*/ 35 w 74"/>
                    <a:gd name="T67" fmla="*/ 4 h 43"/>
                    <a:gd name="T68" fmla="*/ 29 w 74"/>
                    <a:gd name="T69" fmla="*/ 4 h 43"/>
                    <a:gd name="T70" fmla="*/ 23 w 74"/>
                    <a:gd name="T71" fmla="*/ 4 h 43"/>
                    <a:gd name="T72" fmla="*/ 20 w 74"/>
                    <a:gd name="T73" fmla="*/ 2 h 43"/>
                    <a:gd name="T74" fmla="*/ 16 w 74"/>
                    <a:gd name="T75" fmla="*/ 4 h 43"/>
                    <a:gd name="T76" fmla="*/ 14 w 74"/>
                    <a:gd name="T77" fmla="*/ 4 h 43"/>
                    <a:gd name="T78" fmla="*/ 12 w 74"/>
                    <a:gd name="T79" fmla="*/ 6 h 43"/>
                    <a:gd name="T80" fmla="*/ 2 w 74"/>
                    <a:gd name="T81" fmla="*/ 14 h 43"/>
                    <a:gd name="T82" fmla="*/ 0 w 74"/>
                    <a:gd name="T83" fmla="*/ 21 h 43"/>
                    <a:gd name="T84" fmla="*/ 2 w 74"/>
                    <a:gd name="T85" fmla="*/ 23 h 43"/>
                    <a:gd name="T86" fmla="*/ 4 w 74"/>
                    <a:gd name="T87" fmla="*/ 25 h 43"/>
                    <a:gd name="T88" fmla="*/ 8 w 74"/>
                    <a:gd name="T89" fmla="*/ 27 h 43"/>
                    <a:gd name="T90" fmla="*/ 8 w 74"/>
                    <a:gd name="T91" fmla="*/ 29 h 43"/>
                    <a:gd name="T92" fmla="*/ 10 w 74"/>
                    <a:gd name="T93" fmla="*/ 31 h 43"/>
                    <a:gd name="T94" fmla="*/ 14 w 74"/>
                    <a:gd name="T95" fmla="*/ 29 h 43"/>
                    <a:gd name="T96" fmla="*/ 16 w 74"/>
                    <a:gd name="T97" fmla="*/ 31 h 43"/>
                    <a:gd name="T98" fmla="*/ 16 w 74"/>
                    <a:gd name="T99" fmla="*/ 37 h 43"/>
                    <a:gd name="T100" fmla="*/ 20 w 74"/>
                    <a:gd name="T101" fmla="*/ 37 h 43"/>
                    <a:gd name="T102" fmla="*/ 18 w 74"/>
                    <a:gd name="T103" fmla="*/ 39 h 43"/>
                    <a:gd name="T104" fmla="*/ 20 w 74"/>
                    <a:gd name="T105" fmla="*/ 43 h 43"/>
                    <a:gd name="T106" fmla="*/ 23 w 74"/>
                    <a:gd name="T107" fmla="*/ 43 h 43"/>
                    <a:gd name="T108" fmla="*/ 25 w 74"/>
                    <a:gd name="T109" fmla="*/ 41 h 4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4"/>
                    <a:gd name="T166" fmla="*/ 0 h 43"/>
                    <a:gd name="T167" fmla="*/ 74 w 74"/>
                    <a:gd name="T168" fmla="*/ 43 h 4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4" h="43">
                      <a:moveTo>
                        <a:pt x="25" y="41"/>
                      </a:moveTo>
                      <a:lnTo>
                        <a:pt x="29" y="39"/>
                      </a:lnTo>
                      <a:lnTo>
                        <a:pt x="29" y="33"/>
                      </a:lnTo>
                      <a:lnTo>
                        <a:pt x="35" y="31"/>
                      </a:lnTo>
                      <a:lnTo>
                        <a:pt x="35" y="29"/>
                      </a:lnTo>
                      <a:lnTo>
                        <a:pt x="37" y="29"/>
                      </a:lnTo>
                      <a:lnTo>
                        <a:pt x="39" y="31"/>
                      </a:lnTo>
                      <a:lnTo>
                        <a:pt x="41" y="29"/>
                      </a:lnTo>
                      <a:lnTo>
                        <a:pt x="43" y="29"/>
                      </a:lnTo>
                      <a:lnTo>
                        <a:pt x="45" y="27"/>
                      </a:lnTo>
                      <a:lnTo>
                        <a:pt x="47" y="25"/>
                      </a:lnTo>
                      <a:lnTo>
                        <a:pt x="49" y="21"/>
                      </a:lnTo>
                      <a:lnTo>
                        <a:pt x="53" y="18"/>
                      </a:lnTo>
                      <a:lnTo>
                        <a:pt x="56" y="18"/>
                      </a:lnTo>
                      <a:lnTo>
                        <a:pt x="56" y="21"/>
                      </a:lnTo>
                      <a:lnTo>
                        <a:pt x="60" y="21"/>
                      </a:lnTo>
                      <a:lnTo>
                        <a:pt x="62" y="18"/>
                      </a:lnTo>
                      <a:lnTo>
                        <a:pt x="66" y="18"/>
                      </a:lnTo>
                      <a:lnTo>
                        <a:pt x="68" y="16"/>
                      </a:lnTo>
                      <a:lnTo>
                        <a:pt x="70" y="14"/>
                      </a:lnTo>
                      <a:lnTo>
                        <a:pt x="74" y="14"/>
                      </a:lnTo>
                      <a:lnTo>
                        <a:pt x="70" y="8"/>
                      </a:lnTo>
                      <a:lnTo>
                        <a:pt x="68" y="8"/>
                      </a:lnTo>
                      <a:lnTo>
                        <a:pt x="68" y="10"/>
                      </a:lnTo>
                      <a:lnTo>
                        <a:pt x="64" y="8"/>
                      </a:lnTo>
                      <a:lnTo>
                        <a:pt x="64" y="6"/>
                      </a:lnTo>
                      <a:lnTo>
                        <a:pt x="68" y="6"/>
                      </a:lnTo>
                      <a:lnTo>
                        <a:pt x="64" y="2"/>
                      </a:lnTo>
                      <a:lnTo>
                        <a:pt x="56" y="2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41" y="2"/>
                      </a:lnTo>
                      <a:lnTo>
                        <a:pt x="37" y="2"/>
                      </a:lnTo>
                      <a:lnTo>
                        <a:pt x="35" y="4"/>
                      </a:lnTo>
                      <a:lnTo>
                        <a:pt x="29" y="4"/>
                      </a:lnTo>
                      <a:lnTo>
                        <a:pt x="23" y="4"/>
                      </a:lnTo>
                      <a:lnTo>
                        <a:pt x="20" y="2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2" y="6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8" y="27"/>
                      </a:lnTo>
                      <a:lnTo>
                        <a:pt x="8" y="29"/>
                      </a:lnTo>
                      <a:lnTo>
                        <a:pt x="10" y="31"/>
                      </a:lnTo>
                      <a:lnTo>
                        <a:pt x="14" y="29"/>
                      </a:lnTo>
                      <a:lnTo>
                        <a:pt x="16" y="31"/>
                      </a:lnTo>
                      <a:lnTo>
                        <a:pt x="16" y="37"/>
                      </a:lnTo>
                      <a:lnTo>
                        <a:pt x="20" y="37"/>
                      </a:lnTo>
                      <a:lnTo>
                        <a:pt x="18" y="39"/>
                      </a:lnTo>
                      <a:lnTo>
                        <a:pt x="20" y="43"/>
                      </a:lnTo>
                      <a:lnTo>
                        <a:pt x="23" y="43"/>
                      </a:lnTo>
                      <a:lnTo>
                        <a:pt x="25" y="4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12" name="Freeform 561"/>
                <p:cNvSpPr>
                  <a:spLocks noChangeAspect="1"/>
                </p:cNvSpPr>
                <p:nvPr/>
              </p:nvSpPr>
              <p:spPr bwMode="gray">
                <a:xfrm>
                  <a:off x="1055" y="1639"/>
                  <a:ext cx="52" cy="69"/>
                </a:xfrm>
                <a:custGeom>
                  <a:avLst/>
                  <a:gdLst>
                    <a:gd name="T0" fmla="*/ 29 w 58"/>
                    <a:gd name="T1" fmla="*/ 58 h 62"/>
                    <a:gd name="T2" fmla="*/ 33 w 58"/>
                    <a:gd name="T3" fmla="*/ 58 h 62"/>
                    <a:gd name="T4" fmla="*/ 35 w 58"/>
                    <a:gd name="T5" fmla="*/ 58 h 62"/>
                    <a:gd name="T6" fmla="*/ 40 w 58"/>
                    <a:gd name="T7" fmla="*/ 60 h 62"/>
                    <a:gd name="T8" fmla="*/ 40 w 58"/>
                    <a:gd name="T9" fmla="*/ 62 h 62"/>
                    <a:gd name="T10" fmla="*/ 44 w 58"/>
                    <a:gd name="T11" fmla="*/ 62 h 62"/>
                    <a:gd name="T12" fmla="*/ 46 w 58"/>
                    <a:gd name="T13" fmla="*/ 60 h 62"/>
                    <a:gd name="T14" fmla="*/ 46 w 58"/>
                    <a:gd name="T15" fmla="*/ 54 h 62"/>
                    <a:gd name="T16" fmla="*/ 48 w 58"/>
                    <a:gd name="T17" fmla="*/ 48 h 62"/>
                    <a:gd name="T18" fmla="*/ 48 w 58"/>
                    <a:gd name="T19" fmla="*/ 46 h 62"/>
                    <a:gd name="T20" fmla="*/ 46 w 58"/>
                    <a:gd name="T21" fmla="*/ 44 h 62"/>
                    <a:gd name="T22" fmla="*/ 48 w 58"/>
                    <a:gd name="T23" fmla="*/ 42 h 62"/>
                    <a:gd name="T24" fmla="*/ 46 w 58"/>
                    <a:gd name="T25" fmla="*/ 37 h 62"/>
                    <a:gd name="T26" fmla="*/ 48 w 58"/>
                    <a:gd name="T27" fmla="*/ 33 h 62"/>
                    <a:gd name="T28" fmla="*/ 48 w 58"/>
                    <a:gd name="T29" fmla="*/ 33 h 62"/>
                    <a:gd name="T30" fmla="*/ 48 w 58"/>
                    <a:gd name="T31" fmla="*/ 35 h 62"/>
                    <a:gd name="T32" fmla="*/ 48 w 58"/>
                    <a:gd name="T33" fmla="*/ 37 h 62"/>
                    <a:gd name="T34" fmla="*/ 50 w 58"/>
                    <a:gd name="T35" fmla="*/ 37 h 62"/>
                    <a:gd name="T36" fmla="*/ 50 w 58"/>
                    <a:gd name="T37" fmla="*/ 31 h 62"/>
                    <a:gd name="T38" fmla="*/ 50 w 58"/>
                    <a:gd name="T39" fmla="*/ 21 h 62"/>
                    <a:gd name="T40" fmla="*/ 56 w 58"/>
                    <a:gd name="T41" fmla="*/ 13 h 62"/>
                    <a:gd name="T42" fmla="*/ 58 w 58"/>
                    <a:gd name="T43" fmla="*/ 7 h 62"/>
                    <a:gd name="T44" fmla="*/ 56 w 58"/>
                    <a:gd name="T45" fmla="*/ 4 h 62"/>
                    <a:gd name="T46" fmla="*/ 58 w 58"/>
                    <a:gd name="T47" fmla="*/ 0 h 62"/>
                    <a:gd name="T48" fmla="*/ 54 w 58"/>
                    <a:gd name="T49" fmla="*/ 0 h 62"/>
                    <a:gd name="T50" fmla="*/ 52 w 58"/>
                    <a:gd name="T51" fmla="*/ 2 h 62"/>
                    <a:gd name="T52" fmla="*/ 50 w 58"/>
                    <a:gd name="T53" fmla="*/ 4 h 62"/>
                    <a:gd name="T54" fmla="*/ 46 w 58"/>
                    <a:gd name="T55" fmla="*/ 4 h 62"/>
                    <a:gd name="T56" fmla="*/ 44 w 58"/>
                    <a:gd name="T57" fmla="*/ 7 h 62"/>
                    <a:gd name="T58" fmla="*/ 40 w 58"/>
                    <a:gd name="T59" fmla="*/ 7 h 62"/>
                    <a:gd name="T60" fmla="*/ 40 w 58"/>
                    <a:gd name="T61" fmla="*/ 4 h 62"/>
                    <a:gd name="T62" fmla="*/ 37 w 58"/>
                    <a:gd name="T63" fmla="*/ 4 h 62"/>
                    <a:gd name="T64" fmla="*/ 33 w 58"/>
                    <a:gd name="T65" fmla="*/ 7 h 62"/>
                    <a:gd name="T66" fmla="*/ 31 w 58"/>
                    <a:gd name="T67" fmla="*/ 11 h 62"/>
                    <a:gd name="T68" fmla="*/ 29 w 58"/>
                    <a:gd name="T69" fmla="*/ 13 h 62"/>
                    <a:gd name="T70" fmla="*/ 27 w 58"/>
                    <a:gd name="T71" fmla="*/ 15 h 62"/>
                    <a:gd name="T72" fmla="*/ 25 w 58"/>
                    <a:gd name="T73" fmla="*/ 15 h 62"/>
                    <a:gd name="T74" fmla="*/ 23 w 58"/>
                    <a:gd name="T75" fmla="*/ 17 h 62"/>
                    <a:gd name="T76" fmla="*/ 21 w 58"/>
                    <a:gd name="T77" fmla="*/ 15 h 62"/>
                    <a:gd name="T78" fmla="*/ 19 w 58"/>
                    <a:gd name="T79" fmla="*/ 15 h 62"/>
                    <a:gd name="T80" fmla="*/ 19 w 58"/>
                    <a:gd name="T81" fmla="*/ 17 h 62"/>
                    <a:gd name="T82" fmla="*/ 13 w 58"/>
                    <a:gd name="T83" fmla="*/ 19 h 62"/>
                    <a:gd name="T84" fmla="*/ 13 w 58"/>
                    <a:gd name="T85" fmla="*/ 25 h 62"/>
                    <a:gd name="T86" fmla="*/ 9 w 58"/>
                    <a:gd name="T87" fmla="*/ 27 h 62"/>
                    <a:gd name="T88" fmla="*/ 7 w 58"/>
                    <a:gd name="T89" fmla="*/ 29 h 62"/>
                    <a:gd name="T90" fmla="*/ 4 w 58"/>
                    <a:gd name="T91" fmla="*/ 29 h 62"/>
                    <a:gd name="T92" fmla="*/ 0 w 58"/>
                    <a:gd name="T93" fmla="*/ 29 h 62"/>
                    <a:gd name="T94" fmla="*/ 0 w 58"/>
                    <a:gd name="T95" fmla="*/ 29 h 62"/>
                    <a:gd name="T96" fmla="*/ 2 w 58"/>
                    <a:gd name="T97" fmla="*/ 33 h 62"/>
                    <a:gd name="T98" fmla="*/ 13 w 58"/>
                    <a:gd name="T99" fmla="*/ 46 h 62"/>
                    <a:gd name="T100" fmla="*/ 15 w 58"/>
                    <a:gd name="T101" fmla="*/ 48 h 62"/>
                    <a:gd name="T102" fmla="*/ 19 w 58"/>
                    <a:gd name="T103" fmla="*/ 54 h 62"/>
                    <a:gd name="T104" fmla="*/ 25 w 58"/>
                    <a:gd name="T105" fmla="*/ 56 h 62"/>
                    <a:gd name="T106" fmla="*/ 29 w 58"/>
                    <a:gd name="T107" fmla="*/ 58 h 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8"/>
                    <a:gd name="T163" fmla="*/ 0 h 62"/>
                    <a:gd name="T164" fmla="*/ 58 w 58"/>
                    <a:gd name="T165" fmla="*/ 62 h 6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8" h="62">
                      <a:moveTo>
                        <a:pt x="29" y="58"/>
                      </a:moveTo>
                      <a:lnTo>
                        <a:pt x="33" y="58"/>
                      </a:lnTo>
                      <a:lnTo>
                        <a:pt x="35" y="58"/>
                      </a:lnTo>
                      <a:lnTo>
                        <a:pt x="40" y="60"/>
                      </a:lnTo>
                      <a:lnTo>
                        <a:pt x="40" y="62"/>
                      </a:lnTo>
                      <a:lnTo>
                        <a:pt x="44" y="62"/>
                      </a:lnTo>
                      <a:lnTo>
                        <a:pt x="46" y="60"/>
                      </a:lnTo>
                      <a:lnTo>
                        <a:pt x="46" y="54"/>
                      </a:lnTo>
                      <a:lnTo>
                        <a:pt x="48" y="48"/>
                      </a:lnTo>
                      <a:lnTo>
                        <a:pt x="48" y="46"/>
                      </a:lnTo>
                      <a:lnTo>
                        <a:pt x="46" y="44"/>
                      </a:lnTo>
                      <a:lnTo>
                        <a:pt x="48" y="42"/>
                      </a:lnTo>
                      <a:lnTo>
                        <a:pt x="46" y="37"/>
                      </a:lnTo>
                      <a:lnTo>
                        <a:pt x="48" y="33"/>
                      </a:lnTo>
                      <a:lnTo>
                        <a:pt x="48" y="35"/>
                      </a:lnTo>
                      <a:lnTo>
                        <a:pt x="48" y="37"/>
                      </a:lnTo>
                      <a:lnTo>
                        <a:pt x="50" y="37"/>
                      </a:lnTo>
                      <a:lnTo>
                        <a:pt x="50" y="31"/>
                      </a:lnTo>
                      <a:lnTo>
                        <a:pt x="50" y="21"/>
                      </a:lnTo>
                      <a:lnTo>
                        <a:pt x="56" y="13"/>
                      </a:lnTo>
                      <a:lnTo>
                        <a:pt x="58" y="7"/>
                      </a:lnTo>
                      <a:lnTo>
                        <a:pt x="56" y="4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52" y="2"/>
                      </a:lnTo>
                      <a:lnTo>
                        <a:pt x="50" y="4"/>
                      </a:lnTo>
                      <a:lnTo>
                        <a:pt x="46" y="4"/>
                      </a:lnTo>
                      <a:lnTo>
                        <a:pt x="44" y="7"/>
                      </a:lnTo>
                      <a:lnTo>
                        <a:pt x="40" y="7"/>
                      </a:lnTo>
                      <a:lnTo>
                        <a:pt x="40" y="4"/>
                      </a:lnTo>
                      <a:lnTo>
                        <a:pt x="37" y="4"/>
                      </a:lnTo>
                      <a:lnTo>
                        <a:pt x="33" y="7"/>
                      </a:lnTo>
                      <a:lnTo>
                        <a:pt x="31" y="11"/>
                      </a:lnTo>
                      <a:lnTo>
                        <a:pt x="29" y="13"/>
                      </a:lnTo>
                      <a:lnTo>
                        <a:pt x="27" y="15"/>
                      </a:lnTo>
                      <a:lnTo>
                        <a:pt x="25" y="15"/>
                      </a:lnTo>
                      <a:lnTo>
                        <a:pt x="23" y="17"/>
                      </a:lnTo>
                      <a:lnTo>
                        <a:pt x="21" y="15"/>
                      </a:lnTo>
                      <a:lnTo>
                        <a:pt x="19" y="15"/>
                      </a:lnTo>
                      <a:lnTo>
                        <a:pt x="19" y="17"/>
                      </a:lnTo>
                      <a:lnTo>
                        <a:pt x="13" y="19"/>
                      </a:lnTo>
                      <a:lnTo>
                        <a:pt x="13" y="25"/>
                      </a:lnTo>
                      <a:lnTo>
                        <a:pt x="9" y="27"/>
                      </a:lnTo>
                      <a:lnTo>
                        <a:pt x="7" y="29"/>
                      </a:lnTo>
                      <a:lnTo>
                        <a:pt x="4" y="29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13" y="46"/>
                      </a:lnTo>
                      <a:lnTo>
                        <a:pt x="15" y="48"/>
                      </a:lnTo>
                      <a:lnTo>
                        <a:pt x="19" y="54"/>
                      </a:lnTo>
                      <a:lnTo>
                        <a:pt x="25" y="56"/>
                      </a:lnTo>
                      <a:lnTo>
                        <a:pt x="29" y="5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13" name="Freeform 562"/>
                <p:cNvSpPr>
                  <a:spLocks noChangeAspect="1"/>
                </p:cNvSpPr>
                <p:nvPr/>
              </p:nvSpPr>
              <p:spPr bwMode="gray">
                <a:xfrm>
                  <a:off x="1041" y="1586"/>
                  <a:ext cx="18" cy="37"/>
                </a:xfrm>
                <a:custGeom>
                  <a:avLst/>
                  <a:gdLst>
                    <a:gd name="T0" fmla="*/ 10 w 18"/>
                    <a:gd name="T1" fmla="*/ 4 h 35"/>
                    <a:gd name="T2" fmla="*/ 8 w 18"/>
                    <a:gd name="T3" fmla="*/ 6 h 35"/>
                    <a:gd name="T4" fmla="*/ 4 w 18"/>
                    <a:gd name="T5" fmla="*/ 6 h 35"/>
                    <a:gd name="T6" fmla="*/ 2 w 18"/>
                    <a:gd name="T7" fmla="*/ 10 h 35"/>
                    <a:gd name="T8" fmla="*/ 0 w 18"/>
                    <a:gd name="T9" fmla="*/ 35 h 35"/>
                    <a:gd name="T10" fmla="*/ 4 w 18"/>
                    <a:gd name="T11" fmla="*/ 35 h 35"/>
                    <a:gd name="T12" fmla="*/ 4 w 18"/>
                    <a:gd name="T13" fmla="*/ 33 h 35"/>
                    <a:gd name="T14" fmla="*/ 6 w 18"/>
                    <a:gd name="T15" fmla="*/ 29 h 35"/>
                    <a:gd name="T16" fmla="*/ 10 w 18"/>
                    <a:gd name="T17" fmla="*/ 29 h 35"/>
                    <a:gd name="T18" fmla="*/ 12 w 18"/>
                    <a:gd name="T19" fmla="*/ 25 h 35"/>
                    <a:gd name="T20" fmla="*/ 14 w 18"/>
                    <a:gd name="T21" fmla="*/ 21 h 35"/>
                    <a:gd name="T22" fmla="*/ 12 w 18"/>
                    <a:gd name="T23" fmla="*/ 16 h 35"/>
                    <a:gd name="T24" fmla="*/ 14 w 18"/>
                    <a:gd name="T25" fmla="*/ 12 h 35"/>
                    <a:gd name="T26" fmla="*/ 14 w 18"/>
                    <a:gd name="T27" fmla="*/ 8 h 35"/>
                    <a:gd name="T28" fmla="*/ 18 w 18"/>
                    <a:gd name="T29" fmla="*/ 0 h 35"/>
                    <a:gd name="T30" fmla="*/ 16 w 18"/>
                    <a:gd name="T31" fmla="*/ 0 h 35"/>
                    <a:gd name="T32" fmla="*/ 14 w 18"/>
                    <a:gd name="T33" fmla="*/ 0 h 35"/>
                    <a:gd name="T34" fmla="*/ 10 w 18"/>
                    <a:gd name="T35" fmla="*/ 2 h 35"/>
                    <a:gd name="T36" fmla="*/ 10 w 18"/>
                    <a:gd name="T37" fmla="*/ 4 h 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5"/>
                    <a:gd name="T59" fmla="*/ 18 w 18"/>
                    <a:gd name="T60" fmla="*/ 35 h 3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5">
                      <a:moveTo>
                        <a:pt x="10" y="4"/>
                      </a:move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2" y="10"/>
                      </a:lnTo>
                      <a:lnTo>
                        <a:pt x="0" y="35"/>
                      </a:lnTo>
                      <a:lnTo>
                        <a:pt x="4" y="35"/>
                      </a:lnTo>
                      <a:lnTo>
                        <a:pt x="4" y="33"/>
                      </a:lnTo>
                      <a:lnTo>
                        <a:pt x="6" y="29"/>
                      </a:lnTo>
                      <a:lnTo>
                        <a:pt x="10" y="29"/>
                      </a:lnTo>
                      <a:lnTo>
                        <a:pt x="12" y="25"/>
                      </a:lnTo>
                      <a:lnTo>
                        <a:pt x="14" y="21"/>
                      </a:lnTo>
                      <a:lnTo>
                        <a:pt x="12" y="16"/>
                      </a:lnTo>
                      <a:lnTo>
                        <a:pt x="14" y="12"/>
                      </a:lnTo>
                      <a:lnTo>
                        <a:pt x="14" y="8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14" name="Freeform 563"/>
                <p:cNvSpPr>
                  <a:spLocks noChangeAspect="1"/>
                </p:cNvSpPr>
                <p:nvPr/>
              </p:nvSpPr>
              <p:spPr bwMode="gray">
                <a:xfrm>
                  <a:off x="1073" y="1700"/>
                  <a:ext cx="37" cy="48"/>
                </a:xfrm>
                <a:custGeom>
                  <a:avLst/>
                  <a:gdLst>
                    <a:gd name="T0" fmla="*/ 37 w 41"/>
                    <a:gd name="T1" fmla="*/ 41 h 45"/>
                    <a:gd name="T2" fmla="*/ 35 w 41"/>
                    <a:gd name="T3" fmla="*/ 37 h 45"/>
                    <a:gd name="T4" fmla="*/ 39 w 41"/>
                    <a:gd name="T5" fmla="*/ 35 h 45"/>
                    <a:gd name="T6" fmla="*/ 39 w 41"/>
                    <a:gd name="T7" fmla="*/ 35 h 45"/>
                    <a:gd name="T8" fmla="*/ 37 w 41"/>
                    <a:gd name="T9" fmla="*/ 33 h 45"/>
                    <a:gd name="T10" fmla="*/ 37 w 41"/>
                    <a:gd name="T11" fmla="*/ 27 h 45"/>
                    <a:gd name="T12" fmla="*/ 37 w 41"/>
                    <a:gd name="T13" fmla="*/ 25 h 45"/>
                    <a:gd name="T14" fmla="*/ 41 w 41"/>
                    <a:gd name="T15" fmla="*/ 27 h 45"/>
                    <a:gd name="T16" fmla="*/ 41 w 41"/>
                    <a:gd name="T17" fmla="*/ 27 h 45"/>
                    <a:gd name="T18" fmla="*/ 39 w 41"/>
                    <a:gd name="T19" fmla="*/ 23 h 45"/>
                    <a:gd name="T20" fmla="*/ 31 w 41"/>
                    <a:gd name="T21" fmla="*/ 17 h 45"/>
                    <a:gd name="T22" fmla="*/ 29 w 41"/>
                    <a:gd name="T23" fmla="*/ 12 h 45"/>
                    <a:gd name="T24" fmla="*/ 29 w 41"/>
                    <a:gd name="T25" fmla="*/ 8 h 45"/>
                    <a:gd name="T26" fmla="*/ 27 w 41"/>
                    <a:gd name="T27" fmla="*/ 6 h 45"/>
                    <a:gd name="T28" fmla="*/ 25 w 41"/>
                    <a:gd name="T29" fmla="*/ 8 h 45"/>
                    <a:gd name="T30" fmla="*/ 21 w 41"/>
                    <a:gd name="T31" fmla="*/ 8 h 45"/>
                    <a:gd name="T32" fmla="*/ 21 w 41"/>
                    <a:gd name="T33" fmla="*/ 6 h 45"/>
                    <a:gd name="T34" fmla="*/ 16 w 41"/>
                    <a:gd name="T35" fmla="*/ 4 h 45"/>
                    <a:gd name="T36" fmla="*/ 14 w 41"/>
                    <a:gd name="T37" fmla="*/ 4 h 45"/>
                    <a:gd name="T38" fmla="*/ 10 w 41"/>
                    <a:gd name="T39" fmla="*/ 4 h 45"/>
                    <a:gd name="T40" fmla="*/ 6 w 41"/>
                    <a:gd name="T41" fmla="*/ 2 h 45"/>
                    <a:gd name="T42" fmla="*/ 0 w 41"/>
                    <a:gd name="T43" fmla="*/ 0 h 45"/>
                    <a:gd name="T44" fmla="*/ 0 w 41"/>
                    <a:gd name="T45" fmla="*/ 4 h 45"/>
                    <a:gd name="T46" fmla="*/ 2 w 41"/>
                    <a:gd name="T47" fmla="*/ 6 h 45"/>
                    <a:gd name="T48" fmla="*/ 2 w 41"/>
                    <a:gd name="T49" fmla="*/ 10 h 45"/>
                    <a:gd name="T50" fmla="*/ 0 w 41"/>
                    <a:gd name="T51" fmla="*/ 12 h 45"/>
                    <a:gd name="T52" fmla="*/ 0 w 41"/>
                    <a:gd name="T53" fmla="*/ 17 h 45"/>
                    <a:gd name="T54" fmla="*/ 2 w 41"/>
                    <a:gd name="T55" fmla="*/ 19 h 45"/>
                    <a:gd name="T56" fmla="*/ 4 w 41"/>
                    <a:gd name="T57" fmla="*/ 21 h 45"/>
                    <a:gd name="T58" fmla="*/ 8 w 41"/>
                    <a:gd name="T59" fmla="*/ 23 h 45"/>
                    <a:gd name="T60" fmla="*/ 8 w 41"/>
                    <a:gd name="T61" fmla="*/ 23 h 45"/>
                    <a:gd name="T62" fmla="*/ 8 w 41"/>
                    <a:gd name="T63" fmla="*/ 23 h 45"/>
                    <a:gd name="T64" fmla="*/ 10 w 41"/>
                    <a:gd name="T65" fmla="*/ 21 h 45"/>
                    <a:gd name="T66" fmla="*/ 8 w 41"/>
                    <a:gd name="T67" fmla="*/ 17 h 45"/>
                    <a:gd name="T68" fmla="*/ 8 w 41"/>
                    <a:gd name="T69" fmla="*/ 17 h 45"/>
                    <a:gd name="T70" fmla="*/ 10 w 41"/>
                    <a:gd name="T71" fmla="*/ 17 h 45"/>
                    <a:gd name="T72" fmla="*/ 10 w 41"/>
                    <a:gd name="T73" fmla="*/ 17 h 45"/>
                    <a:gd name="T74" fmla="*/ 14 w 41"/>
                    <a:gd name="T75" fmla="*/ 21 h 45"/>
                    <a:gd name="T76" fmla="*/ 12 w 41"/>
                    <a:gd name="T77" fmla="*/ 23 h 45"/>
                    <a:gd name="T78" fmla="*/ 14 w 41"/>
                    <a:gd name="T79" fmla="*/ 25 h 45"/>
                    <a:gd name="T80" fmla="*/ 18 w 41"/>
                    <a:gd name="T81" fmla="*/ 25 h 45"/>
                    <a:gd name="T82" fmla="*/ 23 w 41"/>
                    <a:gd name="T83" fmla="*/ 29 h 45"/>
                    <a:gd name="T84" fmla="*/ 25 w 41"/>
                    <a:gd name="T85" fmla="*/ 29 h 45"/>
                    <a:gd name="T86" fmla="*/ 27 w 41"/>
                    <a:gd name="T87" fmla="*/ 31 h 45"/>
                    <a:gd name="T88" fmla="*/ 27 w 41"/>
                    <a:gd name="T89" fmla="*/ 35 h 45"/>
                    <a:gd name="T90" fmla="*/ 25 w 41"/>
                    <a:gd name="T91" fmla="*/ 37 h 45"/>
                    <a:gd name="T92" fmla="*/ 27 w 41"/>
                    <a:gd name="T93" fmla="*/ 41 h 45"/>
                    <a:gd name="T94" fmla="*/ 29 w 41"/>
                    <a:gd name="T95" fmla="*/ 41 h 45"/>
                    <a:gd name="T96" fmla="*/ 29 w 41"/>
                    <a:gd name="T97" fmla="*/ 39 h 45"/>
                    <a:gd name="T98" fmla="*/ 29 w 41"/>
                    <a:gd name="T99" fmla="*/ 39 h 45"/>
                    <a:gd name="T100" fmla="*/ 29 w 41"/>
                    <a:gd name="T101" fmla="*/ 37 h 45"/>
                    <a:gd name="T102" fmla="*/ 31 w 41"/>
                    <a:gd name="T103" fmla="*/ 39 h 45"/>
                    <a:gd name="T104" fmla="*/ 31 w 41"/>
                    <a:gd name="T105" fmla="*/ 41 h 45"/>
                    <a:gd name="T106" fmla="*/ 33 w 41"/>
                    <a:gd name="T107" fmla="*/ 43 h 45"/>
                    <a:gd name="T108" fmla="*/ 33 w 41"/>
                    <a:gd name="T109" fmla="*/ 45 h 45"/>
                    <a:gd name="T110" fmla="*/ 35 w 41"/>
                    <a:gd name="T111" fmla="*/ 45 h 45"/>
                    <a:gd name="T112" fmla="*/ 35 w 41"/>
                    <a:gd name="T113" fmla="*/ 43 h 45"/>
                    <a:gd name="T114" fmla="*/ 35 w 41"/>
                    <a:gd name="T115" fmla="*/ 43 h 45"/>
                    <a:gd name="T116" fmla="*/ 37 w 41"/>
                    <a:gd name="T117" fmla="*/ 41 h 4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1"/>
                    <a:gd name="T178" fmla="*/ 0 h 45"/>
                    <a:gd name="T179" fmla="*/ 41 w 41"/>
                    <a:gd name="T180" fmla="*/ 45 h 4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1" h="45">
                      <a:moveTo>
                        <a:pt x="37" y="41"/>
                      </a:moveTo>
                      <a:lnTo>
                        <a:pt x="35" y="37"/>
                      </a:lnTo>
                      <a:lnTo>
                        <a:pt x="39" y="35"/>
                      </a:lnTo>
                      <a:lnTo>
                        <a:pt x="37" y="33"/>
                      </a:lnTo>
                      <a:lnTo>
                        <a:pt x="37" y="27"/>
                      </a:lnTo>
                      <a:lnTo>
                        <a:pt x="37" y="25"/>
                      </a:lnTo>
                      <a:lnTo>
                        <a:pt x="41" y="27"/>
                      </a:lnTo>
                      <a:lnTo>
                        <a:pt x="39" y="23"/>
                      </a:lnTo>
                      <a:lnTo>
                        <a:pt x="31" y="17"/>
                      </a:lnTo>
                      <a:lnTo>
                        <a:pt x="29" y="12"/>
                      </a:lnTo>
                      <a:lnTo>
                        <a:pt x="29" y="8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8" y="23"/>
                      </a:lnTo>
                      <a:lnTo>
                        <a:pt x="10" y="21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4" y="21"/>
                      </a:lnTo>
                      <a:lnTo>
                        <a:pt x="12" y="23"/>
                      </a:lnTo>
                      <a:lnTo>
                        <a:pt x="14" y="25"/>
                      </a:lnTo>
                      <a:lnTo>
                        <a:pt x="18" y="25"/>
                      </a:lnTo>
                      <a:lnTo>
                        <a:pt x="23" y="29"/>
                      </a:lnTo>
                      <a:lnTo>
                        <a:pt x="25" y="29"/>
                      </a:lnTo>
                      <a:lnTo>
                        <a:pt x="27" y="31"/>
                      </a:lnTo>
                      <a:lnTo>
                        <a:pt x="27" y="35"/>
                      </a:lnTo>
                      <a:lnTo>
                        <a:pt x="25" y="37"/>
                      </a:lnTo>
                      <a:lnTo>
                        <a:pt x="27" y="41"/>
                      </a:lnTo>
                      <a:lnTo>
                        <a:pt x="29" y="41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31" y="39"/>
                      </a:lnTo>
                      <a:lnTo>
                        <a:pt x="31" y="41"/>
                      </a:lnTo>
                      <a:lnTo>
                        <a:pt x="33" y="43"/>
                      </a:lnTo>
                      <a:lnTo>
                        <a:pt x="33" y="45"/>
                      </a:lnTo>
                      <a:lnTo>
                        <a:pt x="35" y="45"/>
                      </a:lnTo>
                      <a:lnTo>
                        <a:pt x="35" y="43"/>
                      </a:lnTo>
                      <a:lnTo>
                        <a:pt x="37" y="4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15" name="Freeform 564"/>
                <p:cNvSpPr>
                  <a:spLocks noChangeAspect="1"/>
                </p:cNvSpPr>
                <p:nvPr/>
              </p:nvSpPr>
              <p:spPr bwMode="gray">
                <a:xfrm>
                  <a:off x="1106" y="1726"/>
                  <a:ext cx="38" cy="40"/>
                </a:xfrm>
                <a:custGeom>
                  <a:avLst/>
                  <a:gdLst>
                    <a:gd name="T0" fmla="*/ 39 w 43"/>
                    <a:gd name="T1" fmla="*/ 10 h 35"/>
                    <a:gd name="T2" fmla="*/ 43 w 43"/>
                    <a:gd name="T3" fmla="*/ 8 h 35"/>
                    <a:gd name="T4" fmla="*/ 41 w 43"/>
                    <a:gd name="T5" fmla="*/ 4 h 35"/>
                    <a:gd name="T6" fmla="*/ 39 w 43"/>
                    <a:gd name="T7" fmla="*/ 4 h 35"/>
                    <a:gd name="T8" fmla="*/ 39 w 43"/>
                    <a:gd name="T9" fmla="*/ 4 h 35"/>
                    <a:gd name="T10" fmla="*/ 39 w 43"/>
                    <a:gd name="T11" fmla="*/ 2 h 35"/>
                    <a:gd name="T12" fmla="*/ 37 w 43"/>
                    <a:gd name="T13" fmla="*/ 4 h 35"/>
                    <a:gd name="T14" fmla="*/ 33 w 43"/>
                    <a:gd name="T15" fmla="*/ 4 h 35"/>
                    <a:gd name="T16" fmla="*/ 29 w 43"/>
                    <a:gd name="T17" fmla="*/ 6 h 35"/>
                    <a:gd name="T18" fmla="*/ 25 w 43"/>
                    <a:gd name="T19" fmla="*/ 10 h 35"/>
                    <a:gd name="T20" fmla="*/ 19 w 43"/>
                    <a:gd name="T21" fmla="*/ 10 h 35"/>
                    <a:gd name="T22" fmla="*/ 16 w 43"/>
                    <a:gd name="T23" fmla="*/ 6 h 35"/>
                    <a:gd name="T24" fmla="*/ 14 w 43"/>
                    <a:gd name="T25" fmla="*/ 4 h 35"/>
                    <a:gd name="T26" fmla="*/ 12 w 43"/>
                    <a:gd name="T27" fmla="*/ 6 h 35"/>
                    <a:gd name="T28" fmla="*/ 12 w 43"/>
                    <a:gd name="T29" fmla="*/ 8 h 35"/>
                    <a:gd name="T30" fmla="*/ 8 w 43"/>
                    <a:gd name="T31" fmla="*/ 6 h 35"/>
                    <a:gd name="T32" fmla="*/ 8 w 43"/>
                    <a:gd name="T33" fmla="*/ 4 h 35"/>
                    <a:gd name="T34" fmla="*/ 8 w 43"/>
                    <a:gd name="T35" fmla="*/ 4 h 35"/>
                    <a:gd name="T36" fmla="*/ 10 w 43"/>
                    <a:gd name="T37" fmla="*/ 4 h 35"/>
                    <a:gd name="T38" fmla="*/ 6 w 43"/>
                    <a:gd name="T39" fmla="*/ 2 h 35"/>
                    <a:gd name="T40" fmla="*/ 6 w 43"/>
                    <a:gd name="T41" fmla="*/ 2 h 35"/>
                    <a:gd name="T42" fmla="*/ 2 w 43"/>
                    <a:gd name="T43" fmla="*/ 0 h 35"/>
                    <a:gd name="T44" fmla="*/ 2 w 43"/>
                    <a:gd name="T45" fmla="*/ 2 h 35"/>
                    <a:gd name="T46" fmla="*/ 2 w 43"/>
                    <a:gd name="T47" fmla="*/ 8 h 35"/>
                    <a:gd name="T48" fmla="*/ 4 w 43"/>
                    <a:gd name="T49" fmla="*/ 10 h 35"/>
                    <a:gd name="T50" fmla="*/ 4 w 43"/>
                    <a:gd name="T51" fmla="*/ 10 h 35"/>
                    <a:gd name="T52" fmla="*/ 0 w 43"/>
                    <a:gd name="T53" fmla="*/ 12 h 35"/>
                    <a:gd name="T54" fmla="*/ 2 w 43"/>
                    <a:gd name="T55" fmla="*/ 16 h 35"/>
                    <a:gd name="T56" fmla="*/ 0 w 43"/>
                    <a:gd name="T57" fmla="*/ 18 h 35"/>
                    <a:gd name="T58" fmla="*/ 0 w 43"/>
                    <a:gd name="T59" fmla="*/ 18 h 35"/>
                    <a:gd name="T60" fmla="*/ 8 w 43"/>
                    <a:gd name="T61" fmla="*/ 18 h 35"/>
                    <a:gd name="T62" fmla="*/ 8 w 43"/>
                    <a:gd name="T63" fmla="*/ 20 h 35"/>
                    <a:gd name="T64" fmla="*/ 10 w 43"/>
                    <a:gd name="T65" fmla="*/ 20 h 35"/>
                    <a:gd name="T66" fmla="*/ 10 w 43"/>
                    <a:gd name="T67" fmla="*/ 20 h 35"/>
                    <a:gd name="T68" fmla="*/ 16 w 43"/>
                    <a:gd name="T69" fmla="*/ 18 h 35"/>
                    <a:gd name="T70" fmla="*/ 16 w 43"/>
                    <a:gd name="T71" fmla="*/ 22 h 35"/>
                    <a:gd name="T72" fmla="*/ 19 w 43"/>
                    <a:gd name="T73" fmla="*/ 27 h 35"/>
                    <a:gd name="T74" fmla="*/ 21 w 43"/>
                    <a:gd name="T75" fmla="*/ 27 h 35"/>
                    <a:gd name="T76" fmla="*/ 21 w 43"/>
                    <a:gd name="T77" fmla="*/ 25 h 35"/>
                    <a:gd name="T78" fmla="*/ 25 w 43"/>
                    <a:gd name="T79" fmla="*/ 25 h 35"/>
                    <a:gd name="T80" fmla="*/ 23 w 43"/>
                    <a:gd name="T81" fmla="*/ 25 h 35"/>
                    <a:gd name="T82" fmla="*/ 23 w 43"/>
                    <a:gd name="T83" fmla="*/ 27 h 35"/>
                    <a:gd name="T84" fmla="*/ 25 w 43"/>
                    <a:gd name="T85" fmla="*/ 31 h 35"/>
                    <a:gd name="T86" fmla="*/ 25 w 43"/>
                    <a:gd name="T87" fmla="*/ 35 h 35"/>
                    <a:gd name="T88" fmla="*/ 27 w 43"/>
                    <a:gd name="T89" fmla="*/ 33 h 35"/>
                    <a:gd name="T90" fmla="*/ 31 w 43"/>
                    <a:gd name="T91" fmla="*/ 33 h 35"/>
                    <a:gd name="T92" fmla="*/ 35 w 43"/>
                    <a:gd name="T93" fmla="*/ 31 h 35"/>
                    <a:gd name="T94" fmla="*/ 35 w 43"/>
                    <a:gd name="T95" fmla="*/ 29 h 35"/>
                    <a:gd name="T96" fmla="*/ 33 w 43"/>
                    <a:gd name="T97" fmla="*/ 27 h 35"/>
                    <a:gd name="T98" fmla="*/ 33 w 43"/>
                    <a:gd name="T99" fmla="*/ 22 h 35"/>
                    <a:gd name="T100" fmla="*/ 31 w 43"/>
                    <a:gd name="T101" fmla="*/ 22 h 35"/>
                    <a:gd name="T102" fmla="*/ 31 w 43"/>
                    <a:gd name="T103" fmla="*/ 20 h 35"/>
                    <a:gd name="T104" fmla="*/ 31 w 43"/>
                    <a:gd name="T105" fmla="*/ 18 h 35"/>
                    <a:gd name="T106" fmla="*/ 35 w 43"/>
                    <a:gd name="T107" fmla="*/ 18 h 35"/>
                    <a:gd name="T108" fmla="*/ 41 w 43"/>
                    <a:gd name="T109" fmla="*/ 14 h 35"/>
                    <a:gd name="T110" fmla="*/ 41 w 43"/>
                    <a:gd name="T111" fmla="*/ 12 h 35"/>
                    <a:gd name="T112" fmla="*/ 39 w 43"/>
                    <a:gd name="T113" fmla="*/ 12 h 35"/>
                    <a:gd name="T114" fmla="*/ 39 w 43"/>
                    <a:gd name="T115" fmla="*/ 10 h 3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3"/>
                    <a:gd name="T175" fmla="*/ 0 h 35"/>
                    <a:gd name="T176" fmla="*/ 43 w 43"/>
                    <a:gd name="T177" fmla="*/ 35 h 3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3" h="35">
                      <a:moveTo>
                        <a:pt x="39" y="10"/>
                      </a:moveTo>
                      <a:lnTo>
                        <a:pt x="43" y="8"/>
                      </a:lnTo>
                      <a:lnTo>
                        <a:pt x="41" y="4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7" y="4"/>
                      </a:lnTo>
                      <a:lnTo>
                        <a:pt x="33" y="4"/>
                      </a:lnTo>
                      <a:lnTo>
                        <a:pt x="29" y="6"/>
                      </a:lnTo>
                      <a:lnTo>
                        <a:pt x="25" y="10"/>
                      </a:lnTo>
                      <a:lnTo>
                        <a:pt x="19" y="10"/>
                      </a:lnTo>
                      <a:lnTo>
                        <a:pt x="16" y="6"/>
                      </a:lnTo>
                      <a:lnTo>
                        <a:pt x="14" y="4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8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6" y="18"/>
                      </a:lnTo>
                      <a:lnTo>
                        <a:pt x="16" y="22"/>
                      </a:lnTo>
                      <a:lnTo>
                        <a:pt x="19" y="27"/>
                      </a:lnTo>
                      <a:lnTo>
                        <a:pt x="21" y="27"/>
                      </a:lnTo>
                      <a:lnTo>
                        <a:pt x="21" y="25"/>
                      </a:lnTo>
                      <a:lnTo>
                        <a:pt x="25" y="25"/>
                      </a:lnTo>
                      <a:lnTo>
                        <a:pt x="23" y="25"/>
                      </a:lnTo>
                      <a:lnTo>
                        <a:pt x="23" y="27"/>
                      </a:lnTo>
                      <a:lnTo>
                        <a:pt x="25" y="31"/>
                      </a:lnTo>
                      <a:lnTo>
                        <a:pt x="25" y="35"/>
                      </a:lnTo>
                      <a:lnTo>
                        <a:pt x="27" y="33"/>
                      </a:lnTo>
                      <a:lnTo>
                        <a:pt x="31" y="33"/>
                      </a:lnTo>
                      <a:lnTo>
                        <a:pt x="35" y="31"/>
                      </a:lnTo>
                      <a:lnTo>
                        <a:pt x="35" y="29"/>
                      </a:lnTo>
                      <a:lnTo>
                        <a:pt x="33" y="27"/>
                      </a:lnTo>
                      <a:lnTo>
                        <a:pt x="33" y="22"/>
                      </a:lnTo>
                      <a:lnTo>
                        <a:pt x="31" y="22"/>
                      </a:lnTo>
                      <a:lnTo>
                        <a:pt x="31" y="20"/>
                      </a:lnTo>
                      <a:lnTo>
                        <a:pt x="31" y="18"/>
                      </a:lnTo>
                      <a:lnTo>
                        <a:pt x="35" y="18"/>
                      </a:lnTo>
                      <a:lnTo>
                        <a:pt x="41" y="14"/>
                      </a:lnTo>
                      <a:lnTo>
                        <a:pt x="41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16" name="Freeform 565"/>
                <p:cNvSpPr>
                  <a:spLocks noChangeAspect="1"/>
                </p:cNvSpPr>
                <p:nvPr/>
              </p:nvSpPr>
              <p:spPr bwMode="gray">
                <a:xfrm>
                  <a:off x="1215" y="1558"/>
                  <a:ext cx="33" cy="28"/>
                </a:xfrm>
                <a:custGeom>
                  <a:avLst/>
                  <a:gdLst>
                    <a:gd name="T0" fmla="*/ 35 w 37"/>
                    <a:gd name="T1" fmla="*/ 15 h 23"/>
                    <a:gd name="T2" fmla="*/ 35 w 37"/>
                    <a:gd name="T3" fmla="*/ 11 h 23"/>
                    <a:gd name="T4" fmla="*/ 37 w 37"/>
                    <a:gd name="T5" fmla="*/ 8 h 23"/>
                    <a:gd name="T6" fmla="*/ 37 w 37"/>
                    <a:gd name="T7" fmla="*/ 4 h 23"/>
                    <a:gd name="T8" fmla="*/ 35 w 37"/>
                    <a:gd name="T9" fmla="*/ 2 h 23"/>
                    <a:gd name="T10" fmla="*/ 30 w 37"/>
                    <a:gd name="T11" fmla="*/ 2 h 23"/>
                    <a:gd name="T12" fmla="*/ 26 w 37"/>
                    <a:gd name="T13" fmla="*/ 0 h 23"/>
                    <a:gd name="T14" fmla="*/ 20 w 37"/>
                    <a:gd name="T15" fmla="*/ 0 h 23"/>
                    <a:gd name="T16" fmla="*/ 16 w 37"/>
                    <a:gd name="T17" fmla="*/ 2 h 23"/>
                    <a:gd name="T18" fmla="*/ 14 w 37"/>
                    <a:gd name="T19" fmla="*/ 4 h 23"/>
                    <a:gd name="T20" fmla="*/ 16 w 37"/>
                    <a:gd name="T21" fmla="*/ 4 h 23"/>
                    <a:gd name="T22" fmla="*/ 20 w 37"/>
                    <a:gd name="T23" fmla="*/ 4 h 23"/>
                    <a:gd name="T24" fmla="*/ 20 w 37"/>
                    <a:gd name="T25" fmla="*/ 11 h 23"/>
                    <a:gd name="T26" fmla="*/ 22 w 37"/>
                    <a:gd name="T27" fmla="*/ 13 h 23"/>
                    <a:gd name="T28" fmla="*/ 26 w 37"/>
                    <a:gd name="T29" fmla="*/ 15 h 23"/>
                    <a:gd name="T30" fmla="*/ 26 w 37"/>
                    <a:gd name="T31" fmla="*/ 17 h 23"/>
                    <a:gd name="T32" fmla="*/ 24 w 37"/>
                    <a:gd name="T33" fmla="*/ 19 h 23"/>
                    <a:gd name="T34" fmla="*/ 16 w 37"/>
                    <a:gd name="T35" fmla="*/ 19 h 23"/>
                    <a:gd name="T36" fmla="*/ 12 w 37"/>
                    <a:gd name="T37" fmla="*/ 19 h 23"/>
                    <a:gd name="T38" fmla="*/ 6 w 37"/>
                    <a:gd name="T39" fmla="*/ 17 h 23"/>
                    <a:gd name="T40" fmla="*/ 4 w 37"/>
                    <a:gd name="T41" fmla="*/ 15 h 23"/>
                    <a:gd name="T42" fmla="*/ 0 w 37"/>
                    <a:gd name="T43" fmla="*/ 17 h 23"/>
                    <a:gd name="T44" fmla="*/ 0 w 37"/>
                    <a:gd name="T45" fmla="*/ 21 h 23"/>
                    <a:gd name="T46" fmla="*/ 6 w 37"/>
                    <a:gd name="T47" fmla="*/ 23 h 23"/>
                    <a:gd name="T48" fmla="*/ 8 w 37"/>
                    <a:gd name="T49" fmla="*/ 23 h 23"/>
                    <a:gd name="T50" fmla="*/ 8 w 37"/>
                    <a:gd name="T51" fmla="*/ 23 h 23"/>
                    <a:gd name="T52" fmla="*/ 14 w 37"/>
                    <a:gd name="T53" fmla="*/ 21 h 23"/>
                    <a:gd name="T54" fmla="*/ 18 w 37"/>
                    <a:gd name="T55" fmla="*/ 23 h 23"/>
                    <a:gd name="T56" fmla="*/ 24 w 37"/>
                    <a:gd name="T57" fmla="*/ 23 h 23"/>
                    <a:gd name="T58" fmla="*/ 28 w 37"/>
                    <a:gd name="T59" fmla="*/ 21 h 23"/>
                    <a:gd name="T60" fmla="*/ 35 w 37"/>
                    <a:gd name="T61" fmla="*/ 23 h 23"/>
                    <a:gd name="T62" fmla="*/ 33 w 37"/>
                    <a:gd name="T63" fmla="*/ 19 h 23"/>
                    <a:gd name="T64" fmla="*/ 35 w 37"/>
                    <a:gd name="T65" fmla="*/ 15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23"/>
                    <a:gd name="T101" fmla="*/ 37 w 37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23">
                      <a:moveTo>
                        <a:pt x="35" y="15"/>
                      </a:moveTo>
                      <a:lnTo>
                        <a:pt x="35" y="11"/>
                      </a:lnTo>
                      <a:lnTo>
                        <a:pt x="37" y="8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0" y="2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20" y="4"/>
                      </a:lnTo>
                      <a:lnTo>
                        <a:pt x="20" y="11"/>
                      </a:lnTo>
                      <a:lnTo>
                        <a:pt x="22" y="13"/>
                      </a:lnTo>
                      <a:lnTo>
                        <a:pt x="26" y="15"/>
                      </a:lnTo>
                      <a:lnTo>
                        <a:pt x="26" y="17"/>
                      </a:lnTo>
                      <a:lnTo>
                        <a:pt x="24" y="19"/>
                      </a:lnTo>
                      <a:lnTo>
                        <a:pt x="16" y="19"/>
                      </a:lnTo>
                      <a:lnTo>
                        <a:pt x="12" y="19"/>
                      </a:lnTo>
                      <a:lnTo>
                        <a:pt x="6" y="17"/>
                      </a:lnTo>
                      <a:lnTo>
                        <a:pt x="4" y="15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4" y="21"/>
                      </a:lnTo>
                      <a:lnTo>
                        <a:pt x="18" y="23"/>
                      </a:lnTo>
                      <a:lnTo>
                        <a:pt x="24" y="23"/>
                      </a:lnTo>
                      <a:lnTo>
                        <a:pt x="28" y="21"/>
                      </a:lnTo>
                      <a:lnTo>
                        <a:pt x="35" y="23"/>
                      </a:lnTo>
                      <a:lnTo>
                        <a:pt x="33" y="19"/>
                      </a:lnTo>
                      <a:lnTo>
                        <a:pt x="35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17" name="Freeform 566"/>
                <p:cNvSpPr>
                  <a:spLocks noChangeAspect="1"/>
                </p:cNvSpPr>
                <p:nvPr/>
              </p:nvSpPr>
              <p:spPr bwMode="gray">
                <a:xfrm>
                  <a:off x="1244" y="1558"/>
                  <a:ext cx="43" cy="31"/>
                </a:xfrm>
                <a:custGeom>
                  <a:avLst/>
                  <a:gdLst>
                    <a:gd name="T0" fmla="*/ 16 w 45"/>
                    <a:gd name="T1" fmla="*/ 23 h 27"/>
                    <a:gd name="T2" fmla="*/ 20 w 45"/>
                    <a:gd name="T3" fmla="*/ 21 h 27"/>
                    <a:gd name="T4" fmla="*/ 22 w 45"/>
                    <a:gd name="T5" fmla="*/ 19 h 27"/>
                    <a:gd name="T6" fmla="*/ 26 w 45"/>
                    <a:gd name="T7" fmla="*/ 19 h 27"/>
                    <a:gd name="T8" fmla="*/ 28 w 45"/>
                    <a:gd name="T9" fmla="*/ 19 h 27"/>
                    <a:gd name="T10" fmla="*/ 33 w 45"/>
                    <a:gd name="T11" fmla="*/ 19 h 27"/>
                    <a:gd name="T12" fmla="*/ 37 w 45"/>
                    <a:gd name="T13" fmla="*/ 21 h 27"/>
                    <a:gd name="T14" fmla="*/ 39 w 45"/>
                    <a:gd name="T15" fmla="*/ 23 h 27"/>
                    <a:gd name="T16" fmla="*/ 39 w 45"/>
                    <a:gd name="T17" fmla="*/ 23 h 27"/>
                    <a:gd name="T18" fmla="*/ 41 w 45"/>
                    <a:gd name="T19" fmla="*/ 21 h 27"/>
                    <a:gd name="T20" fmla="*/ 43 w 45"/>
                    <a:gd name="T21" fmla="*/ 19 h 27"/>
                    <a:gd name="T22" fmla="*/ 45 w 45"/>
                    <a:gd name="T23" fmla="*/ 17 h 27"/>
                    <a:gd name="T24" fmla="*/ 41 w 45"/>
                    <a:gd name="T25" fmla="*/ 15 h 27"/>
                    <a:gd name="T26" fmla="*/ 39 w 45"/>
                    <a:gd name="T27" fmla="*/ 11 h 27"/>
                    <a:gd name="T28" fmla="*/ 35 w 45"/>
                    <a:gd name="T29" fmla="*/ 11 h 27"/>
                    <a:gd name="T30" fmla="*/ 33 w 45"/>
                    <a:gd name="T31" fmla="*/ 11 h 27"/>
                    <a:gd name="T32" fmla="*/ 30 w 45"/>
                    <a:gd name="T33" fmla="*/ 8 h 27"/>
                    <a:gd name="T34" fmla="*/ 26 w 45"/>
                    <a:gd name="T35" fmla="*/ 11 h 27"/>
                    <a:gd name="T36" fmla="*/ 26 w 45"/>
                    <a:gd name="T37" fmla="*/ 8 h 27"/>
                    <a:gd name="T38" fmla="*/ 33 w 45"/>
                    <a:gd name="T39" fmla="*/ 6 h 27"/>
                    <a:gd name="T40" fmla="*/ 33 w 45"/>
                    <a:gd name="T41" fmla="*/ 6 h 27"/>
                    <a:gd name="T42" fmla="*/ 26 w 45"/>
                    <a:gd name="T43" fmla="*/ 6 h 27"/>
                    <a:gd name="T44" fmla="*/ 24 w 45"/>
                    <a:gd name="T45" fmla="*/ 2 h 27"/>
                    <a:gd name="T46" fmla="*/ 22 w 45"/>
                    <a:gd name="T47" fmla="*/ 4 h 27"/>
                    <a:gd name="T48" fmla="*/ 14 w 45"/>
                    <a:gd name="T49" fmla="*/ 0 h 27"/>
                    <a:gd name="T50" fmla="*/ 6 w 45"/>
                    <a:gd name="T51" fmla="*/ 2 h 27"/>
                    <a:gd name="T52" fmla="*/ 4 w 45"/>
                    <a:gd name="T53" fmla="*/ 0 h 27"/>
                    <a:gd name="T54" fmla="*/ 2 w 45"/>
                    <a:gd name="T55" fmla="*/ 2 h 27"/>
                    <a:gd name="T56" fmla="*/ 4 w 45"/>
                    <a:gd name="T57" fmla="*/ 4 h 27"/>
                    <a:gd name="T58" fmla="*/ 4 w 45"/>
                    <a:gd name="T59" fmla="*/ 8 h 27"/>
                    <a:gd name="T60" fmla="*/ 2 w 45"/>
                    <a:gd name="T61" fmla="*/ 11 h 27"/>
                    <a:gd name="T62" fmla="*/ 2 w 45"/>
                    <a:gd name="T63" fmla="*/ 15 h 27"/>
                    <a:gd name="T64" fmla="*/ 0 w 45"/>
                    <a:gd name="T65" fmla="*/ 19 h 27"/>
                    <a:gd name="T66" fmla="*/ 2 w 45"/>
                    <a:gd name="T67" fmla="*/ 23 h 27"/>
                    <a:gd name="T68" fmla="*/ 2 w 45"/>
                    <a:gd name="T69" fmla="*/ 27 h 27"/>
                    <a:gd name="T70" fmla="*/ 2 w 45"/>
                    <a:gd name="T71" fmla="*/ 27 h 27"/>
                    <a:gd name="T72" fmla="*/ 6 w 45"/>
                    <a:gd name="T73" fmla="*/ 27 h 27"/>
                    <a:gd name="T74" fmla="*/ 8 w 45"/>
                    <a:gd name="T75" fmla="*/ 25 h 27"/>
                    <a:gd name="T76" fmla="*/ 8 w 45"/>
                    <a:gd name="T77" fmla="*/ 21 h 27"/>
                    <a:gd name="T78" fmla="*/ 10 w 45"/>
                    <a:gd name="T79" fmla="*/ 21 h 27"/>
                    <a:gd name="T80" fmla="*/ 14 w 45"/>
                    <a:gd name="T81" fmla="*/ 19 h 27"/>
                    <a:gd name="T82" fmla="*/ 14 w 45"/>
                    <a:gd name="T83" fmla="*/ 23 h 27"/>
                    <a:gd name="T84" fmla="*/ 16 w 45"/>
                    <a:gd name="T85" fmla="*/ 23 h 2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5"/>
                    <a:gd name="T130" fmla="*/ 0 h 27"/>
                    <a:gd name="T131" fmla="*/ 45 w 45"/>
                    <a:gd name="T132" fmla="*/ 27 h 2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5" h="27">
                      <a:moveTo>
                        <a:pt x="16" y="23"/>
                      </a:moveTo>
                      <a:lnTo>
                        <a:pt x="20" y="21"/>
                      </a:lnTo>
                      <a:lnTo>
                        <a:pt x="22" y="19"/>
                      </a:lnTo>
                      <a:lnTo>
                        <a:pt x="26" y="19"/>
                      </a:lnTo>
                      <a:lnTo>
                        <a:pt x="28" y="19"/>
                      </a:lnTo>
                      <a:lnTo>
                        <a:pt x="33" y="19"/>
                      </a:lnTo>
                      <a:lnTo>
                        <a:pt x="37" y="21"/>
                      </a:lnTo>
                      <a:lnTo>
                        <a:pt x="39" y="23"/>
                      </a:lnTo>
                      <a:lnTo>
                        <a:pt x="41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1" y="15"/>
                      </a:lnTo>
                      <a:lnTo>
                        <a:pt x="39" y="11"/>
                      </a:lnTo>
                      <a:lnTo>
                        <a:pt x="35" y="11"/>
                      </a:lnTo>
                      <a:lnTo>
                        <a:pt x="33" y="11"/>
                      </a:lnTo>
                      <a:lnTo>
                        <a:pt x="30" y="8"/>
                      </a:lnTo>
                      <a:lnTo>
                        <a:pt x="26" y="11"/>
                      </a:lnTo>
                      <a:lnTo>
                        <a:pt x="26" y="8"/>
                      </a:lnTo>
                      <a:lnTo>
                        <a:pt x="33" y="6"/>
                      </a:lnTo>
                      <a:lnTo>
                        <a:pt x="26" y="6"/>
                      </a:lnTo>
                      <a:lnTo>
                        <a:pt x="24" y="2"/>
                      </a:lnTo>
                      <a:lnTo>
                        <a:pt x="22" y="4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6" y="27"/>
                      </a:lnTo>
                      <a:lnTo>
                        <a:pt x="8" y="25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4" y="19"/>
                      </a:lnTo>
                      <a:lnTo>
                        <a:pt x="14" y="23"/>
                      </a:lnTo>
                      <a:lnTo>
                        <a:pt x="16" y="2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18" name="Freeform 567"/>
                <p:cNvSpPr>
                  <a:spLocks noChangeAspect="1"/>
                </p:cNvSpPr>
                <p:nvPr/>
              </p:nvSpPr>
              <p:spPr bwMode="gray">
                <a:xfrm>
                  <a:off x="1390" y="1781"/>
                  <a:ext cx="50" cy="68"/>
                </a:xfrm>
                <a:custGeom>
                  <a:avLst/>
                  <a:gdLst>
                    <a:gd name="T0" fmla="*/ 9 w 52"/>
                    <a:gd name="T1" fmla="*/ 15 h 60"/>
                    <a:gd name="T2" fmla="*/ 4 w 52"/>
                    <a:gd name="T3" fmla="*/ 19 h 60"/>
                    <a:gd name="T4" fmla="*/ 4 w 52"/>
                    <a:gd name="T5" fmla="*/ 23 h 60"/>
                    <a:gd name="T6" fmla="*/ 0 w 52"/>
                    <a:gd name="T7" fmla="*/ 27 h 60"/>
                    <a:gd name="T8" fmla="*/ 4 w 52"/>
                    <a:gd name="T9" fmla="*/ 35 h 60"/>
                    <a:gd name="T10" fmla="*/ 9 w 52"/>
                    <a:gd name="T11" fmla="*/ 37 h 60"/>
                    <a:gd name="T12" fmla="*/ 9 w 52"/>
                    <a:gd name="T13" fmla="*/ 42 h 60"/>
                    <a:gd name="T14" fmla="*/ 11 w 52"/>
                    <a:gd name="T15" fmla="*/ 46 h 60"/>
                    <a:gd name="T16" fmla="*/ 13 w 52"/>
                    <a:gd name="T17" fmla="*/ 54 h 60"/>
                    <a:gd name="T18" fmla="*/ 17 w 52"/>
                    <a:gd name="T19" fmla="*/ 60 h 60"/>
                    <a:gd name="T20" fmla="*/ 25 w 52"/>
                    <a:gd name="T21" fmla="*/ 60 h 60"/>
                    <a:gd name="T22" fmla="*/ 25 w 52"/>
                    <a:gd name="T23" fmla="*/ 56 h 60"/>
                    <a:gd name="T24" fmla="*/ 23 w 52"/>
                    <a:gd name="T25" fmla="*/ 54 h 60"/>
                    <a:gd name="T26" fmla="*/ 25 w 52"/>
                    <a:gd name="T27" fmla="*/ 52 h 60"/>
                    <a:gd name="T28" fmla="*/ 31 w 52"/>
                    <a:gd name="T29" fmla="*/ 52 h 60"/>
                    <a:gd name="T30" fmla="*/ 37 w 52"/>
                    <a:gd name="T31" fmla="*/ 52 h 60"/>
                    <a:gd name="T32" fmla="*/ 40 w 52"/>
                    <a:gd name="T33" fmla="*/ 52 h 60"/>
                    <a:gd name="T34" fmla="*/ 44 w 52"/>
                    <a:gd name="T35" fmla="*/ 50 h 60"/>
                    <a:gd name="T36" fmla="*/ 46 w 52"/>
                    <a:gd name="T37" fmla="*/ 42 h 60"/>
                    <a:gd name="T38" fmla="*/ 50 w 52"/>
                    <a:gd name="T39" fmla="*/ 37 h 60"/>
                    <a:gd name="T40" fmla="*/ 46 w 52"/>
                    <a:gd name="T41" fmla="*/ 31 h 60"/>
                    <a:gd name="T42" fmla="*/ 44 w 52"/>
                    <a:gd name="T43" fmla="*/ 21 h 60"/>
                    <a:gd name="T44" fmla="*/ 46 w 52"/>
                    <a:gd name="T45" fmla="*/ 15 h 60"/>
                    <a:gd name="T46" fmla="*/ 50 w 52"/>
                    <a:gd name="T47" fmla="*/ 11 h 60"/>
                    <a:gd name="T48" fmla="*/ 52 w 52"/>
                    <a:gd name="T49" fmla="*/ 6 h 60"/>
                    <a:gd name="T50" fmla="*/ 52 w 52"/>
                    <a:gd name="T51" fmla="*/ 6 h 60"/>
                    <a:gd name="T52" fmla="*/ 48 w 52"/>
                    <a:gd name="T53" fmla="*/ 4 h 60"/>
                    <a:gd name="T54" fmla="*/ 44 w 52"/>
                    <a:gd name="T55" fmla="*/ 4 h 60"/>
                    <a:gd name="T56" fmla="*/ 40 w 52"/>
                    <a:gd name="T57" fmla="*/ 0 h 60"/>
                    <a:gd name="T58" fmla="*/ 37 w 52"/>
                    <a:gd name="T59" fmla="*/ 0 h 60"/>
                    <a:gd name="T60" fmla="*/ 35 w 52"/>
                    <a:gd name="T61" fmla="*/ 2 h 60"/>
                    <a:gd name="T62" fmla="*/ 33 w 52"/>
                    <a:gd name="T63" fmla="*/ 2 h 60"/>
                    <a:gd name="T64" fmla="*/ 27 w 52"/>
                    <a:gd name="T65" fmla="*/ 4 h 60"/>
                    <a:gd name="T66" fmla="*/ 23 w 52"/>
                    <a:gd name="T67" fmla="*/ 4 h 60"/>
                    <a:gd name="T68" fmla="*/ 21 w 52"/>
                    <a:gd name="T69" fmla="*/ 2 h 60"/>
                    <a:gd name="T70" fmla="*/ 15 w 52"/>
                    <a:gd name="T71" fmla="*/ 2 h 60"/>
                    <a:gd name="T72" fmla="*/ 13 w 52"/>
                    <a:gd name="T73" fmla="*/ 2 h 60"/>
                    <a:gd name="T74" fmla="*/ 11 w 52"/>
                    <a:gd name="T75" fmla="*/ 6 h 60"/>
                    <a:gd name="T76" fmla="*/ 11 w 52"/>
                    <a:gd name="T77" fmla="*/ 11 h 60"/>
                    <a:gd name="T78" fmla="*/ 9 w 52"/>
                    <a:gd name="T79" fmla="*/ 15 h 6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2"/>
                    <a:gd name="T121" fmla="*/ 0 h 60"/>
                    <a:gd name="T122" fmla="*/ 52 w 52"/>
                    <a:gd name="T123" fmla="*/ 60 h 6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2" h="60">
                      <a:moveTo>
                        <a:pt x="9" y="15"/>
                      </a:moveTo>
                      <a:lnTo>
                        <a:pt x="4" y="19"/>
                      </a:lnTo>
                      <a:lnTo>
                        <a:pt x="4" y="23"/>
                      </a:lnTo>
                      <a:lnTo>
                        <a:pt x="0" y="27"/>
                      </a:lnTo>
                      <a:lnTo>
                        <a:pt x="4" y="35"/>
                      </a:lnTo>
                      <a:lnTo>
                        <a:pt x="9" y="37"/>
                      </a:lnTo>
                      <a:lnTo>
                        <a:pt x="9" y="42"/>
                      </a:lnTo>
                      <a:lnTo>
                        <a:pt x="11" y="46"/>
                      </a:lnTo>
                      <a:lnTo>
                        <a:pt x="13" y="54"/>
                      </a:lnTo>
                      <a:lnTo>
                        <a:pt x="17" y="60"/>
                      </a:lnTo>
                      <a:lnTo>
                        <a:pt x="25" y="60"/>
                      </a:lnTo>
                      <a:lnTo>
                        <a:pt x="25" y="56"/>
                      </a:lnTo>
                      <a:lnTo>
                        <a:pt x="23" y="54"/>
                      </a:lnTo>
                      <a:lnTo>
                        <a:pt x="25" y="52"/>
                      </a:lnTo>
                      <a:lnTo>
                        <a:pt x="31" y="52"/>
                      </a:lnTo>
                      <a:lnTo>
                        <a:pt x="37" y="52"/>
                      </a:lnTo>
                      <a:lnTo>
                        <a:pt x="40" y="52"/>
                      </a:lnTo>
                      <a:lnTo>
                        <a:pt x="44" y="50"/>
                      </a:lnTo>
                      <a:lnTo>
                        <a:pt x="46" y="42"/>
                      </a:lnTo>
                      <a:lnTo>
                        <a:pt x="50" y="37"/>
                      </a:lnTo>
                      <a:lnTo>
                        <a:pt x="46" y="31"/>
                      </a:lnTo>
                      <a:lnTo>
                        <a:pt x="44" y="21"/>
                      </a:lnTo>
                      <a:lnTo>
                        <a:pt x="46" y="15"/>
                      </a:lnTo>
                      <a:lnTo>
                        <a:pt x="50" y="11"/>
                      </a:lnTo>
                      <a:lnTo>
                        <a:pt x="52" y="6"/>
                      </a:lnTo>
                      <a:lnTo>
                        <a:pt x="48" y="4"/>
                      </a:lnTo>
                      <a:lnTo>
                        <a:pt x="44" y="4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5" y="2"/>
                      </a:lnTo>
                      <a:lnTo>
                        <a:pt x="33" y="2"/>
                      </a:lnTo>
                      <a:lnTo>
                        <a:pt x="27" y="4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6"/>
                      </a:lnTo>
                      <a:lnTo>
                        <a:pt x="11" y="11"/>
                      </a:lnTo>
                      <a:lnTo>
                        <a:pt x="9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19" name="Freeform 568"/>
                <p:cNvSpPr>
                  <a:spLocks noChangeAspect="1"/>
                </p:cNvSpPr>
                <p:nvPr/>
              </p:nvSpPr>
              <p:spPr bwMode="gray">
                <a:xfrm>
                  <a:off x="1352" y="1744"/>
                  <a:ext cx="55" cy="117"/>
                </a:xfrm>
                <a:custGeom>
                  <a:avLst/>
                  <a:gdLst>
                    <a:gd name="T0" fmla="*/ 10 w 60"/>
                    <a:gd name="T1" fmla="*/ 15 h 103"/>
                    <a:gd name="T2" fmla="*/ 14 w 60"/>
                    <a:gd name="T3" fmla="*/ 19 h 103"/>
                    <a:gd name="T4" fmla="*/ 8 w 60"/>
                    <a:gd name="T5" fmla="*/ 25 h 103"/>
                    <a:gd name="T6" fmla="*/ 2 w 60"/>
                    <a:gd name="T7" fmla="*/ 31 h 103"/>
                    <a:gd name="T8" fmla="*/ 8 w 60"/>
                    <a:gd name="T9" fmla="*/ 46 h 103"/>
                    <a:gd name="T10" fmla="*/ 14 w 60"/>
                    <a:gd name="T11" fmla="*/ 46 h 103"/>
                    <a:gd name="T12" fmla="*/ 19 w 60"/>
                    <a:gd name="T13" fmla="*/ 48 h 103"/>
                    <a:gd name="T14" fmla="*/ 19 w 60"/>
                    <a:gd name="T15" fmla="*/ 56 h 103"/>
                    <a:gd name="T16" fmla="*/ 25 w 60"/>
                    <a:gd name="T17" fmla="*/ 62 h 103"/>
                    <a:gd name="T18" fmla="*/ 19 w 60"/>
                    <a:gd name="T19" fmla="*/ 68 h 103"/>
                    <a:gd name="T20" fmla="*/ 14 w 60"/>
                    <a:gd name="T21" fmla="*/ 79 h 103"/>
                    <a:gd name="T22" fmla="*/ 21 w 60"/>
                    <a:gd name="T23" fmla="*/ 87 h 103"/>
                    <a:gd name="T24" fmla="*/ 27 w 60"/>
                    <a:gd name="T25" fmla="*/ 99 h 103"/>
                    <a:gd name="T26" fmla="*/ 33 w 60"/>
                    <a:gd name="T27" fmla="*/ 103 h 103"/>
                    <a:gd name="T28" fmla="*/ 35 w 60"/>
                    <a:gd name="T29" fmla="*/ 101 h 103"/>
                    <a:gd name="T30" fmla="*/ 43 w 60"/>
                    <a:gd name="T31" fmla="*/ 97 h 103"/>
                    <a:gd name="T32" fmla="*/ 47 w 60"/>
                    <a:gd name="T33" fmla="*/ 95 h 103"/>
                    <a:gd name="T34" fmla="*/ 54 w 60"/>
                    <a:gd name="T35" fmla="*/ 93 h 103"/>
                    <a:gd name="T36" fmla="*/ 56 w 60"/>
                    <a:gd name="T37" fmla="*/ 87 h 103"/>
                    <a:gd name="T38" fmla="*/ 52 w 60"/>
                    <a:gd name="T39" fmla="*/ 75 h 103"/>
                    <a:gd name="T40" fmla="*/ 47 w 60"/>
                    <a:gd name="T41" fmla="*/ 68 h 103"/>
                    <a:gd name="T42" fmla="*/ 47 w 60"/>
                    <a:gd name="T43" fmla="*/ 56 h 103"/>
                    <a:gd name="T44" fmla="*/ 52 w 60"/>
                    <a:gd name="T45" fmla="*/ 48 h 103"/>
                    <a:gd name="T46" fmla="*/ 54 w 60"/>
                    <a:gd name="T47" fmla="*/ 39 h 103"/>
                    <a:gd name="T48" fmla="*/ 54 w 60"/>
                    <a:gd name="T49" fmla="*/ 29 h 103"/>
                    <a:gd name="T50" fmla="*/ 45 w 60"/>
                    <a:gd name="T51" fmla="*/ 25 h 103"/>
                    <a:gd name="T52" fmla="*/ 39 w 60"/>
                    <a:gd name="T53" fmla="*/ 23 h 103"/>
                    <a:gd name="T54" fmla="*/ 37 w 60"/>
                    <a:gd name="T55" fmla="*/ 23 h 103"/>
                    <a:gd name="T56" fmla="*/ 35 w 60"/>
                    <a:gd name="T57" fmla="*/ 15 h 103"/>
                    <a:gd name="T58" fmla="*/ 29 w 60"/>
                    <a:gd name="T59" fmla="*/ 2 h 103"/>
                    <a:gd name="T60" fmla="*/ 21 w 60"/>
                    <a:gd name="T61" fmla="*/ 0 h 103"/>
                    <a:gd name="T62" fmla="*/ 12 w 60"/>
                    <a:gd name="T63" fmla="*/ 11 h 10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0"/>
                    <a:gd name="T97" fmla="*/ 0 h 103"/>
                    <a:gd name="T98" fmla="*/ 60 w 60"/>
                    <a:gd name="T99" fmla="*/ 103 h 10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0" h="103">
                      <a:moveTo>
                        <a:pt x="12" y="11"/>
                      </a:moveTo>
                      <a:lnTo>
                        <a:pt x="10" y="15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4" y="23"/>
                      </a:lnTo>
                      <a:lnTo>
                        <a:pt x="8" y="25"/>
                      </a:lnTo>
                      <a:lnTo>
                        <a:pt x="6" y="25"/>
                      </a:lnTo>
                      <a:lnTo>
                        <a:pt x="2" y="31"/>
                      </a:lnTo>
                      <a:lnTo>
                        <a:pt x="0" y="33"/>
                      </a:lnTo>
                      <a:lnTo>
                        <a:pt x="8" y="46"/>
                      </a:lnTo>
                      <a:lnTo>
                        <a:pt x="12" y="44"/>
                      </a:lnTo>
                      <a:lnTo>
                        <a:pt x="14" y="46"/>
                      </a:lnTo>
                      <a:lnTo>
                        <a:pt x="19" y="46"/>
                      </a:lnTo>
                      <a:lnTo>
                        <a:pt x="19" y="48"/>
                      </a:lnTo>
                      <a:lnTo>
                        <a:pt x="17" y="52"/>
                      </a:lnTo>
                      <a:lnTo>
                        <a:pt x="19" y="56"/>
                      </a:lnTo>
                      <a:lnTo>
                        <a:pt x="21" y="56"/>
                      </a:lnTo>
                      <a:lnTo>
                        <a:pt x="25" y="62"/>
                      </a:lnTo>
                      <a:lnTo>
                        <a:pt x="23" y="66"/>
                      </a:lnTo>
                      <a:lnTo>
                        <a:pt x="19" y="68"/>
                      </a:lnTo>
                      <a:lnTo>
                        <a:pt x="19" y="75"/>
                      </a:lnTo>
                      <a:lnTo>
                        <a:pt x="14" y="79"/>
                      </a:lnTo>
                      <a:lnTo>
                        <a:pt x="17" y="87"/>
                      </a:lnTo>
                      <a:lnTo>
                        <a:pt x="21" y="87"/>
                      </a:lnTo>
                      <a:lnTo>
                        <a:pt x="19" y="93"/>
                      </a:lnTo>
                      <a:lnTo>
                        <a:pt x="27" y="99"/>
                      </a:lnTo>
                      <a:lnTo>
                        <a:pt x="27" y="103"/>
                      </a:lnTo>
                      <a:lnTo>
                        <a:pt x="33" y="103"/>
                      </a:lnTo>
                      <a:lnTo>
                        <a:pt x="35" y="103"/>
                      </a:lnTo>
                      <a:lnTo>
                        <a:pt x="35" y="101"/>
                      </a:lnTo>
                      <a:lnTo>
                        <a:pt x="39" y="97"/>
                      </a:lnTo>
                      <a:lnTo>
                        <a:pt x="43" y="97"/>
                      </a:lnTo>
                      <a:lnTo>
                        <a:pt x="45" y="95"/>
                      </a:lnTo>
                      <a:lnTo>
                        <a:pt x="47" y="95"/>
                      </a:lnTo>
                      <a:lnTo>
                        <a:pt x="52" y="93"/>
                      </a:lnTo>
                      <a:lnTo>
                        <a:pt x="54" y="93"/>
                      </a:lnTo>
                      <a:lnTo>
                        <a:pt x="60" y="93"/>
                      </a:lnTo>
                      <a:lnTo>
                        <a:pt x="56" y="87"/>
                      </a:lnTo>
                      <a:lnTo>
                        <a:pt x="54" y="79"/>
                      </a:lnTo>
                      <a:lnTo>
                        <a:pt x="52" y="75"/>
                      </a:lnTo>
                      <a:lnTo>
                        <a:pt x="52" y="70"/>
                      </a:lnTo>
                      <a:lnTo>
                        <a:pt x="47" y="68"/>
                      </a:lnTo>
                      <a:lnTo>
                        <a:pt x="43" y="60"/>
                      </a:lnTo>
                      <a:lnTo>
                        <a:pt x="47" y="56"/>
                      </a:lnTo>
                      <a:lnTo>
                        <a:pt x="47" y="52"/>
                      </a:lnTo>
                      <a:lnTo>
                        <a:pt x="52" y="48"/>
                      </a:lnTo>
                      <a:lnTo>
                        <a:pt x="54" y="44"/>
                      </a:lnTo>
                      <a:lnTo>
                        <a:pt x="54" y="39"/>
                      </a:lnTo>
                      <a:lnTo>
                        <a:pt x="54" y="33"/>
                      </a:lnTo>
                      <a:lnTo>
                        <a:pt x="54" y="29"/>
                      </a:lnTo>
                      <a:lnTo>
                        <a:pt x="50" y="29"/>
                      </a:lnTo>
                      <a:lnTo>
                        <a:pt x="45" y="25"/>
                      </a:lnTo>
                      <a:lnTo>
                        <a:pt x="41" y="23"/>
                      </a:lnTo>
                      <a:lnTo>
                        <a:pt x="39" y="23"/>
                      </a:lnTo>
                      <a:lnTo>
                        <a:pt x="37" y="29"/>
                      </a:lnTo>
                      <a:lnTo>
                        <a:pt x="37" y="23"/>
                      </a:lnTo>
                      <a:lnTo>
                        <a:pt x="37" y="19"/>
                      </a:lnTo>
                      <a:lnTo>
                        <a:pt x="35" y="15"/>
                      </a:lnTo>
                      <a:lnTo>
                        <a:pt x="31" y="6"/>
                      </a:lnTo>
                      <a:lnTo>
                        <a:pt x="29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21" y="4"/>
                      </a:lnTo>
                      <a:lnTo>
                        <a:pt x="12" y="1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20" name="Freeform 569"/>
                <p:cNvSpPr>
                  <a:spLocks noChangeAspect="1"/>
                </p:cNvSpPr>
                <p:nvPr/>
              </p:nvSpPr>
              <p:spPr bwMode="gray">
                <a:xfrm>
                  <a:off x="1429" y="1789"/>
                  <a:ext cx="37" cy="58"/>
                </a:xfrm>
                <a:custGeom>
                  <a:avLst/>
                  <a:gdLst>
                    <a:gd name="T0" fmla="*/ 6 w 41"/>
                    <a:gd name="T1" fmla="*/ 9 h 52"/>
                    <a:gd name="T2" fmla="*/ 4 w 41"/>
                    <a:gd name="T3" fmla="*/ 15 h 52"/>
                    <a:gd name="T4" fmla="*/ 6 w 41"/>
                    <a:gd name="T5" fmla="*/ 25 h 52"/>
                    <a:gd name="T6" fmla="*/ 10 w 41"/>
                    <a:gd name="T7" fmla="*/ 31 h 52"/>
                    <a:gd name="T8" fmla="*/ 6 w 41"/>
                    <a:gd name="T9" fmla="*/ 36 h 52"/>
                    <a:gd name="T10" fmla="*/ 4 w 41"/>
                    <a:gd name="T11" fmla="*/ 44 h 52"/>
                    <a:gd name="T12" fmla="*/ 0 w 41"/>
                    <a:gd name="T13" fmla="*/ 46 h 52"/>
                    <a:gd name="T14" fmla="*/ 4 w 41"/>
                    <a:gd name="T15" fmla="*/ 50 h 52"/>
                    <a:gd name="T16" fmla="*/ 10 w 41"/>
                    <a:gd name="T17" fmla="*/ 52 h 52"/>
                    <a:gd name="T18" fmla="*/ 12 w 41"/>
                    <a:gd name="T19" fmla="*/ 50 h 52"/>
                    <a:gd name="T20" fmla="*/ 18 w 41"/>
                    <a:gd name="T21" fmla="*/ 48 h 52"/>
                    <a:gd name="T22" fmla="*/ 18 w 41"/>
                    <a:gd name="T23" fmla="*/ 52 h 52"/>
                    <a:gd name="T24" fmla="*/ 20 w 41"/>
                    <a:gd name="T25" fmla="*/ 52 h 52"/>
                    <a:gd name="T26" fmla="*/ 24 w 41"/>
                    <a:gd name="T27" fmla="*/ 50 h 52"/>
                    <a:gd name="T28" fmla="*/ 28 w 41"/>
                    <a:gd name="T29" fmla="*/ 42 h 52"/>
                    <a:gd name="T30" fmla="*/ 30 w 41"/>
                    <a:gd name="T31" fmla="*/ 33 h 52"/>
                    <a:gd name="T32" fmla="*/ 35 w 41"/>
                    <a:gd name="T33" fmla="*/ 27 h 52"/>
                    <a:gd name="T34" fmla="*/ 41 w 41"/>
                    <a:gd name="T35" fmla="*/ 25 h 52"/>
                    <a:gd name="T36" fmla="*/ 41 w 41"/>
                    <a:gd name="T37" fmla="*/ 21 h 52"/>
                    <a:gd name="T38" fmla="*/ 39 w 41"/>
                    <a:gd name="T39" fmla="*/ 21 h 52"/>
                    <a:gd name="T40" fmla="*/ 37 w 41"/>
                    <a:gd name="T41" fmla="*/ 17 h 52"/>
                    <a:gd name="T42" fmla="*/ 37 w 41"/>
                    <a:gd name="T43" fmla="*/ 19 h 52"/>
                    <a:gd name="T44" fmla="*/ 35 w 41"/>
                    <a:gd name="T45" fmla="*/ 15 h 52"/>
                    <a:gd name="T46" fmla="*/ 33 w 41"/>
                    <a:gd name="T47" fmla="*/ 13 h 52"/>
                    <a:gd name="T48" fmla="*/ 33 w 41"/>
                    <a:gd name="T49" fmla="*/ 13 h 52"/>
                    <a:gd name="T50" fmla="*/ 28 w 41"/>
                    <a:gd name="T51" fmla="*/ 11 h 52"/>
                    <a:gd name="T52" fmla="*/ 28 w 41"/>
                    <a:gd name="T53" fmla="*/ 9 h 52"/>
                    <a:gd name="T54" fmla="*/ 24 w 41"/>
                    <a:gd name="T55" fmla="*/ 5 h 52"/>
                    <a:gd name="T56" fmla="*/ 20 w 41"/>
                    <a:gd name="T57" fmla="*/ 5 h 52"/>
                    <a:gd name="T58" fmla="*/ 16 w 41"/>
                    <a:gd name="T59" fmla="*/ 3 h 52"/>
                    <a:gd name="T60" fmla="*/ 14 w 41"/>
                    <a:gd name="T61" fmla="*/ 0 h 52"/>
                    <a:gd name="T62" fmla="*/ 12 w 41"/>
                    <a:gd name="T63" fmla="*/ 0 h 52"/>
                    <a:gd name="T64" fmla="*/ 10 w 41"/>
                    <a:gd name="T65" fmla="*/ 5 h 52"/>
                    <a:gd name="T66" fmla="*/ 6 w 41"/>
                    <a:gd name="T67" fmla="*/ 9 h 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1"/>
                    <a:gd name="T103" fmla="*/ 0 h 52"/>
                    <a:gd name="T104" fmla="*/ 41 w 41"/>
                    <a:gd name="T105" fmla="*/ 52 h 5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1" h="52">
                      <a:moveTo>
                        <a:pt x="6" y="9"/>
                      </a:moveTo>
                      <a:lnTo>
                        <a:pt x="4" y="15"/>
                      </a:lnTo>
                      <a:lnTo>
                        <a:pt x="6" y="25"/>
                      </a:lnTo>
                      <a:lnTo>
                        <a:pt x="10" y="31"/>
                      </a:lnTo>
                      <a:lnTo>
                        <a:pt x="6" y="36"/>
                      </a:lnTo>
                      <a:lnTo>
                        <a:pt x="4" y="44"/>
                      </a:lnTo>
                      <a:lnTo>
                        <a:pt x="0" y="46"/>
                      </a:lnTo>
                      <a:lnTo>
                        <a:pt x="4" y="50"/>
                      </a:lnTo>
                      <a:lnTo>
                        <a:pt x="10" y="52"/>
                      </a:lnTo>
                      <a:lnTo>
                        <a:pt x="12" y="50"/>
                      </a:lnTo>
                      <a:lnTo>
                        <a:pt x="18" y="48"/>
                      </a:lnTo>
                      <a:lnTo>
                        <a:pt x="18" y="52"/>
                      </a:lnTo>
                      <a:lnTo>
                        <a:pt x="20" y="52"/>
                      </a:lnTo>
                      <a:lnTo>
                        <a:pt x="24" y="50"/>
                      </a:lnTo>
                      <a:lnTo>
                        <a:pt x="28" y="42"/>
                      </a:lnTo>
                      <a:lnTo>
                        <a:pt x="30" y="33"/>
                      </a:lnTo>
                      <a:lnTo>
                        <a:pt x="35" y="27"/>
                      </a:lnTo>
                      <a:lnTo>
                        <a:pt x="41" y="25"/>
                      </a:lnTo>
                      <a:lnTo>
                        <a:pt x="41" y="21"/>
                      </a:lnTo>
                      <a:lnTo>
                        <a:pt x="39" y="21"/>
                      </a:lnTo>
                      <a:lnTo>
                        <a:pt x="37" y="17"/>
                      </a:lnTo>
                      <a:lnTo>
                        <a:pt x="37" y="19"/>
                      </a:lnTo>
                      <a:lnTo>
                        <a:pt x="35" y="15"/>
                      </a:lnTo>
                      <a:lnTo>
                        <a:pt x="33" y="13"/>
                      </a:lnTo>
                      <a:lnTo>
                        <a:pt x="28" y="11"/>
                      </a:lnTo>
                      <a:lnTo>
                        <a:pt x="28" y="9"/>
                      </a:lnTo>
                      <a:lnTo>
                        <a:pt x="24" y="5"/>
                      </a:lnTo>
                      <a:lnTo>
                        <a:pt x="20" y="5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5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21" name="Freeform 570"/>
                <p:cNvSpPr>
                  <a:spLocks noChangeAspect="1"/>
                </p:cNvSpPr>
                <p:nvPr/>
              </p:nvSpPr>
              <p:spPr bwMode="gray">
                <a:xfrm>
                  <a:off x="1354" y="2189"/>
                  <a:ext cx="97" cy="131"/>
                </a:xfrm>
                <a:custGeom>
                  <a:avLst/>
                  <a:gdLst>
                    <a:gd name="T0" fmla="*/ 39 w 107"/>
                    <a:gd name="T1" fmla="*/ 0 h 116"/>
                    <a:gd name="T2" fmla="*/ 29 w 107"/>
                    <a:gd name="T3" fmla="*/ 0 h 116"/>
                    <a:gd name="T4" fmla="*/ 8 w 107"/>
                    <a:gd name="T5" fmla="*/ 4 h 116"/>
                    <a:gd name="T6" fmla="*/ 2 w 107"/>
                    <a:gd name="T7" fmla="*/ 19 h 116"/>
                    <a:gd name="T8" fmla="*/ 4 w 107"/>
                    <a:gd name="T9" fmla="*/ 25 h 116"/>
                    <a:gd name="T10" fmla="*/ 0 w 107"/>
                    <a:gd name="T11" fmla="*/ 44 h 116"/>
                    <a:gd name="T12" fmla="*/ 6 w 107"/>
                    <a:gd name="T13" fmla="*/ 52 h 116"/>
                    <a:gd name="T14" fmla="*/ 12 w 107"/>
                    <a:gd name="T15" fmla="*/ 56 h 116"/>
                    <a:gd name="T16" fmla="*/ 19 w 107"/>
                    <a:gd name="T17" fmla="*/ 62 h 116"/>
                    <a:gd name="T18" fmla="*/ 29 w 107"/>
                    <a:gd name="T19" fmla="*/ 68 h 116"/>
                    <a:gd name="T20" fmla="*/ 37 w 107"/>
                    <a:gd name="T21" fmla="*/ 70 h 116"/>
                    <a:gd name="T22" fmla="*/ 45 w 107"/>
                    <a:gd name="T23" fmla="*/ 74 h 116"/>
                    <a:gd name="T24" fmla="*/ 54 w 107"/>
                    <a:gd name="T25" fmla="*/ 79 h 116"/>
                    <a:gd name="T26" fmla="*/ 62 w 107"/>
                    <a:gd name="T27" fmla="*/ 81 h 116"/>
                    <a:gd name="T28" fmla="*/ 70 w 107"/>
                    <a:gd name="T29" fmla="*/ 87 h 116"/>
                    <a:gd name="T30" fmla="*/ 60 w 107"/>
                    <a:gd name="T31" fmla="*/ 110 h 116"/>
                    <a:gd name="T32" fmla="*/ 58 w 107"/>
                    <a:gd name="T33" fmla="*/ 116 h 116"/>
                    <a:gd name="T34" fmla="*/ 66 w 107"/>
                    <a:gd name="T35" fmla="*/ 114 h 116"/>
                    <a:gd name="T36" fmla="*/ 81 w 107"/>
                    <a:gd name="T37" fmla="*/ 116 h 116"/>
                    <a:gd name="T38" fmla="*/ 89 w 107"/>
                    <a:gd name="T39" fmla="*/ 114 h 116"/>
                    <a:gd name="T40" fmla="*/ 95 w 107"/>
                    <a:gd name="T41" fmla="*/ 116 h 116"/>
                    <a:gd name="T42" fmla="*/ 99 w 107"/>
                    <a:gd name="T43" fmla="*/ 107 h 116"/>
                    <a:gd name="T44" fmla="*/ 105 w 107"/>
                    <a:gd name="T45" fmla="*/ 101 h 116"/>
                    <a:gd name="T46" fmla="*/ 105 w 107"/>
                    <a:gd name="T47" fmla="*/ 95 h 116"/>
                    <a:gd name="T48" fmla="*/ 105 w 107"/>
                    <a:gd name="T49" fmla="*/ 91 h 116"/>
                    <a:gd name="T50" fmla="*/ 105 w 107"/>
                    <a:gd name="T51" fmla="*/ 89 h 116"/>
                    <a:gd name="T52" fmla="*/ 105 w 107"/>
                    <a:gd name="T53" fmla="*/ 83 h 116"/>
                    <a:gd name="T54" fmla="*/ 105 w 107"/>
                    <a:gd name="T55" fmla="*/ 74 h 116"/>
                    <a:gd name="T56" fmla="*/ 107 w 107"/>
                    <a:gd name="T57" fmla="*/ 66 h 116"/>
                    <a:gd name="T58" fmla="*/ 103 w 107"/>
                    <a:gd name="T59" fmla="*/ 64 h 116"/>
                    <a:gd name="T60" fmla="*/ 99 w 107"/>
                    <a:gd name="T61" fmla="*/ 66 h 116"/>
                    <a:gd name="T62" fmla="*/ 91 w 107"/>
                    <a:gd name="T63" fmla="*/ 64 h 116"/>
                    <a:gd name="T64" fmla="*/ 87 w 107"/>
                    <a:gd name="T65" fmla="*/ 44 h 116"/>
                    <a:gd name="T66" fmla="*/ 83 w 107"/>
                    <a:gd name="T67" fmla="*/ 39 h 116"/>
                    <a:gd name="T68" fmla="*/ 81 w 107"/>
                    <a:gd name="T69" fmla="*/ 39 h 116"/>
                    <a:gd name="T70" fmla="*/ 72 w 107"/>
                    <a:gd name="T71" fmla="*/ 41 h 116"/>
                    <a:gd name="T72" fmla="*/ 68 w 107"/>
                    <a:gd name="T73" fmla="*/ 39 h 116"/>
                    <a:gd name="T74" fmla="*/ 60 w 107"/>
                    <a:gd name="T75" fmla="*/ 37 h 116"/>
                    <a:gd name="T76" fmla="*/ 58 w 107"/>
                    <a:gd name="T77" fmla="*/ 35 h 116"/>
                    <a:gd name="T78" fmla="*/ 58 w 107"/>
                    <a:gd name="T79" fmla="*/ 23 h 116"/>
                    <a:gd name="T80" fmla="*/ 52 w 107"/>
                    <a:gd name="T81" fmla="*/ 13 h 116"/>
                    <a:gd name="T82" fmla="*/ 52 w 107"/>
                    <a:gd name="T83" fmla="*/ 8 h 116"/>
                    <a:gd name="T84" fmla="*/ 39 w 107"/>
                    <a:gd name="T85" fmla="*/ 0 h 1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7"/>
                    <a:gd name="T130" fmla="*/ 0 h 116"/>
                    <a:gd name="T131" fmla="*/ 107 w 107"/>
                    <a:gd name="T132" fmla="*/ 116 h 1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7" h="116">
                      <a:moveTo>
                        <a:pt x="39" y="0"/>
                      </a:moveTo>
                      <a:lnTo>
                        <a:pt x="29" y="0"/>
                      </a:lnTo>
                      <a:lnTo>
                        <a:pt x="8" y="4"/>
                      </a:lnTo>
                      <a:lnTo>
                        <a:pt x="2" y="19"/>
                      </a:lnTo>
                      <a:lnTo>
                        <a:pt x="4" y="25"/>
                      </a:lnTo>
                      <a:lnTo>
                        <a:pt x="0" y="44"/>
                      </a:lnTo>
                      <a:lnTo>
                        <a:pt x="6" y="52"/>
                      </a:lnTo>
                      <a:lnTo>
                        <a:pt x="12" y="56"/>
                      </a:lnTo>
                      <a:lnTo>
                        <a:pt x="19" y="62"/>
                      </a:lnTo>
                      <a:lnTo>
                        <a:pt x="29" y="68"/>
                      </a:lnTo>
                      <a:lnTo>
                        <a:pt x="37" y="70"/>
                      </a:lnTo>
                      <a:lnTo>
                        <a:pt x="45" y="74"/>
                      </a:lnTo>
                      <a:lnTo>
                        <a:pt x="54" y="79"/>
                      </a:lnTo>
                      <a:lnTo>
                        <a:pt x="62" y="81"/>
                      </a:lnTo>
                      <a:lnTo>
                        <a:pt x="70" y="87"/>
                      </a:lnTo>
                      <a:lnTo>
                        <a:pt x="60" y="110"/>
                      </a:lnTo>
                      <a:lnTo>
                        <a:pt x="58" y="116"/>
                      </a:lnTo>
                      <a:lnTo>
                        <a:pt x="66" y="114"/>
                      </a:lnTo>
                      <a:lnTo>
                        <a:pt x="81" y="116"/>
                      </a:lnTo>
                      <a:lnTo>
                        <a:pt x="89" y="114"/>
                      </a:lnTo>
                      <a:lnTo>
                        <a:pt x="95" y="116"/>
                      </a:lnTo>
                      <a:lnTo>
                        <a:pt x="99" y="107"/>
                      </a:lnTo>
                      <a:lnTo>
                        <a:pt x="105" y="101"/>
                      </a:lnTo>
                      <a:lnTo>
                        <a:pt x="105" y="95"/>
                      </a:lnTo>
                      <a:lnTo>
                        <a:pt x="105" y="91"/>
                      </a:lnTo>
                      <a:lnTo>
                        <a:pt x="105" y="89"/>
                      </a:lnTo>
                      <a:lnTo>
                        <a:pt x="105" y="83"/>
                      </a:lnTo>
                      <a:lnTo>
                        <a:pt x="105" y="74"/>
                      </a:lnTo>
                      <a:lnTo>
                        <a:pt x="107" y="66"/>
                      </a:lnTo>
                      <a:lnTo>
                        <a:pt x="103" y="64"/>
                      </a:lnTo>
                      <a:lnTo>
                        <a:pt x="99" y="66"/>
                      </a:lnTo>
                      <a:lnTo>
                        <a:pt x="91" y="64"/>
                      </a:lnTo>
                      <a:lnTo>
                        <a:pt x="87" y="44"/>
                      </a:lnTo>
                      <a:lnTo>
                        <a:pt x="83" y="39"/>
                      </a:lnTo>
                      <a:lnTo>
                        <a:pt x="81" y="39"/>
                      </a:lnTo>
                      <a:lnTo>
                        <a:pt x="72" y="41"/>
                      </a:lnTo>
                      <a:lnTo>
                        <a:pt x="68" y="39"/>
                      </a:lnTo>
                      <a:lnTo>
                        <a:pt x="60" y="37"/>
                      </a:lnTo>
                      <a:lnTo>
                        <a:pt x="58" y="35"/>
                      </a:lnTo>
                      <a:lnTo>
                        <a:pt x="58" y="23"/>
                      </a:lnTo>
                      <a:lnTo>
                        <a:pt x="52" y="13"/>
                      </a:lnTo>
                      <a:lnTo>
                        <a:pt x="52" y="8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22" name="Freeform 571"/>
                <p:cNvSpPr>
                  <a:spLocks noChangeAspect="1"/>
                </p:cNvSpPr>
                <p:nvPr/>
              </p:nvSpPr>
              <p:spPr bwMode="gray">
                <a:xfrm>
                  <a:off x="1141" y="1724"/>
                  <a:ext cx="28" cy="38"/>
                </a:xfrm>
                <a:custGeom>
                  <a:avLst/>
                  <a:gdLst>
                    <a:gd name="T0" fmla="*/ 29 w 31"/>
                    <a:gd name="T1" fmla="*/ 29 h 33"/>
                    <a:gd name="T2" fmla="*/ 31 w 31"/>
                    <a:gd name="T3" fmla="*/ 22 h 33"/>
                    <a:gd name="T4" fmla="*/ 29 w 31"/>
                    <a:gd name="T5" fmla="*/ 18 h 33"/>
                    <a:gd name="T6" fmla="*/ 29 w 31"/>
                    <a:gd name="T7" fmla="*/ 14 h 33"/>
                    <a:gd name="T8" fmla="*/ 27 w 31"/>
                    <a:gd name="T9" fmla="*/ 12 h 33"/>
                    <a:gd name="T10" fmla="*/ 25 w 31"/>
                    <a:gd name="T11" fmla="*/ 8 h 33"/>
                    <a:gd name="T12" fmla="*/ 21 w 31"/>
                    <a:gd name="T13" fmla="*/ 6 h 33"/>
                    <a:gd name="T14" fmla="*/ 17 w 31"/>
                    <a:gd name="T15" fmla="*/ 4 h 33"/>
                    <a:gd name="T16" fmla="*/ 15 w 31"/>
                    <a:gd name="T17" fmla="*/ 4 h 33"/>
                    <a:gd name="T18" fmla="*/ 13 w 31"/>
                    <a:gd name="T19" fmla="*/ 2 h 33"/>
                    <a:gd name="T20" fmla="*/ 10 w 31"/>
                    <a:gd name="T21" fmla="*/ 2 h 33"/>
                    <a:gd name="T22" fmla="*/ 10 w 31"/>
                    <a:gd name="T23" fmla="*/ 0 h 33"/>
                    <a:gd name="T24" fmla="*/ 4 w 31"/>
                    <a:gd name="T25" fmla="*/ 0 h 33"/>
                    <a:gd name="T26" fmla="*/ 2 w 31"/>
                    <a:gd name="T27" fmla="*/ 2 h 33"/>
                    <a:gd name="T28" fmla="*/ 0 w 31"/>
                    <a:gd name="T29" fmla="*/ 4 h 33"/>
                    <a:gd name="T30" fmla="*/ 0 w 31"/>
                    <a:gd name="T31" fmla="*/ 6 h 33"/>
                    <a:gd name="T32" fmla="*/ 2 w 31"/>
                    <a:gd name="T33" fmla="*/ 6 h 33"/>
                    <a:gd name="T34" fmla="*/ 4 w 31"/>
                    <a:gd name="T35" fmla="*/ 10 h 33"/>
                    <a:gd name="T36" fmla="*/ 6 w 31"/>
                    <a:gd name="T37" fmla="*/ 8 h 33"/>
                    <a:gd name="T38" fmla="*/ 10 w 31"/>
                    <a:gd name="T39" fmla="*/ 10 h 33"/>
                    <a:gd name="T40" fmla="*/ 13 w 31"/>
                    <a:gd name="T41" fmla="*/ 12 h 33"/>
                    <a:gd name="T42" fmla="*/ 17 w 31"/>
                    <a:gd name="T43" fmla="*/ 14 h 33"/>
                    <a:gd name="T44" fmla="*/ 17 w 31"/>
                    <a:gd name="T45" fmla="*/ 16 h 33"/>
                    <a:gd name="T46" fmla="*/ 19 w 31"/>
                    <a:gd name="T47" fmla="*/ 18 h 33"/>
                    <a:gd name="T48" fmla="*/ 23 w 31"/>
                    <a:gd name="T49" fmla="*/ 14 h 33"/>
                    <a:gd name="T50" fmla="*/ 23 w 31"/>
                    <a:gd name="T51" fmla="*/ 18 h 33"/>
                    <a:gd name="T52" fmla="*/ 23 w 31"/>
                    <a:gd name="T53" fmla="*/ 20 h 33"/>
                    <a:gd name="T54" fmla="*/ 21 w 31"/>
                    <a:gd name="T55" fmla="*/ 20 h 33"/>
                    <a:gd name="T56" fmla="*/ 19 w 31"/>
                    <a:gd name="T57" fmla="*/ 22 h 33"/>
                    <a:gd name="T58" fmla="*/ 19 w 31"/>
                    <a:gd name="T59" fmla="*/ 22 h 33"/>
                    <a:gd name="T60" fmla="*/ 19 w 31"/>
                    <a:gd name="T61" fmla="*/ 31 h 33"/>
                    <a:gd name="T62" fmla="*/ 23 w 31"/>
                    <a:gd name="T63" fmla="*/ 33 h 33"/>
                    <a:gd name="T64" fmla="*/ 27 w 31"/>
                    <a:gd name="T65" fmla="*/ 29 h 33"/>
                    <a:gd name="T66" fmla="*/ 29 w 31"/>
                    <a:gd name="T67" fmla="*/ 29 h 3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33"/>
                    <a:gd name="T104" fmla="*/ 31 w 31"/>
                    <a:gd name="T105" fmla="*/ 33 h 3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33">
                      <a:moveTo>
                        <a:pt x="29" y="29"/>
                      </a:moveTo>
                      <a:lnTo>
                        <a:pt x="31" y="22"/>
                      </a:lnTo>
                      <a:lnTo>
                        <a:pt x="29" y="18"/>
                      </a:lnTo>
                      <a:lnTo>
                        <a:pt x="29" y="14"/>
                      </a:lnTo>
                      <a:lnTo>
                        <a:pt x="27" y="12"/>
                      </a:lnTo>
                      <a:lnTo>
                        <a:pt x="25" y="8"/>
                      </a:lnTo>
                      <a:lnTo>
                        <a:pt x="21" y="6"/>
                      </a:lnTo>
                      <a:lnTo>
                        <a:pt x="17" y="4"/>
                      </a:lnTo>
                      <a:lnTo>
                        <a:pt x="15" y="4"/>
                      </a:lnTo>
                      <a:lnTo>
                        <a:pt x="13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10"/>
                      </a:lnTo>
                      <a:lnTo>
                        <a:pt x="6" y="8"/>
                      </a:lnTo>
                      <a:lnTo>
                        <a:pt x="10" y="10"/>
                      </a:lnTo>
                      <a:lnTo>
                        <a:pt x="13" y="12"/>
                      </a:lnTo>
                      <a:lnTo>
                        <a:pt x="17" y="14"/>
                      </a:lnTo>
                      <a:lnTo>
                        <a:pt x="17" y="16"/>
                      </a:lnTo>
                      <a:lnTo>
                        <a:pt x="19" y="18"/>
                      </a:lnTo>
                      <a:lnTo>
                        <a:pt x="23" y="14"/>
                      </a:lnTo>
                      <a:lnTo>
                        <a:pt x="23" y="18"/>
                      </a:lnTo>
                      <a:lnTo>
                        <a:pt x="23" y="20"/>
                      </a:lnTo>
                      <a:lnTo>
                        <a:pt x="21" y="20"/>
                      </a:lnTo>
                      <a:lnTo>
                        <a:pt x="19" y="22"/>
                      </a:lnTo>
                      <a:lnTo>
                        <a:pt x="19" y="31"/>
                      </a:lnTo>
                      <a:lnTo>
                        <a:pt x="23" y="33"/>
                      </a:lnTo>
                      <a:lnTo>
                        <a:pt x="27" y="29"/>
                      </a:lnTo>
                      <a:lnTo>
                        <a:pt x="29" y="2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23" name="Freeform 572"/>
                <p:cNvSpPr>
                  <a:spLocks noChangeAspect="1"/>
                </p:cNvSpPr>
                <p:nvPr/>
              </p:nvSpPr>
              <p:spPr bwMode="gray">
                <a:xfrm>
                  <a:off x="1122" y="1858"/>
                  <a:ext cx="70" cy="100"/>
                </a:xfrm>
                <a:custGeom>
                  <a:avLst/>
                  <a:gdLst>
                    <a:gd name="T0" fmla="*/ 61 w 74"/>
                    <a:gd name="T1" fmla="*/ 15 h 89"/>
                    <a:gd name="T2" fmla="*/ 59 w 74"/>
                    <a:gd name="T3" fmla="*/ 13 h 89"/>
                    <a:gd name="T4" fmla="*/ 55 w 74"/>
                    <a:gd name="T5" fmla="*/ 15 h 89"/>
                    <a:gd name="T6" fmla="*/ 49 w 74"/>
                    <a:gd name="T7" fmla="*/ 15 h 89"/>
                    <a:gd name="T8" fmla="*/ 49 w 74"/>
                    <a:gd name="T9" fmla="*/ 13 h 89"/>
                    <a:gd name="T10" fmla="*/ 45 w 74"/>
                    <a:gd name="T11" fmla="*/ 13 h 89"/>
                    <a:gd name="T12" fmla="*/ 43 w 74"/>
                    <a:gd name="T13" fmla="*/ 7 h 89"/>
                    <a:gd name="T14" fmla="*/ 37 w 74"/>
                    <a:gd name="T15" fmla="*/ 7 h 89"/>
                    <a:gd name="T16" fmla="*/ 33 w 74"/>
                    <a:gd name="T17" fmla="*/ 2 h 89"/>
                    <a:gd name="T18" fmla="*/ 30 w 74"/>
                    <a:gd name="T19" fmla="*/ 0 h 89"/>
                    <a:gd name="T20" fmla="*/ 26 w 74"/>
                    <a:gd name="T21" fmla="*/ 0 h 89"/>
                    <a:gd name="T22" fmla="*/ 24 w 74"/>
                    <a:gd name="T23" fmla="*/ 0 h 89"/>
                    <a:gd name="T24" fmla="*/ 20 w 74"/>
                    <a:gd name="T25" fmla="*/ 4 h 89"/>
                    <a:gd name="T26" fmla="*/ 16 w 74"/>
                    <a:gd name="T27" fmla="*/ 7 h 89"/>
                    <a:gd name="T28" fmla="*/ 12 w 74"/>
                    <a:gd name="T29" fmla="*/ 9 h 89"/>
                    <a:gd name="T30" fmla="*/ 12 w 74"/>
                    <a:gd name="T31" fmla="*/ 15 h 89"/>
                    <a:gd name="T32" fmla="*/ 12 w 74"/>
                    <a:gd name="T33" fmla="*/ 17 h 89"/>
                    <a:gd name="T34" fmla="*/ 6 w 74"/>
                    <a:gd name="T35" fmla="*/ 25 h 89"/>
                    <a:gd name="T36" fmla="*/ 6 w 74"/>
                    <a:gd name="T37" fmla="*/ 27 h 89"/>
                    <a:gd name="T38" fmla="*/ 2 w 74"/>
                    <a:gd name="T39" fmla="*/ 31 h 89"/>
                    <a:gd name="T40" fmla="*/ 2 w 74"/>
                    <a:gd name="T41" fmla="*/ 35 h 89"/>
                    <a:gd name="T42" fmla="*/ 4 w 74"/>
                    <a:gd name="T43" fmla="*/ 42 h 89"/>
                    <a:gd name="T44" fmla="*/ 4 w 74"/>
                    <a:gd name="T45" fmla="*/ 48 h 89"/>
                    <a:gd name="T46" fmla="*/ 0 w 74"/>
                    <a:gd name="T47" fmla="*/ 50 h 89"/>
                    <a:gd name="T48" fmla="*/ 0 w 74"/>
                    <a:gd name="T49" fmla="*/ 52 h 89"/>
                    <a:gd name="T50" fmla="*/ 4 w 74"/>
                    <a:gd name="T51" fmla="*/ 52 h 89"/>
                    <a:gd name="T52" fmla="*/ 8 w 74"/>
                    <a:gd name="T53" fmla="*/ 56 h 89"/>
                    <a:gd name="T54" fmla="*/ 10 w 74"/>
                    <a:gd name="T55" fmla="*/ 56 h 89"/>
                    <a:gd name="T56" fmla="*/ 10 w 74"/>
                    <a:gd name="T57" fmla="*/ 54 h 89"/>
                    <a:gd name="T58" fmla="*/ 14 w 74"/>
                    <a:gd name="T59" fmla="*/ 50 h 89"/>
                    <a:gd name="T60" fmla="*/ 14 w 74"/>
                    <a:gd name="T61" fmla="*/ 50 h 89"/>
                    <a:gd name="T62" fmla="*/ 14 w 74"/>
                    <a:gd name="T63" fmla="*/ 56 h 89"/>
                    <a:gd name="T64" fmla="*/ 16 w 74"/>
                    <a:gd name="T65" fmla="*/ 56 h 89"/>
                    <a:gd name="T66" fmla="*/ 18 w 74"/>
                    <a:gd name="T67" fmla="*/ 50 h 89"/>
                    <a:gd name="T68" fmla="*/ 18 w 74"/>
                    <a:gd name="T69" fmla="*/ 54 h 89"/>
                    <a:gd name="T70" fmla="*/ 18 w 74"/>
                    <a:gd name="T71" fmla="*/ 56 h 89"/>
                    <a:gd name="T72" fmla="*/ 16 w 74"/>
                    <a:gd name="T73" fmla="*/ 62 h 89"/>
                    <a:gd name="T74" fmla="*/ 10 w 74"/>
                    <a:gd name="T75" fmla="*/ 66 h 89"/>
                    <a:gd name="T76" fmla="*/ 12 w 74"/>
                    <a:gd name="T77" fmla="*/ 73 h 89"/>
                    <a:gd name="T78" fmla="*/ 10 w 74"/>
                    <a:gd name="T79" fmla="*/ 75 h 89"/>
                    <a:gd name="T80" fmla="*/ 8 w 74"/>
                    <a:gd name="T81" fmla="*/ 79 h 89"/>
                    <a:gd name="T82" fmla="*/ 10 w 74"/>
                    <a:gd name="T83" fmla="*/ 81 h 89"/>
                    <a:gd name="T84" fmla="*/ 16 w 74"/>
                    <a:gd name="T85" fmla="*/ 79 h 89"/>
                    <a:gd name="T86" fmla="*/ 20 w 74"/>
                    <a:gd name="T87" fmla="*/ 79 h 89"/>
                    <a:gd name="T88" fmla="*/ 22 w 74"/>
                    <a:gd name="T89" fmla="*/ 87 h 89"/>
                    <a:gd name="T90" fmla="*/ 26 w 74"/>
                    <a:gd name="T91" fmla="*/ 89 h 89"/>
                    <a:gd name="T92" fmla="*/ 33 w 74"/>
                    <a:gd name="T93" fmla="*/ 81 h 89"/>
                    <a:gd name="T94" fmla="*/ 35 w 74"/>
                    <a:gd name="T95" fmla="*/ 75 h 89"/>
                    <a:gd name="T96" fmla="*/ 35 w 74"/>
                    <a:gd name="T97" fmla="*/ 68 h 89"/>
                    <a:gd name="T98" fmla="*/ 37 w 74"/>
                    <a:gd name="T99" fmla="*/ 64 h 89"/>
                    <a:gd name="T100" fmla="*/ 47 w 74"/>
                    <a:gd name="T101" fmla="*/ 60 h 89"/>
                    <a:gd name="T102" fmla="*/ 57 w 74"/>
                    <a:gd name="T103" fmla="*/ 54 h 89"/>
                    <a:gd name="T104" fmla="*/ 68 w 74"/>
                    <a:gd name="T105" fmla="*/ 42 h 89"/>
                    <a:gd name="T106" fmla="*/ 70 w 74"/>
                    <a:gd name="T107" fmla="*/ 35 h 89"/>
                    <a:gd name="T108" fmla="*/ 74 w 74"/>
                    <a:gd name="T109" fmla="*/ 31 h 89"/>
                    <a:gd name="T110" fmla="*/ 72 w 74"/>
                    <a:gd name="T111" fmla="*/ 27 h 89"/>
                    <a:gd name="T112" fmla="*/ 74 w 74"/>
                    <a:gd name="T113" fmla="*/ 25 h 89"/>
                    <a:gd name="T114" fmla="*/ 72 w 74"/>
                    <a:gd name="T115" fmla="*/ 23 h 89"/>
                    <a:gd name="T116" fmla="*/ 74 w 74"/>
                    <a:gd name="T117" fmla="*/ 21 h 89"/>
                    <a:gd name="T118" fmla="*/ 70 w 74"/>
                    <a:gd name="T119" fmla="*/ 19 h 89"/>
                    <a:gd name="T120" fmla="*/ 61 w 74"/>
                    <a:gd name="T121" fmla="*/ 15 h 8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4"/>
                    <a:gd name="T184" fmla="*/ 0 h 89"/>
                    <a:gd name="T185" fmla="*/ 74 w 74"/>
                    <a:gd name="T186" fmla="*/ 89 h 8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4" h="89">
                      <a:moveTo>
                        <a:pt x="61" y="15"/>
                      </a:moveTo>
                      <a:lnTo>
                        <a:pt x="59" y="13"/>
                      </a:lnTo>
                      <a:lnTo>
                        <a:pt x="55" y="15"/>
                      </a:lnTo>
                      <a:lnTo>
                        <a:pt x="49" y="15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3" y="7"/>
                      </a:lnTo>
                      <a:lnTo>
                        <a:pt x="37" y="7"/>
                      </a:lnTo>
                      <a:lnTo>
                        <a:pt x="33" y="2"/>
                      </a:lnTo>
                      <a:lnTo>
                        <a:pt x="30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0" y="4"/>
                      </a:lnTo>
                      <a:lnTo>
                        <a:pt x="16" y="7"/>
                      </a:lnTo>
                      <a:lnTo>
                        <a:pt x="12" y="9"/>
                      </a:lnTo>
                      <a:lnTo>
                        <a:pt x="12" y="15"/>
                      </a:lnTo>
                      <a:lnTo>
                        <a:pt x="12" y="17"/>
                      </a:ln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2" y="31"/>
                      </a:lnTo>
                      <a:lnTo>
                        <a:pt x="2" y="35"/>
                      </a:lnTo>
                      <a:lnTo>
                        <a:pt x="4" y="42"/>
                      </a:lnTo>
                      <a:lnTo>
                        <a:pt x="4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4" y="52"/>
                      </a:lnTo>
                      <a:lnTo>
                        <a:pt x="8" y="56"/>
                      </a:lnTo>
                      <a:lnTo>
                        <a:pt x="10" y="56"/>
                      </a:lnTo>
                      <a:lnTo>
                        <a:pt x="10" y="54"/>
                      </a:lnTo>
                      <a:lnTo>
                        <a:pt x="14" y="50"/>
                      </a:lnTo>
                      <a:lnTo>
                        <a:pt x="14" y="56"/>
                      </a:lnTo>
                      <a:lnTo>
                        <a:pt x="16" y="56"/>
                      </a:lnTo>
                      <a:lnTo>
                        <a:pt x="18" y="50"/>
                      </a:lnTo>
                      <a:lnTo>
                        <a:pt x="18" y="54"/>
                      </a:lnTo>
                      <a:lnTo>
                        <a:pt x="18" y="56"/>
                      </a:lnTo>
                      <a:lnTo>
                        <a:pt x="16" y="62"/>
                      </a:lnTo>
                      <a:lnTo>
                        <a:pt x="10" y="66"/>
                      </a:lnTo>
                      <a:lnTo>
                        <a:pt x="12" y="73"/>
                      </a:lnTo>
                      <a:lnTo>
                        <a:pt x="10" y="75"/>
                      </a:lnTo>
                      <a:lnTo>
                        <a:pt x="8" y="79"/>
                      </a:lnTo>
                      <a:lnTo>
                        <a:pt x="10" y="81"/>
                      </a:lnTo>
                      <a:lnTo>
                        <a:pt x="16" y="79"/>
                      </a:lnTo>
                      <a:lnTo>
                        <a:pt x="20" y="79"/>
                      </a:lnTo>
                      <a:lnTo>
                        <a:pt x="22" y="87"/>
                      </a:lnTo>
                      <a:lnTo>
                        <a:pt x="26" y="89"/>
                      </a:lnTo>
                      <a:lnTo>
                        <a:pt x="33" y="81"/>
                      </a:lnTo>
                      <a:lnTo>
                        <a:pt x="35" y="75"/>
                      </a:lnTo>
                      <a:lnTo>
                        <a:pt x="35" y="68"/>
                      </a:lnTo>
                      <a:lnTo>
                        <a:pt x="37" y="64"/>
                      </a:lnTo>
                      <a:lnTo>
                        <a:pt x="47" y="60"/>
                      </a:lnTo>
                      <a:lnTo>
                        <a:pt x="57" y="54"/>
                      </a:lnTo>
                      <a:lnTo>
                        <a:pt x="68" y="42"/>
                      </a:lnTo>
                      <a:lnTo>
                        <a:pt x="70" y="35"/>
                      </a:lnTo>
                      <a:lnTo>
                        <a:pt x="74" y="31"/>
                      </a:lnTo>
                      <a:lnTo>
                        <a:pt x="72" y="27"/>
                      </a:lnTo>
                      <a:lnTo>
                        <a:pt x="74" y="25"/>
                      </a:lnTo>
                      <a:lnTo>
                        <a:pt x="72" y="23"/>
                      </a:lnTo>
                      <a:lnTo>
                        <a:pt x="74" y="21"/>
                      </a:lnTo>
                      <a:lnTo>
                        <a:pt x="70" y="19"/>
                      </a:lnTo>
                      <a:lnTo>
                        <a:pt x="61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24" name="Freeform 573"/>
                <p:cNvSpPr>
                  <a:spLocks noChangeAspect="1"/>
                </p:cNvSpPr>
                <p:nvPr/>
              </p:nvSpPr>
              <p:spPr bwMode="gray">
                <a:xfrm>
                  <a:off x="1423" y="2367"/>
                  <a:ext cx="59" cy="74"/>
                </a:xfrm>
                <a:custGeom>
                  <a:avLst/>
                  <a:gdLst>
                    <a:gd name="T0" fmla="*/ 60 w 62"/>
                    <a:gd name="T1" fmla="*/ 43 h 66"/>
                    <a:gd name="T2" fmla="*/ 60 w 62"/>
                    <a:gd name="T3" fmla="*/ 39 h 66"/>
                    <a:gd name="T4" fmla="*/ 62 w 62"/>
                    <a:gd name="T5" fmla="*/ 35 h 66"/>
                    <a:gd name="T6" fmla="*/ 56 w 62"/>
                    <a:gd name="T7" fmla="*/ 29 h 66"/>
                    <a:gd name="T8" fmla="*/ 52 w 62"/>
                    <a:gd name="T9" fmla="*/ 25 h 66"/>
                    <a:gd name="T10" fmla="*/ 40 w 62"/>
                    <a:gd name="T11" fmla="*/ 14 h 66"/>
                    <a:gd name="T12" fmla="*/ 33 w 62"/>
                    <a:gd name="T13" fmla="*/ 14 h 66"/>
                    <a:gd name="T14" fmla="*/ 27 w 62"/>
                    <a:gd name="T15" fmla="*/ 10 h 66"/>
                    <a:gd name="T16" fmla="*/ 23 w 62"/>
                    <a:gd name="T17" fmla="*/ 10 h 66"/>
                    <a:gd name="T18" fmla="*/ 21 w 62"/>
                    <a:gd name="T19" fmla="*/ 6 h 66"/>
                    <a:gd name="T20" fmla="*/ 15 w 62"/>
                    <a:gd name="T21" fmla="*/ 0 h 66"/>
                    <a:gd name="T22" fmla="*/ 11 w 62"/>
                    <a:gd name="T23" fmla="*/ 0 h 66"/>
                    <a:gd name="T24" fmla="*/ 2 w 62"/>
                    <a:gd name="T25" fmla="*/ 0 h 66"/>
                    <a:gd name="T26" fmla="*/ 0 w 62"/>
                    <a:gd name="T27" fmla="*/ 2 h 66"/>
                    <a:gd name="T28" fmla="*/ 2 w 62"/>
                    <a:gd name="T29" fmla="*/ 12 h 66"/>
                    <a:gd name="T30" fmla="*/ 0 w 62"/>
                    <a:gd name="T31" fmla="*/ 23 h 66"/>
                    <a:gd name="T32" fmla="*/ 2 w 62"/>
                    <a:gd name="T33" fmla="*/ 25 h 66"/>
                    <a:gd name="T34" fmla="*/ 2 w 62"/>
                    <a:gd name="T35" fmla="*/ 33 h 66"/>
                    <a:gd name="T36" fmla="*/ 2 w 62"/>
                    <a:gd name="T37" fmla="*/ 37 h 66"/>
                    <a:gd name="T38" fmla="*/ 2 w 62"/>
                    <a:gd name="T39" fmla="*/ 41 h 66"/>
                    <a:gd name="T40" fmla="*/ 2 w 62"/>
                    <a:gd name="T41" fmla="*/ 49 h 66"/>
                    <a:gd name="T42" fmla="*/ 5 w 62"/>
                    <a:gd name="T43" fmla="*/ 56 h 66"/>
                    <a:gd name="T44" fmla="*/ 7 w 62"/>
                    <a:gd name="T45" fmla="*/ 56 h 66"/>
                    <a:gd name="T46" fmla="*/ 13 w 62"/>
                    <a:gd name="T47" fmla="*/ 60 h 66"/>
                    <a:gd name="T48" fmla="*/ 17 w 62"/>
                    <a:gd name="T49" fmla="*/ 60 h 66"/>
                    <a:gd name="T50" fmla="*/ 21 w 62"/>
                    <a:gd name="T51" fmla="*/ 62 h 66"/>
                    <a:gd name="T52" fmla="*/ 27 w 62"/>
                    <a:gd name="T53" fmla="*/ 64 h 66"/>
                    <a:gd name="T54" fmla="*/ 38 w 62"/>
                    <a:gd name="T55" fmla="*/ 64 h 66"/>
                    <a:gd name="T56" fmla="*/ 42 w 62"/>
                    <a:gd name="T57" fmla="*/ 66 h 66"/>
                    <a:gd name="T58" fmla="*/ 46 w 62"/>
                    <a:gd name="T59" fmla="*/ 64 h 66"/>
                    <a:gd name="T60" fmla="*/ 50 w 62"/>
                    <a:gd name="T61" fmla="*/ 66 h 66"/>
                    <a:gd name="T62" fmla="*/ 52 w 62"/>
                    <a:gd name="T63" fmla="*/ 64 h 66"/>
                    <a:gd name="T64" fmla="*/ 58 w 62"/>
                    <a:gd name="T65" fmla="*/ 60 h 66"/>
                    <a:gd name="T66" fmla="*/ 60 w 62"/>
                    <a:gd name="T67" fmla="*/ 58 h 66"/>
                    <a:gd name="T68" fmla="*/ 62 w 62"/>
                    <a:gd name="T69" fmla="*/ 56 h 66"/>
                    <a:gd name="T70" fmla="*/ 62 w 62"/>
                    <a:gd name="T71" fmla="*/ 49 h 66"/>
                    <a:gd name="T72" fmla="*/ 60 w 62"/>
                    <a:gd name="T73" fmla="*/ 45 h 66"/>
                    <a:gd name="T74" fmla="*/ 60 w 62"/>
                    <a:gd name="T75" fmla="*/ 43 h 6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62"/>
                    <a:gd name="T115" fmla="*/ 0 h 66"/>
                    <a:gd name="T116" fmla="*/ 62 w 62"/>
                    <a:gd name="T117" fmla="*/ 66 h 6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62" h="66">
                      <a:moveTo>
                        <a:pt x="60" y="43"/>
                      </a:moveTo>
                      <a:lnTo>
                        <a:pt x="60" y="39"/>
                      </a:lnTo>
                      <a:lnTo>
                        <a:pt x="62" y="35"/>
                      </a:lnTo>
                      <a:lnTo>
                        <a:pt x="56" y="29"/>
                      </a:lnTo>
                      <a:lnTo>
                        <a:pt x="52" y="25"/>
                      </a:lnTo>
                      <a:lnTo>
                        <a:pt x="40" y="14"/>
                      </a:lnTo>
                      <a:lnTo>
                        <a:pt x="33" y="14"/>
                      </a:lnTo>
                      <a:lnTo>
                        <a:pt x="27" y="10"/>
                      </a:lnTo>
                      <a:lnTo>
                        <a:pt x="23" y="10"/>
                      </a:lnTo>
                      <a:lnTo>
                        <a:pt x="21" y="6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12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2" y="41"/>
                      </a:lnTo>
                      <a:lnTo>
                        <a:pt x="2" y="49"/>
                      </a:lnTo>
                      <a:lnTo>
                        <a:pt x="5" y="56"/>
                      </a:lnTo>
                      <a:lnTo>
                        <a:pt x="7" y="56"/>
                      </a:lnTo>
                      <a:lnTo>
                        <a:pt x="13" y="60"/>
                      </a:lnTo>
                      <a:lnTo>
                        <a:pt x="17" y="60"/>
                      </a:lnTo>
                      <a:lnTo>
                        <a:pt x="21" y="62"/>
                      </a:lnTo>
                      <a:lnTo>
                        <a:pt x="27" y="64"/>
                      </a:lnTo>
                      <a:lnTo>
                        <a:pt x="38" y="64"/>
                      </a:lnTo>
                      <a:lnTo>
                        <a:pt x="42" y="66"/>
                      </a:lnTo>
                      <a:lnTo>
                        <a:pt x="46" y="64"/>
                      </a:lnTo>
                      <a:lnTo>
                        <a:pt x="50" y="66"/>
                      </a:lnTo>
                      <a:lnTo>
                        <a:pt x="52" y="64"/>
                      </a:lnTo>
                      <a:lnTo>
                        <a:pt x="58" y="60"/>
                      </a:lnTo>
                      <a:lnTo>
                        <a:pt x="60" y="58"/>
                      </a:lnTo>
                      <a:lnTo>
                        <a:pt x="62" y="56"/>
                      </a:lnTo>
                      <a:lnTo>
                        <a:pt x="62" y="49"/>
                      </a:lnTo>
                      <a:lnTo>
                        <a:pt x="60" y="45"/>
                      </a:lnTo>
                      <a:lnTo>
                        <a:pt x="60" y="4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25" name="Freeform 574"/>
                <p:cNvSpPr>
                  <a:spLocks noChangeAspect="1"/>
                </p:cNvSpPr>
                <p:nvPr/>
              </p:nvSpPr>
              <p:spPr bwMode="gray">
                <a:xfrm>
                  <a:off x="1209" y="1795"/>
                  <a:ext cx="453" cy="627"/>
                </a:xfrm>
                <a:custGeom>
                  <a:avLst/>
                  <a:gdLst>
                    <a:gd name="T0" fmla="*/ 473 w 489"/>
                    <a:gd name="T1" fmla="*/ 148 h 556"/>
                    <a:gd name="T2" fmla="*/ 446 w 489"/>
                    <a:gd name="T3" fmla="*/ 134 h 556"/>
                    <a:gd name="T4" fmla="*/ 423 w 489"/>
                    <a:gd name="T5" fmla="*/ 115 h 556"/>
                    <a:gd name="T6" fmla="*/ 398 w 489"/>
                    <a:gd name="T7" fmla="*/ 113 h 556"/>
                    <a:gd name="T8" fmla="*/ 372 w 489"/>
                    <a:gd name="T9" fmla="*/ 113 h 556"/>
                    <a:gd name="T10" fmla="*/ 365 w 489"/>
                    <a:gd name="T11" fmla="*/ 105 h 556"/>
                    <a:gd name="T12" fmla="*/ 351 w 489"/>
                    <a:gd name="T13" fmla="*/ 92 h 556"/>
                    <a:gd name="T14" fmla="*/ 324 w 489"/>
                    <a:gd name="T15" fmla="*/ 84 h 556"/>
                    <a:gd name="T16" fmla="*/ 306 w 489"/>
                    <a:gd name="T17" fmla="*/ 105 h 556"/>
                    <a:gd name="T18" fmla="*/ 306 w 489"/>
                    <a:gd name="T19" fmla="*/ 103 h 556"/>
                    <a:gd name="T20" fmla="*/ 306 w 489"/>
                    <a:gd name="T21" fmla="*/ 101 h 556"/>
                    <a:gd name="T22" fmla="*/ 299 w 489"/>
                    <a:gd name="T23" fmla="*/ 80 h 556"/>
                    <a:gd name="T24" fmla="*/ 273 w 489"/>
                    <a:gd name="T25" fmla="*/ 99 h 556"/>
                    <a:gd name="T26" fmla="*/ 260 w 489"/>
                    <a:gd name="T27" fmla="*/ 101 h 556"/>
                    <a:gd name="T28" fmla="*/ 283 w 489"/>
                    <a:gd name="T29" fmla="*/ 78 h 556"/>
                    <a:gd name="T30" fmla="*/ 295 w 489"/>
                    <a:gd name="T31" fmla="*/ 55 h 556"/>
                    <a:gd name="T32" fmla="*/ 285 w 489"/>
                    <a:gd name="T33" fmla="*/ 22 h 556"/>
                    <a:gd name="T34" fmla="*/ 268 w 489"/>
                    <a:gd name="T35" fmla="*/ 28 h 556"/>
                    <a:gd name="T36" fmla="*/ 242 w 489"/>
                    <a:gd name="T37" fmla="*/ 45 h 556"/>
                    <a:gd name="T38" fmla="*/ 215 w 489"/>
                    <a:gd name="T39" fmla="*/ 49 h 556"/>
                    <a:gd name="T40" fmla="*/ 190 w 489"/>
                    <a:gd name="T41" fmla="*/ 59 h 556"/>
                    <a:gd name="T42" fmla="*/ 174 w 489"/>
                    <a:gd name="T43" fmla="*/ 31 h 556"/>
                    <a:gd name="T44" fmla="*/ 174 w 489"/>
                    <a:gd name="T45" fmla="*/ 2 h 556"/>
                    <a:gd name="T46" fmla="*/ 139 w 489"/>
                    <a:gd name="T47" fmla="*/ 20 h 556"/>
                    <a:gd name="T48" fmla="*/ 122 w 489"/>
                    <a:gd name="T49" fmla="*/ 31 h 556"/>
                    <a:gd name="T50" fmla="*/ 118 w 489"/>
                    <a:gd name="T51" fmla="*/ 57 h 556"/>
                    <a:gd name="T52" fmla="*/ 81 w 489"/>
                    <a:gd name="T53" fmla="*/ 51 h 556"/>
                    <a:gd name="T54" fmla="*/ 50 w 489"/>
                    <a:gd name="T55" fmla="*/ 51 h 556"/>
                    <a:gd name="T56" fmla="*/ 50 w 489"/>
                    <a:gd name="T57" fmla="*/ 84 h 556"/>
                    <a:gd name="T58" fmla="*/ 25 w 489"/>
                    <a:gd name="T59" fmla="*/ 138 h 556"/>
                    <a:gd name="T60" fmla="*/ 0 w 489"/>
                    <a:gd name="T61" fmla="*/ 198 h 556"/>
                    <a:gd name="T62" fmla="*/ 44 w 489"/>
                    <a:gd name="T63" fmla="*/ 210 h 556"/>
                    <a:gd name="T64" fmla="*/ 68 w 489"/>
                    <a:gd name="T65" fmla="*/ 233 h 556"/>
                    <a:gd name="T66" fmla="*/ 110 w 489"/>
                    <a:gd name="T67" fmla="*/ 231 h 556"/>
                    <a:gd name="T68" fmla="*/ 141 w 489"/>
                    <a:gd name="T69" fmla="*/ 257 h 556"/>
                    <a:gd name="T70" fmla="*/ 176 w 489"/>
                    <a:gd name="T71" fmla="*/ 290 h 556"/>
                    <a:gd name="T72" fmla="*/ 202 w 489"/>
                    <a:gd name="T73" fmla="*/ 319 h 556"/>
                    <a:gd name="T74" fmla="*/ 217 w 489"/>
                    <a:gd name="T75" fmla="*/ 387 h 556"/>
                    <a:gd name="T76" fmla="*/ 260 w 489"/>
                    <a:gd name="T77" fmla="*/ 414 h 556"/>
                    <a:gd name="T78" fmla="*/ 273 w 489"/>
                    <a:gd name="T79" fmla="*/ 453 h 556"/>
                    <a:gd name="T80" fmla="*/ 248 w 489"/>
                    <a:gd name="T81" fmla="*/ 507 h 556"/>
                    <a:gd name="T82" fmla="*/ 295 w 489"/>
                    <a:gd name="T83" fmla="*/ 542 h 556"/>
                    <a:gd name="T84" fmla="*/ 304 w 489"/>
                    <a:gd name="T85" fmla="*/ 538 h 556"/>
                    <a:gd name="T86" fmla="*/ 312 w 489"/>
                    <a:gd name="T87" fmla="*/ 507 h 556"/>
                    <a:gd name="T88" fmla="*/ 316 w 489"/>
                    <a:gd name="T89" fmla="*/ 519 h 556"/>
                    <a:gd name="T90" fmla="*/ 308 w 489"/>
                    <a:gd name="T91" fmla="*/ 532 h 556"/>
                    <a:gd name="T92" fmla="*/ 326 w 489"/>
                    <a:gd name="T93" fmla="*/ 501 h 556"/>
                    <a:gd name="T94" fmla="*/ 339 w 489"/>
                    <a:gd name="T95" fmla="*/ 470 h 556"/>
                    <a:gd name="T96" fmla="*/ 334 w 489"/>
                    <a:gd name="T97" fmla="*/ 439 h 556"/>
                    <a:gd name="T98" fmla="*/ 353 w 489"/>
                    <a:gd name="T99" fmla="*/ 424 h 556"/>
                    <a:gd name="T100" fmla="*/ 374 w 489"/>
                    <a:gd name="T101" fmla="*/ 414 h 556"/>
                    <a:gd name="T102" fmla="*/ 386 w 489"/>
                    <a:gd name="T103" fmla="*/ 404 h 556"/>
                    <a:gd name="T104" fmla="*/ 400 w 489"/>
                    <a:gd name="T105" fmla="*/ 400 h 556"/>
                    <a:gd name="T106" fmla="*/ 417 w 489"/>
                    <a:gd name="T107" fmla="*/ 394 h 556"/>
                    <a:gd name="T108" fmla="*/ 438 w 489"/>
                    <a:gd name="T109" fmla="*/ 354 h 556"/>
                    <a:gd name="T110" fmla="*/ 442 w 489"/>
                    <a:gd name="T111" fmla="*/ 317 h 556"/>
                    <a:gd name="T112" fmla="*/ 442 w 489"/>
                    <a:gd name="T113" fmla="*/ 274 h 556"/>
                    <a:gd name="T114" fmla="*/ 444 w 489"/>
                    <a:gd name="T115" fmla="*/ 257 h 556"/>
                    <a:gd name="T116" fmla="*/ 462 w 489"/>
                    <a:gd name="T117" fmla="*/ 231 h 556"/>
                    <a:gd name="T118" fmla="*/ 487 w 489"/>
                    <a:gd name="T119" fmla="*/ 193 h 55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89"/>
                    <a:gd name="T181" fmla="*/ 0 h 556"/>
                    <a:gd name="T182" fmla="*/ 489 w 489"/>
                    <a:gd name="T183" fmla="*/ 556 h 55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89" h="556">
                      <a:moveTo>
                        <a:pt x="487" y="171"/>
                      </a:moveTo>
                      <a:lnTo>
                        <a:pt x="485" y="165"/>
                      </a:lnTo>
                      <a:lnTo>
                        <a:pt x="485" y="163"/>
                      </a:lnTo>
                      <a:lnTo>
                        <a:pt x="483" y="156"/>
                      </a:lnTo>
                      <a:lnTo>
                        <a:pt x="483" y="152"/>
                      </a:lnTo>
                      <a:lnTo>
                        <a:pt x="481" y="148"/>
                      </a:lnTo>
                      <a:lnTo>
                        <a:pt x="477" y="148"/>
                      </a:lnTo>
                      <a:lnTo>
                        <a:pt x="473" y="148"/>
                      </a:lnTo>
                      <a:lnTo>
                        <a:pt x="471" y="148"/>
                      </a:lnTo>
                      <a:lnTo>
                        <a:pt x="466" y="148"/>
                      </a:lnTo>
                      <a:lnTo>
                        <a:pt x="462" y="146"/>
                      </a:lnTo>
                      <a:lnTo>
                        <a:pt x="458" y="144"/>
                      </a:lnTo>
                      <a:lnTo>
                        <a:pt x="458" y="140"/>
                      </a:lnTo>
                      <a:lnTo>
                        <a:pt x="450" y="138"/>
                      </a:lnTo>
                      <a:lnTo>
                        <a:pt x="448" y="136"/>
                      </a:lnTo>
                      <a:lnTo>
                        <a:pt x="446" y="134"/>
                      </a:lnTo>
                      <a:lnTo>
                        <a:pt x="446" y="132"/>
                      </a:lnTo>
                      <a:lnTo>
                        <a:pt x="442" y="130"/>
                      </a:lnTo>
                      <a:lnTo>
                        <a:pt x="440" y="125"/>
                      </a:lnTo>
                      <a:lnTo>
                        <a:pt x="438" y="123"/>
                      </a:lnTo>
                      <a:lnTo>
                        <a:pt x="431" y="121"/>
                      </a:lnTo>
                      <a:lnTo>
                        <a:pt x="427" y="117"/>
                      </a:lnTo>
                      <a:lnTo>
                        <a:pt x="425" y="117"/>
                      </a:lnTo>
                      <a:lnTo>
                        <a:pt x="423" y="115"/>
                      </a:lnTo>
                      <a:lnTo>
                        <a:pt x="419" y="115"/>
                      </a:lnTo>
                      <a:lnTo>
                        <a:pt x="417" y="113"/>
                      </a:lnTo>
                      <a:lnTo>
                        <a:pt x="413" y="115"/>
                      </a:lnTo>
                      <a:lnTo>
                        <a:pt x="411" y="115"/>
                      </a:lnTo>
                      <a:lnTo>
                        <a:pt x="407" y="115"/>
                      </a:lnTo>
                      <a:lnTo>
                        <a:pt x="400" y="113"/>
                      </a:lnTo>
                      <a:lnTo>
                        <a:pt x="398" y="113"/>
                      </a:lnTo>
                      <a:lnTo>
                        <a:pt x="394" y="113"/>
                      </a:lnTo>
                      <a:lnTo>
                        <a:pt x="392" y="113"/>
                      </a:lnTo>
                      <a:lnTo>
                        <a:pt x="386" y="111"/>
                      </a:lnTo>
                      <a:lnTo>
                        <a:pt x="384" y="109"/>
                      </a:lnTo>
                      <a:lnTo>
                        <a:pt x="380" y="109"/>
                      </a:lnTo>
                      <a:lnTo>
                        <a:pt x="380" y="111"/>
                      </a:lnTo>
                      <a:lnTo>
                        <a:pt x="378" y="111"/>
                      </a:lnTo>
                      <a:lnTo>
                        <a:pt x="372" y="113"/>
                      </a:lnTo>
                      <a:lnTo>
                        <a:pt x="370" y="113"/>
                      </a:lnTo>
                      <a:lnTo>
                        <a:pt x="365" y="113"/>
                      </a:lnTo>
                      <a:lnTo>
                        <a:pt x="365" y="109"/>
                      </a:lnTo>
                      <a:lnTo>
                        <a:pt x="367" y="109"/>
                      </a:lnTo>
                      <a:lnTo>
                        <a:pt x="367" y="107"/>
                      </a:lnTo>
                      <a:lnTo>
                        <a:pt x="363" y="107"/>
                      </a:lnTo>
                      <a:lnTo>
                        <a:pt x="365" y="105"/>
                      </a:lnTo>
                      <a:lnTo>
                        <a:pt x="365" y="101"/>
                      </a:lnTo>
                      <a:lnTo>
                        <a:pt x="361" y="99"/>
                      </a:lnTo>
                      <a:lnTo>
                        <a:pt x="361" y="97"/>
                      </a:lnTo>
                      <a:lnTo>
                        <a:pt x="357" y="94"/>
                      </a:lnTo>
                      <a:lnTo>
                        <a:pt x="357" y="99"/>
                      </a:lnTo>
                      <a:lnTo>
                        <a:pt x="355" y="97"/>
                      </a:lnTo>
                      <a:lnTo>
                        <a:pt x="355" y="94"/>
                      </a:lnTo>
                      <a:lnTo>
                        <a:pt x="351" y="92"/>
                      </a:lnTo>
                      <a:lnTo>
                        <a:pt x="347" y="92"/>
                      </a:lnTo>
                      <a:lnTo>
                        <a:pt x="343" y="88"/>
                      </a:lnTo>
                      <a:lnTo>
                        <a:pt x="339" y="88"/>
                      </a:lnTo>
                      <a:lnTo>
                        <a:pt x="339" y="86"/>
                      </a:lnTo>
                      <a:lnTo>
                        <a:pt x="330" y="86"/>
                      </a:lnTo>
                      <a:lnTo>
                        <a:pt x="324" y="84"/>
                      </a:lnTo>
                      <a:lnTo>
                        <a:pt x="320" y="86"/>
                      </a:lnTo>
                      <a:lnTo>
                        <a:pt x="316" y="92"/>
                      </a:lnTo>
                      <a:lnTo>
                        <a:pt x="316" y="97"/>
                      </a:lnTo>
                      <a:lnTo>
                        <a:pt x="314" y="97"/>
                      </a:lnTo>
                      <a:lnTo>
                        <a:pt x="312" y="99"/>
                      </a:lnTo>
                      <a:lnTo>
                        <a:pt x="308" y="101"/>
                      </a:lnTo>
                      <a:lnTo>
                        <a:pt x="306" y="105"/>
                      </a:lnTo>
                      <a:lnTo>
                        <a:pt x="306" y="111"/>
                      </a:lnTo>
                      <a:lnTo>
                        <a:pt x="304" y="115"/>
                      </a:lnTo>
                      <a:lnTo>
                        <a:pt x="301" y="121"/>
                      </a:lnTo>
                      <a:lnTo>
                        <a:pt x="299" y="117"/>
                      </a:lnTo>
                      <a:lnTo>
                        <a:pt x="301" y="115"/>
                      </a:lnTo>
                      <a:lnTo>
                        <a:pt x="304" y="111"/>
                      </a:lnTo>
                      <a:lnTo>
                        <a:pt x="304" y="105"/>
                      </a:lnTo>
                      <a:lnTo>
                        <a:pt x="306" y="103"/>
                      </a:lnTo>
                      <a:lnTo>
                        <a:pt x="295" y="103"/>
                      </a:lnTo>
                      <a:lnTo>
                        <a:pt x="293" y="103"/>
                      </a:lnTo>
                      <a:lnTo>
                        <a:pt x="289" y="103"/>
                      </a:lnTo>
                      <a:lnTo>
                        <a:pt x="285" y="105"/>
                      </a:lnTo>
                      <a:lnTo>
                        <a:pt x="285" y="101"/>
                      </a:lnTo>
                      <a:lnTo>
                        <a:pt x="289" y="101"/>
                      </a:lnTo>
                      <a:lnTo>
                        <a:pt x="293" y="101"/>
                      </a:lnTo>
                      <a:lnTo>
                        <a:pt x="306" y="101"/>
                      </a:lnTo>
                      <a:lnTo>
                        <a:pt x="312" y="97"/>
                      </a:lnTo>
                      <a:lnTo>
                        <a:pt x="312" y="90"/>
                      </a:lnTo>
                      <a:lnTo>
                        <a:pt x="316" y="84"/>
                      </a:lnTo>
                      <a:lnTo>
                        <a:pt x="316" y="80"/>
                      </a:lnTo>
                      <a:lnTo>
                        <a:pt x="308" y="80"/>
                      </a:lnTo>
                      <a:lnTo>
                        <a:pt x="306" y="80"/>
                      </a:lnTo>
                      <a:lnTo>
                        <a:pt x="299" y="80"/>
                      </a:lnTo>
                      <a:lnTo>
                        <a:pt x="291" y="78"/>
                      </a:lnTo>
                      <a:lnTo>
                        <a:pt x="287" y="82"/>
                      </a:lnTo>
                      <a:lnTo>
                        <a:pt x="285" y="86"/>
                      </a:lnTo>
                      <a:lnTo>
                        <a:pt x="283" y="90"/>
                      </a:lnTo>
                      <a:lnTo>
                        <a:pt x="281" y="92"/>
                      </a:lnTo>
                      <a:lnTo>
                        <a:pt x="277" y="97"/>
                      </a:lnTo>
                      <a:lnTo>
                        <a:pt x="273" y="99"/>
                      </a:lnTo>
                      <a:lnTo>
                        <a:pt x="271" y="109"/>
                      </a:lnTo>
                      <a:lnTo>
                        <a:pt x="268" y="107"/>
                      </a:lnTo>
                      <a:lnTo>
                        <a:pt x="268" y="105"/>
                      </a:lnTo>
                      <a:lnTo>
                        <a:pt x="271" y="99"/>
                      </a:lnTo>
                      <a:lnTo>
                        <a:pt x="262" y="99"/>
                      </a:lnTo>
                      <a:lnTo>
                        <a:pt x="260" y="101"/>
                      </a:lnTo>
                      <a:lnTo>
                        <a:pt x="254" y="101"/>
                      </a:lnTo>
                      <a:lnTo>
                        <a:pt x="260" y="99"/>
                      </a:lnTo>
                      <a:lnTo>
                        <a:pt x="266" y="97"/>
                      </a:lnTo>
                      <a:lnTo>
                        <a:pt x="271" y="97"/>
                      </a:lnTo>
                      <a:lnTo>
                        <a:pt x="273" y="94"/>
                      </a:lnTo>
                      <a:lnTo>
                        <a:pt x="277" y="88"/>
                      </a:lnTo>
                      <a:lnTo>
                        <a:pt x="279" y="84"/>
                      </a:lnTo>
                      <a:lnTo>
                        <a:pt x="283" y="78"/>
                      </a:lnTo>
                      <a:lnTo>
                        <a:pt x="285" y="76"/>
                      </a:lnTo>
                      <a:lnTo>
                        <a:pt x="289" y="72"/>
                      </a:lnTo>
                      <a:lnTo>
                        <a:pt x="293" y="66"/>
                      </a:lnTo>
                      <a:lnTo>
                        <a:pt x="295" y="64"/>
                      </a:lnTo>
                      <a:lnTo>
                        <a:pt x="297" y="61"/>
                      </a:lnTo>
                      <a:lnTo>
                        <a:pt x="297" y="59"/>
                      </a:lnTo>
                      <a:lnTo>
                        <a:pt x="299" y="55"/>
                      </a:lnTo>
                      <a:lnTo>
                        <a:pt x="295" y="55"/>
                      </a:lnTo>
                      <a:lnTo>
                        <a:pt x="297" y="51"/>
                      </a:lnTo>
                      <a:lnTo>
                        <a:pt x="293" y="51"/>
                      </a:lnTo>
                      <a:lnTo>
                        <a:pt x="291" y="49"/>
                      </a:lnTo>
                      <a:lnTo>
                        <a:pt x="289" y="43"/>
                      </a:lnTo>
                      <a:lnTo>
                        <a:pt x="289" y="39"/>
                      </a:lnTo>
                      <a:lnTo>
                        <a:pt x="287" y="37"/>
                      </a:lnTo>
                      <a:lnTo>
                        <a:pt x="285" y="31"/>
                      </a:lnTo>
                      <a:lnTo>
                        <a:pt x="285" y="22"/>
                      </a:lnTo>
                      <a:lnTo>
                        <a:pt x="283" y="22"/>
                      </a:lnTo>
                      <a:lnTo>
                        <a:pt x="283" y="18"/>
                      </a:lnTo>
                      <a:lnTo>
                        <a:pt x="281" y="14"/>
                      </a:lnTo>
                      <a:lnTo>
                        <a:pt x="279" y="14"/>
                      </a:lnTo>
                      <a:lnTo>
                        <a:pt x="279" y="16"/>
                      </a:lnTo>
                      <a:lnTo>
                        <a:pt x="279" y="20"/>
                      </a:lnTo>
                      <a:lnTo>
                        <a:pt x="273" y="22"/>
                      </a:lnTo>
                      <a:lnTo>
                        <a:pt x="268" y="28"/>
                      </a:lnTo>
                      <a:lnTo>
                        <a:pt x="266" y="37"/>
                      </a:lnTo>
                      <a:lnTo>
                        <a:pt x="262" y="45"/>
                      </a:lnTo>
                      <a:lnTo>
                        <a:pt x="258" y="47"/>
                      </a:lnTo>
                      <a:lnTo>
                        <a:pt x="256" y="47"/>
                      </a:lnTo>
                      <a:lnTo>
                        <a:pt x="256" y="43"/>
                      </a:lnTo>
                      <a:lnTo>
                        <a:pt x="250" y="45"/>
                      </a:lnTo>
                      <a:lnTo>
                        <a:pt x="248" y="47"/>
                      </a:lnTo>
                      <a:lnTo>
                        <a:pt x="242" y="45"/>
                      </a:lnTo>
                      <a:lnTo>
                        <a:pt x="238" y="41"/>
                      </a:lnTo>
                      <a:lnTo>
                        <a:pt x="235" y="41"/>
                      </a:lnTo>
                      <a:lnTo>
                        <a:pt x="229" y="41"/>
                      </a:lnTo>
                      <a:lnTo>
                        <a:pt x="223" y="41"/>
                      </a:lnTo>
                      <a:lnTo>
                        <a:pt x="221" y="43"/>
                      </a:lnTo>
                      <a:lnTo>
                        <a:pt x="223" y="45"/>
                      </a:lnTo>
                      <a:lnTo>
                        <a:pt x="223" y="49"/>
                      </a:lnTo>
                      <a:lnTo>
                        <a:pt x="215" y="49"/>
                      </a:lnTo>
                      <a:lnTo>
                        <a:pt x="209" y="49"/>
                      </a:lnTo>
                      <a:lnTo>
                        <a:pt x="207" y="49"/>
                      </a:lnTo>
                      <a:lnTo>
                        <a:pt x="202" y="51"/>
                      </a:lnTo>
                      <a:lnTo>
                        <a:pt x="200" y="51"/>
                      </a:lnTo>
                      <a:lnTo>
                        <a:pt x="198" y="53"/>
                      </a:lnTo>
                      <a:lnTo>
                        <a:pt x="194" y="53"/>
                      </a:lnTo>
                      <a:lnTo>
                        <a:pt x="190" y="57"/>
                      </a:lnTo>
                      <a:lnTo>
                        <a:pt x="190" y="59"/>
                      </a:lnTo>
                      <a:lnTo>
                        <a:pt x="188" y="59"/>
                      </a:lnTo>
                      <a:lnTo>
                        <a:pt x="182" y="59"/>
                      </a:lnTo>
                      <a:lnTo>
                        <a:pt x="182" y="55"/>
                      </a:lnTo>
                      <a:lnTo>
                        <a:pt x="174" y="49"/>
                      </a:lnTo>
                      <a:lnTo>
                        <a:pt x="176" y="43"/>
                      </a:lnTo>
                      <a:lnTo>
                        <a:pt x="172" y="43"/>
                      </a:lnTo>
                      <a:lnTo>
                        <a:pt x="169" y="35"/>
                      </a:lnTo>
                      <a:lnTo>
                        <a:pt x="174" y="31"/>
                      </a:lnTo>
                      <a:lnTo>
                        <a:pt x="174" y="24"/>
                      </a:lnTo>
                      <a:lnTo>
                        <a:pt x="178" y="22"/>
                      </a:lnTo>
                      <a:lnTo>
                        <a:pt x="180" y="18"/>
                      </a:lnTo>
                      <a:lnTo>
                        <a:pt x="176" y="12"/>
                      </a:lnTo>
                      <a:lnTo>
                        <a:pt x="174" y="12"/>
                      </a:lnTo>
                      <a:lnTo>
                        <a:pt x="172" y="8"/>
                      </a:lnTo>
                      <a:lnTo>
                        <a:pt x="174" y="4"/>
                      </a:lnTo>
                      <a:lnTo>
                        <a:pt x="174" y="2"/>
                      </a:lnTo>
                      <a:lnTo>
                        <a:pt x="169" y="2"/>
                      </a:lnTo>
                      <a:lnTo>
                        <a:pt x="167" y="0"/>
                      </a:lnTo>
                      <a:lnTo>
                        <a:pt x="163" y="2"/>
                      </a:lnTo>
                      <a:lnTo>
                        <a:pt x="165" y="8"/>
                      </a:lnTo>
                      <a:lnTo>
                        <a:pt x="161" y="14"/>
                      </a:lnTo>
                      <a:lnTo>
                        <a:pt x="157" y="14"/>
                      </a:lnTo>
                      <a:lnTo>
                        <a:pt x="153" y="18"/>
                      </a:lnTo>
                      <a:lnTo>
                        <a:pt x="139" y="20"/>
                      </a:lnTo>
                      <a:lnTo>
                        <a:pt x="139" y="22"/>
                      </a:lnTo>
                      <a:lnTo>
                        <a:pt x="132" y="22"/>
                      </a:lnTo>
                      <a:lnTo>
                        <a:pt x="130" y="22"/>
                      </a:lnTo>
                      <a:lnTo>
                        <a:pt x="128" y="22"/>
                      </a:lnTo>
                      <a:lnTo>
                        <a:pt x="116" y="16"/>
                      </a:lnTo>
                      <a:lnTo>
                        <a:pt x="116" y="20"/>
                      </a:lnTo>
                      <a:lnTo>
                        <a:pt x="120" y="22"/>
                      </a:lnTo>
                      <a:lnTo>
                        <a:pt x="122" y="31"/>
                      </a:lnTo>
                      <a:lnTo>
                        <a:pt x="118" y="33"/>
                      </a:lnTo>
                      <a:lnTo>
                        <a:pt x="118" y="41"/>
                      </a:lnTo>
                      <a:lnTo>
                        <a:pt x="128" y="41"/>
                      </a:lnTo>
                      <a:lnTo>
                        <a:pt x="130" y="43"/>
                      </a:lnTo>
                      <a:lnTo>
                        <a:pt x="126" y="45"/>
                      </a:lnTo>
                      <a:lnTo>
                        <a:pt x="124" y="49"/>
                      </a:lnTo>
                      <a:lnTo>
                        <a:pt x="118" y="51"/>
                      </a:lnTo>
                      <a:lnTo>
                        <a:pt x="118" y="57"/>
                      </a:lnTo>
                      <a:lnTo>
                        <a:pt x="116" y="55"/>
                      </a:lnTo>
                      <a:lnTo>
                        <a:pt x="112" y="59"/>
                      </a:lnTo>
                      <a:lnTo>
                        <a:pt x="101" y="66"/>
                      </a:lnTo>
                      <a:lnTo>
                        <a:pt x="93" y="66"/>
                      </a:lnTo>
                      <a:lnTo>
                        <a:pt x="89" y="61"/>
                      </a:lnTo>
                      <a:lnTo>
                        <a:pt x="85" y="57"/>
                      </a:lnTo>
                      <a:lnTo>
                        <a:pt x="83" y="59"/>
                      </a:lnTo>
                      <a:lnTo>
                        <a:pt x="81" y="51"/>
                      </a:lnTo>
                      <a:lnTo>
                        <a:pt x="79" y="47"/>
                      </a:lnTo>
                      <a:lnTo>
                        <a:pt x="75" y="47"/>
                      </a:lnTo>
                      <a:lnTo>
                        <a:pt x="73" y="51"/>
                      </a:lnTo>
                      <a:lnTo>
                        <a:pt x="70" y="49"/>
                      </a:lnTo>
                      <a:lnTo>
                        <a:pt x="68" y="49"/>
                      </a:lnTo>
                      <a:lnTo>
                        <a:pt x="68" y="51"/>
                      </a:lnTo>
                      <a:lnTo>
                        <a:pt x="50" y="51"/>
                      </a:lnTo>
                      <a:lnTo>
                        <a:pt x="50" y="61"/>
                      </a:lnTo>
                      <a:lnTo>
                        <a:pt x="54" y="61"/>
                      </a:lnTo>
                      <a:lnTo>
                        <a:pt x="56" y="61"/>
                      </a:lnTo>
                      <a:lnTo>
                        <a:pt x="56" y="66"/>
                      </a:lnTo>
                      <a:lnTo>
                        <a:pt x="50" y="66"/>
                      </a:lnTo>
                      <a:lnTo>
                        <a:pt x="46" y="68"/>
                      </a:lnTo>
                      <a:lnTo>
                        <a:pt x="46" y="82"/>
                      </a:lnTo>
                      <a:lnTo>
                        <a:pt x="50" y="84"/>
                      </a:lnTo>
                      <a:lnTo>
                        <a:pt x="52" y="88"/>
                      </a:lnTo>
                      <a:lnTo>
                        <a:pt x="54" y="90"/>
                      </a:lnTo>
                      <a:lnTo>
                        <a:pt x="50" y="132"/>
                      </a:lnTo>
                      <a:lnTo>
                        <a:pt x="42" y="130"/>
                      </a:lnTo>
                      <a:lnTo>
                        <a:pt x="42" y="132"/>
                      </a:lnTo>
                      <a:lnTo>
                        <a:pt x="37" y="136"/>
                      </a:lnTo>
                      <a:lnTo>
                        <a:pt x="33" y="138"/>
                      </a:lnTo>
                      <a:lnTo>
                        <a:pt x="25" y="138"/>
                      </a:lnTo>
                      <a:lnTo>
                        <a:pt x="15" y="148"/>
                      </a:lnTo>
                      <a:lnTo>
                        <a:pt x="13" y="154"/>
                      </a:lnTo>
                      <a:lnTo>
                        <a:pt x="9" y="160"/>
                      </a:lnTo>
                      <a:lnTo>
                        <a:pt x="11" y="169"/>
                      </a:lnTo>
                      <a:lnTo>
                        <a:pt x="0" y="173"/>
                      </a:lnTo>
                      <a:lnTo>
                        <a:pt x="0" y="177"/>
                      </a:lnTo>
                      <a:lnTo>
                        <a:pt x="0" y="193"/>
                      </a:lnTo>
                      <a:lnTo>
                        <a:pt x="0" y="198"/>
                      </a:lnTo>
                      <a:lnTo>
                        <a:pt x="11" y="204"/>
                      </a:lnTo>
                      <a:lnTo>
                        <a:pt x="11" y="210"/>
                      </a:lnTo>
                      <a:lnTo>
                        <a:pt x="19" y="210"/>
                      </a:lnTo>
                      <a:lnTo>
                        <a:pt x="25" y="218"/>
                      </a:lnTo>
                      <a:lnTo>
                        <a:pt x="31" y="218"/>
                      </a:lnTo>
                      <a:lnTo>
                        <a:pt x="35" y="212"/>
                      </a:lnTo>
                      <a:lnTo>
                        <a:pt x="42" y="212"/>
                      </a:lnTo>
                      <a:lnTo>
                        <a:pt x="44" y="210"/>
                      </a:lnTo>
                      <a:lnTo>
                        <a:pt x="44" y="214"/>
                      </a:lnTo>
                      <a:lnTo>
                        <a:pt x="44" y="231"/>
                      </a:lnTo>
                      <a:lnTo>
                        <a:pt x="50" y="231"/>
                      </a:lnTo>
                      <a:lnTo>
                        <a:pt x="52" y="231"/>
                      </a:lnTo>
                      <a:lnTo>
                        <a:pt x="56" y="231"/>
                      </a:lnTo>
                      <a:lnTo>
                        <a:pt x="64" y="231"/>
                      </a:lnTo>
                      <a:lnTo>
                        <a:pt x="68" y="233"/>
                      </a:lnTo>
                      <a:lnTo>
                        <a:pt x="70" y="233"/>
                      </a:lnTo>
                      <a:lnTo>
                        <a:pt x="73" y="231"/>
                      </a:lnTo>
                      <a:lnTo>
                        <a:pt x="81" y="224"/>
                      </a:lnTo>
                      <a:lnTo>
                        <a:pt x="91" y="222"/>
                      </a:lnTo>
                      <a:lnTo>
                        <a:pt x="95" y="216"/>
                      </a:lnTo>
                      <a:lnTo>
                        <a:pt x="108" y="216"/>
                      </a:lnTo>
                      <a:lnTo>
                        <a:pt x="108" y="226"/>
                      </a:lnTo>
                      <a:lnTo>
                        <a:pt x="110" y="231"/>
                      </a:lnTo>
                      <a:lnTo>
                        <a:pt x="110" y="237"/>
                      </a:lnTo>
                      <a:lnTo>
                        <a:pt x="112" y="241"/>
                      </a:lnTo>
                      <a:lnTo>
                        <a:pt x="116" y="247"/>
                      </a:lnTo>
                      <a:lnTo>
                        <a:pt x="118" y="249"/>
                      </a:lnTo>
                      <a:lnTo>
                        <a:pt x="124" y="253"/>
                      </a:lnTo>
                      <a:lnTo>
                        <a:pt x="132" y="253"/>
                      </a:lnTo>
                      <a:lnTo>
                        <a:pt x="139" y="257"/>
                      </a:lnTo>
                      <a:lnTo>
                        <a:pt x="141" y="257"/>
                      </a:lnTo>
                      <a:lnTo>
                        <a:pt x="151" y="264"/>
                      </a:lnTo>
                      <a:lnTo>
                        <a:pt x="157" y="268"/>
                      </a:lnTo>
                      <a:lnTo>
                        <a:pt x="163" y="268"/>
                      </a:lnTo>
                      <a:lnTo>
                        <a:pt x="165" y="268"/>
                      </a:lnTo>
                      <a:lnTo>
                        <a:pt x="167" y="270"/>
                      </a:lnTo>
                      <a:lnTo>
                        <a:pt x="172" y="270"/>
                      </a:lnTo>
                      <a:lnTo>
                        <a:pt x="176" y="280"/>
                      </a:lnTo>
                      <a:lnTo>
                        <a:pt x="176" y="290"/>
                      </a:lnTo>
                      <a:lnTo>
                        <a:pt x="174" y="295"/>
                      </a:lnTo>
                      <a:lnTo>
                        <a:pt x="178" y="307"/>
                      </a:lnTo>
                      <a:lnTo>
                        <a:pt x="182" y="309"/>
                      </a:lnTo>
                      <a:lnTo>
                        <a:pt x="192" y="309"/>
                      </a:lnTo>
                      <a:lnTo>
                        <a:pt x="198" y="307"/>
                      </a:lnTo>
                      <a:lnTo>
                        <a:pt x="205" y="309"/>
                      </a:lnTo>
                      <a:lnTo>
                        <a:pt x="202" y="313"/>
                      </a:lnTo>
                      <a:lnTo>
                        <a:pt x="202" y="319"/>
                      </a:lnTo>
                      <a:lnTo>
                        <a:pt x="209" y="319"/>
                      </a:lnTo>
                      <a:lnTo>
                        <a:pt x="215" y="330"/>
                      </a:lnTo>
                      <a:lnTo>
                        <a:pt x="209" y="354"/>
                      </a:lnTo>
                      <a:lnTo>
                        <a:pt x="211" y="358"/>
                      </a:lnTo>
                      <a:lnTo>
                        <a:pt x="209" y="363"/>
                      </a:lnTo>
                      <a:lnTo>
                        <a:pt x="215" y="373"/>
                      </a:lnTo>
                      <a:lnTo>
                        <a:pt x="215" y="385"/>
                      </a:lnTo>
                      <a:lnTo>
                        <a:pt x="217" y="387"/>
                      </a:lnTo>
                      <a:lnTo>
                        <a:pt x="225" y="389"/>
                      </a:lnTo>
                      <a:lnTo>
                        <a:pt x="229" y="391"/>
                      </a:lnTo>
                      <a:lnTo>
                        <a:pt x="238" y="389"/>
                      </a:lnTo>
                      <a:lnTo>
                        <a:pt x="240" y="389"/>
                      </a:lnTo>
                      <a:lnTo>
                        <a:pt x="244" y="394"/>
                      </a:lnTo>
                      <a:lnTo>
                        <a:pt x="248" y="414"/>
                      </a:lnTo>
                      <a:lnTo>
                        <a:pt x="256" y="416"/>
                      </a:lnTo>
                      <a:lnTo>
                        <a:pt x="260" y="414"/>
                      </a:lnTo>
                      <a:lnTo>
                        <a:pt x="264" y="416"/>
                      </a:lnTo>
                      <a:lnTo>
                        <a:pt x="262" y="424"/>
                      </a:lnTo>
                      <a:lnTo>
                        <a:pt x="262" y="433"/>
                      </a:lnTo>
                      <a:lnTo>
                        <a:pt x="262" y="439"/>
                      </a:lnTo>
                      <a:lnTo>
                        <a:pt x="262" y="441"/>
                      </a:lnTo>
                      <a:lnTo>
                        <a:pt x="266" y="441"/>
                      </a:lnTo>
                      <a:lnTo>
                        <a:pt x="275" y="447"/>
                      </a:lnTo>
                      <a:lnTo>
                        <a:pt x="273" y="453"/>
                      </a:lnTo>
                      <a:lnTo>
                        <a:pt x="275" y="464"/>
                      </a:lnTo>
                      <a:lnTo>
                        <a:pt x="262" y="468"/>
                      </a:lnTo>
                      <a:lnTo>
                        <a:pt x="250" y="482"/>
                      </a:lnTo>
                      <a:lnTo>
                        <a:pt x="246" y="495"/>
                      </a:lnTo>
                      <a:lnTo>
                        <a:pt x="238" y="503"/>
                      </a:lnTo>
                      <a:lnTo>
                        <a:pt x="235" y="507"/>
                      </a:lnTo>
                      <a:lnTo>
                        <a:pt x="244" y="507"/>
                      </a:lnTo>
                      <a:lnTo>
                        <a:pt x="248" y="507"/>
                      </a:lnTo>
                      <a:lnTo>
                        <a:pt x="254" y="513"/>
                      </a:lnTo>
                      <a:lnTo>
                        <a:pt x="256" y="517"/>
                      </a:lnTo>
                      <a:lnTo>
                        <a:pt x="260" y="517"/>
                      </a:lnTo>
                      <a:lnTo>
                        <a:pt x="266" y="521"/>
                      </a:lnTo>
                      <a:lnTo>
                        <a:pt x="273" y="521"/>
                      </a:lnTo>
                      <a:lnTo>
                        <a:pt x="285" y="532"/>
                      </a:lnTo>
                      <a:lnTo>
                        <a:pt x="289" y="536"/>
                      </a:lnTo>
                      <a:lnTo>
                        <a:pt x="295" y="542"/>
                      </a:lnTo>
                      <a:lnTo>
                        <a:pt x="293" y="546"/>
                      </a:lnTo>
                      <a:lnTo>
                        <a:pt x="293" y="550"/>
                      </a:lnTo>
                      <a:lnTo>
                        <a:pt x="293" y="552"/>
                      </a:lnTo>
                      <a:lnTo>
                        <a:pt x="295" y="556"/>
                      </a:lnTo>
                      <a:lnTo>
                        <a:pt x="299" y="554"/>
                      </a:lnTo>
                      <a:lnTo>
                        <a:pt x="301" y="550"/>
                      </a:lnTo>
                      <a:lnTo>
                        <a:pt x="304" y="542"/>
                      </a:lnTo>
                      <a:lnTo>
                        <a:pt x="304" y="538"/>
                      </a:lnTo>
                      <a:lnTo>
                        <a:pt x="306" y="534"/>
                      </a:lnTo>
                      <a:lnTo>
                        <a:pt x="306" y="530"/>
                      </a:lnTo>
                      <a:lnTo>
                        <a:pt x="304" y="530"/>
                      </a:lnTo>
                      <a:lnTo>
                        <a:pt x="306" y="523"/>
                      </a:lnTo>
                      <a:lnTo>
                        <a:pt x="310" y="519"/>
                      </a:lnTo>
                      <a:lnTo>
                        <a:pt x="310" y="515"/>
                      </a:lnTo>
                      <a:lnTo>
                        <a:pt x="312" y="509"/>
                      </a:lnTo>
                      <a:lnTo>
                        <a:pt x="312" y="507"/>
                      </a:lnTo>
                      <a:lnTo>
                        <a:pt x="314" y="507"/>
                      </a:lnTo>
                      <a:lnTo>
                        <a:pt x="316" y="509"/>
                      </a:lnTo>
                      <a:lnTo>
                        <a:pt x="318" y="507"/>
                      </a:lnTo>
                      <a:lnTo>
                        <a:pt x="320" y="507"/>
                      </a:lnTo>
                      <a:lnTo>
                        <a:pt x="320" y="511"/>
                      </a:lnTo>
                      <a:lnTo>
                        <a:pt x="318" y="513"/>
                      </a:lnTo>
                      <a:lnTo>
                        <a:pt x="318" y="517"/>
                      </a:lnTo>
                      <a:lnTo>
                        <a:pt x="316" y="519"/>
                      </a:lnTo>
                      <a:lnTo>
                        <a:pt x="316" y="523"/>
                      </a:lnTo>
                      <a:lnTo>
                        <a:pt x="314" y="526"/>
                      </a:lnTo>
                      <a:lnTo>
                        <a:pt x="312" y="526"/>
                      </a:lnTo>
                      <a:lnTo>
                        <a:pt x="310" y="528"/>
                      </a:lnTo>
                      <a:lnTo>
                        <a:pt x="308" y="530"/>
                      </a:lnTo>
                      <a:lnTo>
                        <a:pt x="306" y="530"/>
                      </a:lnTo>
                      <a:lnTo>
                        <a:pt x="308" y="532"/>
                      </a:lnTo>
                      <a:lnTo>
                        <a:pt x="308" y="534"/>
                      </a:lnTo>
                      <a:lnTo>
                        <a:pt x="312" y="532"/>
                      </a:lnTo>
                      <a:lnTo>
                        <a:pt x="312" y="530"/>
                      </a:lnTo>
                      <a:lnTo>
                        <a:pt x="314" y="528"/>
                      </a:lnTo>
                      <a:lnTo>
                        <a:pt x="318" y="521"/>
                      </a:lnTo>
                      <a:lnTo>
                        <a:pt x="322" y="511"/>
                      </a:lnTo>
                      <a:lnTo>
                        <a:pt x="324" y="503"/>
                      </a:lnTo>
                      <a:lnTo>
                        <a:pt x="326" y="501"/>
                      </a:lnTo>
                      <a:lnTo>
                        <a:pt x="326" y="499"/>
                      </a:lnTo>
                      <a:lnTo>
                        <a:pt x="330" y="493"/>
                      </a:lnTo>
                      <a:lnTo>
                        <a:pt x="337" y="486"/>
                      </a:lnTo>
                      <a:lnTo>
                        <a:pt x="339" y="484"/>
                      </a:lnTo>
                      <a:lnTo>
                        <a:pt x="339" y="480"/>
                      </a:lnTo>
                      <a:lnTo>
                        <a:pt x="339" y="474"/>
                      </a:lnTo>
                      <a:lnTo>
                        <a:pt x="339" y="470"/>
                      </a:lnTo>
                      <a:lnTo>
                        <a:pt x="339" y="466"/>
                      </a:lnTo>
                      <a:lnTo>
                        <a:pt x="339" y="462"/>
                      </a:lnTo>
                      <a:lnTo>
                        <a:pt x="337" y="455"/>
                      </a:lnTo>
                      <a:lnTo>
                        <a:pt x="334" y="451"/>
                      </a:lnTo>
                      <a:lnTo>
                        <a:pt x="334" y="449"/>
                      </a:lnTo>
                      <a:lnTo>
                        <a:pt x="337" y="443"/>
                      </a:lnTo>
                      <a:lnTo>
                        <a:pt x="337" y="441"/>
                      </a:lnTo>
                      <a:lnTo>
                        <a:pt x="334" y="439"/>
                      </a:lnTo>
                      <a:lnTo>
                        <a:pt x="337" y="439"/>
                      </a:lnTo>
                      <a:lnTo>
                        <a:pt x="339" y="437"/>
                      </a:lnTo>
                      <a:lnTo>
                        <a:pt x="339" y="439"/>
                      </a:lnTo>
                      <a:lnTo>
                        <a:pt x="343" y="435"/>
                      </a:lnTo>
                      <a:lnTo>
                        <a:pt x="343" y="433"/>
                      </a:lnTo>
                      <a:lnTo>
                        <a:pt x="347" y="429"/>
                      </a:lnTo>
                      <a:lnTo>
                        <a:pt x="349" y="424"/>
                      </a:lnTo>
                      <a:lnTo>
                        <a:pt x="353" y="424"/>
                      </a:lnTo>
                      <a:lnTo>
                        <a:pt x="357" y="418"/>
                      </a:lnTo>
                      <a:lnTo>
                        <a:pt x="361" y="416"/>
                      </a:lnTo>
                      <a:lnTo>
                        <a:pt x="363" y="414"/>
                      </a:lnTo>
                      <a:lnTo>
                        <a:pt x="367" y="414"/>
                      </a:lnTo>
                      <a:lnTo>
                        <a:pt x="370" y="414"/>
                      </a:lnTo>
                      <a:lnTo>
                        <a:pt x="372" y="416"/>
                      </a:lnTo>
                      <a:lnTo>
                        <a:pt x="374" y="414"/>
                      </a:lnTo>
                      <a:lnTo>
                        <a:pt x="376" y="410"/>
                      </a:lnTo>
                      <a:lnTo>
                        <a:pt x="380" y="410"/>
                      </a:lnTo>
                      <a:lnTo>
                        <a:pt x="382" y="408"/>
                      </a:lnTo>
                      <a:lnTo>
                        <a:pt x="380" y="406"/>
                      </a:lnTo>
                      <a:lnTo>
                        <a:pt x="382" y="404"/>
                      </a:lnTo>
                      <a:lnTo>
                        <a:pt x="386" y="404"/>
                      </a:lnTo>
                      <a:lnTo>
                        <a:pt x="388" y="402"/>
                      </a:lnTo>
                      <a:lnTo>
                        <a:pt x="390" y="404"/>
                      </a:lnTo>
                      <a:lnTo>
                        <a:pt x="386" y="406"/>
                      </a:lnTo>
                      <a:lnTo>
                        <a:pt x="392" y="404"/>
                      </a:lnTo>
                      <a:lnTo>
                        <a:pt x="394" y="402"/>
                      </a:lnTo>
                      <a:lnTo>
                        <a:pt x="398" y="398"/>
                      </a:lnTo>
                      <a:lnTo>
                        <a:pt x="400" y="400"/>
                      </a:lnTo>
                      <a:lnTo>
                        <a:pt x="398" y="402"/>
                      </a:lnTo>
                      <a:lnTo>
                        <a:pt x="409" y="402"/>
                      </a:lnTo>
                      <a:lnTo>
                        <a:pt x="407" y="400"/>
                      </a:lnTo>
                      <a:lnTo>
                        <a:pt x="409" y="400"/>
                      </a:lnTo>
                      <a:lnTo>
                        <a:pt x="411" y="402"/>
                      </a:lnTo>
                      <a:lnTo>
                        <a:pt x="413" y="398"/>
                      </a:lnTo>
                      <a:lnTo>
                        <a:pt x="413" y="396"/>
                      </a:lnTo>
                      <a:lnTo>
                        <a:pt x="417" y="394"/>
                      </a:lnTo>
                      <a:lnTo>
                        <a:pt x="421" y="391"/>
                      </a:lnTo>
                      <a:lnTo>
                        <a:pt x="423" y="387"/>
                      </a:lnTo>
                      <a:lnTo>
                        <a:pt x="421" y="383"/>
                      </a:lnTo>
                      <a:lnTo>
                        <a:pt x="423" y="379"/>
                      </a:lnTo>
                      <a:lnTo>
                        <a:pt x="425" y="373"/>
                      </a:lnTo>
                      <a:lnTo>
                        <a:pt x="429" y="365"/>
                      </a:lnTo>
                      <a:lnTo>
                        <a:pt x="433" y="354"/>
                      </a:lnTo>
                      <a:lnTo>
                        <a:pt x="438" y="354"/>
                      </a:lnTo>
                      <a:lnTo>
                        <a:pt x="438" y="348"/>
                      </a:lnTo>
                      <a:lnTo>
                        <a:pt x="436" y="344"/>
                      </a:lnTo>
                      <a:lnTo>
                        <a:pt x="438" y="338"/>
                      </a:lnTo>
                      <a:lnTo>
                        <a:pt x="440" y="330"/>
                      </a:lnTo>
                      <a:lnTo>
                        <a:pt x="442" y="330"/>
                      </a:lnTo>
                      <a:lnTo>
                        <a:pt x="442" y="328"/>
                      </a:lnTo>
                      <a:lnTo>
                        <a:pt x="442" y="321"/>
                      </a:lnTo>
                      <a:lnTo>
                        <a:pt x="442" y="317"/>
                      </a:lnTo>
                      <a:lnTo>
                        <a:pt x="442" y="313"/>
                      </a:lnTo>
                      <a:lnTo>
                        <a:pt x="444" y="305"/>
                      </a:lnTo>
                      <a:lnTo>
                        <a:pt x="444" y="301"/>
                      </a:lnTo>
                      <a:lnTo>
                        <a:pt x="442" y="297"/>
                      </a:lnTo>
                      <a:lnTo>
                        <a:pt x="442" y="288"/>
                      </a:lnTo>
                      <a:lnTo>
                        <a:pt x="442" y="280"/>
                      </a:lnTo>
                      <a:lnTo>
                        <a:pt x="442" y="278"/>
                      </a:lnTo>
                      <a:lnTo>
                        <a:pt x="442" y="274"/>
                      </a:lnTo>
                      <a:lnTo>
                        <a:pt x="440" y="274"/>
                      </a:lnTo>
                      <a:lnTo>
                        <a:pt x="440" y="272"/>
                      </a:lnTo>
                      <a:lnTo>
                        <a:pt x="442" y="270"/>
                      </a:lnTo>
                      <a:lnTo>
                        <a:pt x="442" y="264"/>
                      </a:lnTo>
                      <a:lnTo>
                        <a:pt x="444" y="262"/>
                      </a:lnTo>
                      <a:lnTo>
                        <a:pt x="444" y="259"/>
                      </a:lnTo>
                      <a:lnTo>
                        <a:pt x="444" y="257"/>
                      </a:lnTo>
                      <a:lnTo>
                        <a:pt x="446" y="255"/>
                      </a:lnTo>
                      <a:lnTo>
                        <a:pt x="448" y="257"/>
                      </a:lnTo>
                      <a:lnTo>
                        <a:pt x="446" y="257"/>
                      </a:lnTo>
                      <a:lnTo>
                        <a:pt x="450" y="257"/>
                      </a:lnTo>
                      <a:lnTo>
                        <a:pt x="454" y="247"/>
                      </a:lnTo>
                      <a:lnTo>
                        <a:pt x="454" y="245"/>
                      </a:lnTo>
                      <a:lnTo>
                        <a:pt x="460" y="235"/>
                      </a:lnTo>
                      <a:lnTo>
                        <a:pt x="462" y="231"/>
                      </a:lnTo>
                      <a:lnTo>
                        <a:pt x="469" y="224"/>
                      </a:lnTo>
                      <a:lnTo>
                        <a:pt x="471" y="222"/>
                      </a:lnTo>
                      <a:lnTo>
                        <a:pt x="477" y="214"/>
                      </a:lnTo>
                      <a:lnTo>
                        <a:pt x="479" y="210"/>
                      </a:lnTo>
                      <a:lnTo>
                        <a:pt x="481" y="210"/>
                      </a:lnTo>
                      <a:lnTo>
                        <a:pt x="485" y="198"/>
                      </a:lnTo>
                      <a:lnTo>
                        <a:pt x="487" y="193"/>
                      </a:lnTo>
                      <a:lnTo>
                        <a:pt x="487" y="185"/>
                      </a:lnTo>
                      <a:lnTo>
                        <a:pt x="489" y="181"/>
                      </a:lnTo>
                      <a:lnTo>
                        <a:pt x="489" y="175"/>
                      </a:lnTo>
                      <a:lnTo>
                        <a:pt x="487" y="17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26" name="Freeform 575"/>
                <p:cNvSpPr>
                  <a:spLocks noChangeAspect="1"/>
                </p:cNvSpPr>
                <p:nvPr/>
              </p:nvSpPr>
              <p:spPr bwMode="gray">
                <a:xfrm>
                  <a:off x="2371" y="2340"/>
                  <a:ext cx="29" cy="33"/>
                </a:xfrm>
                <a:custGeom>
                  <a:avLst/>
                  <a:gdLst>
                    <a:gd name="T0" fmla="*/ 21 w 31"/>
                    <a:gd name="T1" fmla="*/ 0 h 29"/>
                    <a:gd name="T2" fmla="*/ 17 w 31"/>
                    <a:gd name="T3" fmla="*/ 0 h 29"/>
                    <a:gd name="T4" fmla="*/ 15 w 31"/>
                    <a:gd name="T5" fmla="*/ 4 h 29"/>
                    <a:gd name="T6" fmla="*/ 9 w 31"/>
                    <a:gd name="T7" fmla="*/ 4 h 29"/>
                    <a:gd name="T8" fmla="*/ 0 w 31"/>
                    <a:gd name="T9" fmla="*/ 13 h 29"/>
                    <a:gd name="T10" fmla="*/ 2 w 31"/>
                    <a:gd name="T11" fmla="*/ 21 h 29"/>
                    <a:gd name="T12" fmla="*/ 7 w 31"/>
                    <a:gd name="T13" fmla="*/ 27 h 29"/>
                    <a:gd name="T14" fmla="*/ 13 w 31"/>
                    <a:gd name="T15" fmla="*/ 29 h 29"/>
                    <a:gd name="T16" fmla="*/ 17 w 31"/>
                    <a:gd name="T17" fmla="*/ 23 h 29"/>
                    <a:gd name="T18" fmla="*/ 25 w 31"/>
                    <a:gd name="T19" fmla="*/ 23 h 29"/>
                    <a:gd name="T20" fmla="*/ 27 w 31"/>
                    <a:gd name="T21" fmla="*/ 15 h 29"/>
                    <a:gd name="T22" fmla="*/ 31 w 31"/>
                    <a:gd name="T23" fmla="*/ 11 h 29"/>
                    <a:gd name="T24" fmla="*/ 29 w 31"/>
                    <a:gd name="T25" fmla="*/ 9 h 29"/>
                    <a:gd name="T26" fmla="*/ 21 w 31"/>
                    <a:gd name="T27" fmla="*/ 0 h 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1"/>
                    <a:gd name="T43" fmla="*/ 0 h 29"/>
                    <a:gd name="T44" fmla="*/ 31 w 31"/>
                    <a:gd name="T45" fmla="*/ 29 h 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1" h="29">
                      <a:moveTo>
                        <a:pt x="21" y="0"/>
                      </a:moveTo>
                      <a:lnTo>
                        <a:pt x="17" y="0"/>
                      </a:lnTo>
                      <a:lnTo>
                        <a:pt x="15" y="4"/>
                      </a:lnTo>
                      <a:lnTo>
                        <a:pt x="9" y="4"/>
                      </a:lnTo>
                      <a:lnTo>
                        <a:pt x="0" y="13"/>
                      </a:lnTo>
                      <a:lnTo>
                        <a:pt x="2" y="21"/>
                      </a:lnTo>
                      <a:lnTo>
                        <a:pt x="7" y="27"/>
                      </a:lnTo>
                      <a:lnTo>
                        <a:pt x="13" y="29"/>
                      </a:lnTo>
                      <a:lnTo>
                        <a:pt x="17" y="23"/>
                      </a:lnTo>
                      <a:lnTo>
                        <a:pt x="25" y="23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29" y="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27" name="Freeform 576"/>
                <p:cNvSpPr>
                  <a:spLocks noChangeAspect="1"/>
                </p:cNvSpPr>
                <p:nvPr/>
              </p:nvSpPr>
              <p:spPr bwMode="gray">
                <a:xfrm>
                  <a:off x="2557" y="1242"/>
                  <a:ext cx="14" cy="14"/>
                </a:xfrm>
                <a:custGeom>
                  <a:avLst/>
                  <a:gdLst>
                    <a:gd name="T0" fmla="*/ 13 w 17"/>
                    <a:gd name="T1" fmla="*/ 6 h 12"/>
                    <a:gd name="T2" fmla="*/ 13 w 17"/>
                    <a:gd name="T3" fmla="*/ 4 h 12"/>
                    <a:gd name="T4" fmla="*/ 11 w 17"/>
                    <a:gd name="T5" fmla="*/ 0 h 12"/>
                    <a:gd name="T6" fmla="*/ 7 w 17"/>
                    <a:gd name="T7" fmla="*/ 2 h 12"/>
                    <a:gd name="T8" fmla="*/ 5 w 17"/>
                    <a:gd name="T9" fmla="*/ 0 h 12"/>
                    <a:gd name="T10" fmla="*/ 0 w 17"/>
                    <a:gd name="T11" fmla="*/ 0 h 12"/>
                    <a:gd name="T12" fmla="*/ 5 w 17"/>
                    <a:gd name="T13" fmla="*/ 6 h 12"/>
                    <a:gd name="T14" fmla="*/ 11 w 17"/>
                    <a:gd name="T15" fmla="*/ 10 h 12"/>
                    <a:gd name="T16" fmla="*/ 17 w 17"/>
                    <a:gd name="T17" fmla="*/ 12 h 12"/>
                    <a:gd name="T18" fmla="*/ 15 w 17"/>
                    <a:gd name="T19" fmla="*/ 8 h 12"/>
                    <a:gd name="T20" fmla="*/ 13 w 17"/>
                    <a:gd name="T21" fmla="*/ 6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2"/>
                    <a:gd name="T35" fmla="*/ 17 w 17"/>
                    <a:gd name="T36" fmla="*/ 12 h 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2">
                      <a:moveTo>
                        <a:pt x="13" y="6"/>
                      </a:moveTo>
                      <a:lnTo>
                        <a:pt x="13" y="4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0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28" name="Freeform 577"/>
                <p:cNvSpPr>
                  <a:spLocks noChangeAspect="1"/>
                </p:cNvSpPr>
                <p:nvPr/>
              </p:nvSpPr>
              <p:spPr bwMode="gray">
                <a:xfrm>
                  <a:off x="2902" y="1296"/>
                  <a:ext cx="19" cy="10"/>
                </a:xfrm>
                <a:custGeom>
                  <a:avLst/>
                  <a:gdLst>
                    <a:gd name="T0" fmla="*/ 8 w 20"/>
                    <a:gd name="T1" fmla="*/ 8 h 10"/>
                    <a:gd name="T2" fmla="*/ 14 w 20"/>
                    <a:gd name="T3" fmla="*/ 10 h 10"/>
                    <a:gd name="T4" fmla="*/ 20 w 20"/>
                    <a:gd name="T5" fmla="*/ 10 h 10"/>
                    <a:gd name="T6" fmla="*/ 12 w 20"/>
                    <a:gd name="T7" fmla="*/ 4 h 10"/>
                    <a:gd name="T8" fmla="*/ 10 w 20"/>
                    <a:gd name="T9" fmla="*/ 2 h 10"/>
                    <a:gd name="T10" fmla="*/ 0 w 20"/>
                    <a:gd name="T11" fmla="*/ 0 h 10"/>
                    <a:gd name="T12" fmla="*/ 4 w 20"/>
                    <a:gd name="T13" fmla="*/ 8 h 10"/>
                    <a:gd name="T14" fmla="*/ 8 w 20"/>
                    <a:gd name="T15" fmla="*/ 8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"/>
                    <a:gd name="T25" fmla="*/ 0 h 10"/>
                    <a:gd name="T26" fmla="*/ 20 w 20"/>
                    <a:gd name="T27" fmla="*/ 10 h 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" h="10">
                      <a:moveTo>
                        <a:pt x="8" y="8"/>
                      </a:moveTo>
                      <a:lnTo>
                        <a:pt x="14" y="10"/>
                      </a:lnTo>
                      <a:lnTo>
                        <a:pt x="20" y="10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4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29" name="Freeform 578"/>
                <p:cNvSpPr>
                  <a:spLocks noChangeAspect="1"/>
                </p:cNvSpPr>
                <p:nvPr/>
              </p:nvSpPr>
              <p:spPr bwMode="gray">
                <a:xfrm>
                  <a:off x="3409" y="1191"/>
                  <a:ext cx="54" cy="82"/>
                </a:xfrm>
                <a:custGeom>
                  <a:avLst/>
                  <a:gdLst>
                    <a:gd name="T0" fmla="*/ 48 w 58"/>
                    <a:gd name="T1" fmla="*/ 2 h 73"/>
                    <a:gd name="T2" fmla="*/ 44 w 58"/>
                    <a:gd name="T3" fmla="*/ 0 h 73"/>
                    <a:gd name="T4" fmla="*/ 37 w 58"/>
                    <a:gd name="T5" fmla="*/ 11 h 73"/>
                    <a:gd name="T6" fmla="*/ 31 w 58"/>
                    <a:gd name="T7" fmla="*/ 13 h 73"/>
                    <a:gd name="T8" fmla="*/ 31 w 58"/>
                    <a:gd name="T9" fmla="*/ 19 h 73"/>
                    <a:gd name="T10" fmla="*/ 27 w 58"/>
                    <a:gd name="T11" fmla="*/ 19 h 73"/>
                    <a:gd name="T12" fmla="*/ 17 w 58"/>
                    <a:gd name="T13" fmla="*/ 17 h 73"/>
                    <a:gd name="T14" fmla="*/ 15 w 58"/>
                    <a:gd name="T15" fmla="*/ 19 h 73"/>
                    <a:gd name="T16" fmla="*/ 13 w 58"/>
                    <a:gd name="T17" fmla="*/ 29 h 73"/>
                    <a:gd name="T18" fmla="*/ 4 w 58"/>
                    <a:gd name="T19" fmla="*/ 35 h 73"/>
                    <a:gd name="T20" fmla="*/ 0 w 58"/>
                    <a:gd name="T21" fmla="*/ 42 h 73"/>
                    <a:gd name="T22" fmla="*/ 4 w 58"/>
                    <a:gd name="T23" fmla="*/ 44 h 73"/>
                    <a:gd name="T24" fmla="*/ 11 w 58"/>
                    <a:gd name="T25" fmla="*/ 46 h 73"/>
                    <a:gd name="T26" fmla="*/ 15 w 58"/>
                    <a:gd name="T27" fmla="*/ 46 h 73"/>
                    <a:gd name="T28" fmla="*/ 17 w 58"/>
                    <a:gd name="T29" fmla="*/ 44 h 73"/>
                    <a:gd name="T30" fmla="*/ 19 w 58"/>
                    <a:gd name="T31" fmla="*/ 44 h 73"/>
                    <a:gd name="T32" fmla="*/ 17 w 58"/>
                    <a:gd name="T33" fmla="*/ 46 h 73"/>
                    <a:gd name="T34" fmla="*/ 19 w 58"/>
                    <a:gd name="T35" fmla="*/ 48 h 73"/>
                    <a:gd name="T36" fmla="*/ 19 w 58"/>
                    <a:gd name="T37" fmla="*/ 54 h 73"/>
                    <a:gd name="T38" fmla="*/ 19 w 58"/>
                    <a:gd name="T39" fmla="*/ 58 h 73"/>
                    <a:gd name="T40" fmla="*/ 17 w 58"/>
                    <a:gd name="T41" fmla="*/ 66 h 73"/>
                    <a:gd name="T42" fmla="*/ 23 w 58"/>
                    <a:gd name="T43" fmla="*/ 66 h 73"/>
                    <a:gd name="T44" fmla="*/ 23 w 58"/>
                    <a:gd name="T45" fmla="*/ 68 h 73"/>
                    <a:gd name="T46" fmla="*/ 27 w 58"/>
                    <a:gd name="T47" fmla="*/ 70 h 73"/>
                    <a:gd name="T48" fmla="*/ 27 w 58"/>
                    <a:gd name="T49" fmla="*/ 73 h 73"/>
                    <a:gd name="T50" fmla="*/ 29 w 58"/>
                    <a:gd name="T51" fmla="*/ 73 h 73"/>
                    <a:gd name="T52" fmla="*/ 31 w 58"/>
                    <a:gd name="T53" fmla="*/ 70 h 73"/>
                    <a:gd name="T54" fmla="*/ 35 w 58"/>
                    <a:gd name="T55" fmla="*/ 70 h 73"/>
                    <a:gd name="T56" fmla="*/ 39 w 58"/>
                    <a:gd name="T57" fmla="*/ 73 h 73"/>
                    <a:gd name="T58" fmla="*/ 41 w 58"/>
                    <a:gd name="T59" fmla="*/ 68 h 73"/>
                    <a:gd name="T60" fmla="*/ 46 w 58"/>
                    <a:gd name="T61" fmla="*/ 64 h 73"/>
                    <a:gd name="T62" fmla="*/ 52 w 58"/>
                    <a:gd name="T63" fmla="*/ 64 h 73"/>
                    <a:gd name="T64" fmla="*/ 58 w 58"/>
                    <a:gd name="T65" fmla="*/ 62 h 73"/>
                    <a:gd name="T66" fmla="*/ 56 w 58"/>
                    <a:gd name="T67" fmla="*/ 60 h 73"/>
                    <a:gd name="T68" fmla="*/ 54 w 58"/>
                    <a:gd name="T69" fmla="*/ 60 h 73"/>
                    <a:gd name="T70" fmla="*/ 48 w 58"/>
                    <a:gd name="T71" fmla="*/ 56 h 73"/>
                    <a:gd name="T72" fmla="*/ 46 w 58"/>
                    <a:gd name="T73" fmla="*/ 54 h 73"/>
                    <a:gd name="T74" fmla="*/ 39 w 58"/>
                    <a:gd name="T75" fmla="*/ 54 h 73"/>
                    <a:gd name="T76" fmla="*/ 39 w 58"/>
                    <a:gd name="T77" fmla="*/ 52 h 73"/>
                    <a:gd name="T78" fmla="*/ 41 w 58"/>
                    <a:gd name="T79" fmla="*/ 50 h 73"/>
                    <a:gd name="T80" fmla="*/ 41 w 58"/>
                    <a:gd name="T81" fmla="*/ 46 h 73"/>
                    <a:gd name="T82" fmla="*/ 39 w 58"/>
                    <a:gd name="T83" fmla="*/ 46 h 73"/>
                    <a:gd name="T84" fmla="*/ 39 w 58"/>
                    <a:gd name="T85" fmla="*/ 44 h 73"/>
                    <a:gd name="T86" fmla="*/ 44 w 58"/>
                    <a:gd name="T87" fmla="*/ 40 h 73"/>
                    <a:gd name="T88" fmla="*/ 48 w 58"/>
                    <a:gd name="T89" fmla="*/ 40 h 73"/>
                    <a:gd name="T90" fmla="*/ 50 w 58"/>
                    <a:gd name="T91" fmla="*/ 37 h 73"/>
                    <a:gd name="T92" fmla="*/ 50 w 58"/>
                    <a:gd name="T93" fmla="*/ 35 h 73"/>
                    <a:gd name="T94" fmla="*/ 54 w 58"/>
                    <a:gd name="T95" fmla="*/ 33 h 73"/>
                    <a:gd name="T96" fmla="*/ 54 w 58"/>
                    <a:gd name="T97" fmla="*/ 31 h 73"/>
                    <a:gd name="T98" fmla="*/ 56 w 58"/>
                    <a:gd name="T99" fmla="*/ 29 h 73"/>
                    <a:gd name="T100" fmla="*/ 56 w 58"/>
                    <a:gd name="T101" fmla="*/ 27 h 73"/>
                    <a:gd name="T102" fmla="*/ 54 w 58"/>
                    <a:gd name="T103" fmla="*/ 23 h 73"/>
                    <a:gd name="T104" fmla="*/ 52 w 58"/>
                    <a:gd name="T105" fmla="*/ 15 h 73"/>
                    <a:gd name="T106" fmla="*/ 52 w 58"/>
                    <a:gd name="T107" fmla="*/ 7 h 73"/>
                    <a:gd name="T108" fmla="*/ 52 w 58"/>
                    <a:gd name="T109" fmla="*/ 7 h 73"/>
                    <a:gd name="T110" fmla="*/ 52 w 58"/>
                    <a:gd name="T111" fmla="*/ 4 h 73"/>
                    <a:gd name="T112" fmla="*/ 48 w 58"/>
                    <a:gd name="T113" fmla="*/ 2 h 7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8"/>
                    <a:gd name="T172" fmla="*/ 0 h 73"/>
                    <a:gd name="T173" fmla="*/ 58 w 58"/>
                    <a:gd name="T174" fmla="*/ 73 h 7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8" h="73">
                      <a:moveTo>
                        <a:pt x="48" y="2"/>
                      </a:moveTo>
                      <a:lnTo>
                        <a:pt x="44" y="0"/>
                      </a:lnTo>
                      <a:lnTo>
                        <a:pt x="37" y="11"/>
                      </a:lnTo>
                      <a:lnTo>
                        <a:pt x="31" y="13"/>
                      </a:lnTo>
                      <a:lnTo>
                        <a:pt x="31" y="19"/>
                      </a:lnTo>
                      <a:lnTo>
                        <a:pt x="27" y="19"/>
                      </a:lnTo>
                      <a:lnTo>
                        <a:pt x="17" y="17"/>
                      </a:lnTo>
                      <a:lnTo>
                        <a:pt x="15" y="19"/>
                      </a:lnTo>
                      <a:lnTo>
                        <a:pt x="13" y="29"/>
                      </a:lnTo>
                      <a:lnTo>
                        <a:pt x="4" y="35"/>
                      </a:lnTo>
                      <a:lnTo>
                        <a:pt x="0" y="42"/>
                      </a:lnTo>
                      <a:lnTo>
                        <a:pt x="4" y="44"/>
                      </a:lnTo>
                      <a:lnTo>
                        <a:pt x="11" y="46"/>
                      </a:lnTo>
                      <a:lnTo>
                        <a:pt x="15" y="46"/>
                      </a:lnTo>
                      <a:lnTo>
                        <a:pt x="17" y="44"/>
                      </a:lnTo>
                      <a:lnTo>
                        <a:pt x="19" y="44"/>
                      </a:lnTo>
                      <a:lnTo>
                        <a:pt x="17" y="46"/>
                      </a:lnTo>
                      <a:lnTo>
                        <a:pt x="19" y="48"/>
                      </a:lnTo>
                      <a:lnTo>
                        <a:pt x="19" y="54"/>
                      </a:lnTo>
                      <a:lnTo>
                        <a:pt x="19" y="58"/>
                      </a:lnTo>
                      <a:lnTo>
                        <a:pt x="17" y="66"/>
                      </a:lnTo>
                      <a:lnTo>
                        <a:pt x="23" y="66"/>
                      </a:lnTo>
                      <a:lnTo>
                        <a:pt x="23" y="68"/>
                      </a:lnTo>
                      <a:lnTo>
                        <a:pt x="27" y="70"/>
                      </a:lnTo>
                      <a:lnTo>
                        <a:pt x="27" y="73"/>
                      </a:lnTo>
                      <a:lnTo>
                        <a:pt x="29" y="73"/>
                      </a:lnTo>
                      <a:lnTo>
                        <a:pt x="31" y="70"/>
                      </a:lnTo>
                      <a:lnTo>
                        <a:pt x="35" y="70"/>
                      </a:lnTo>
                      <a:lnTo>
                        <a:pt x="39" y="73"/>
                      </a:lnTo>
                      <a:lnTo>
                        <a:pt x="41" y="68"/>
                      </a:lnTo>
                      <a:lnTo>
                        <a:pt x="46" y="64"/>
                      </a:lnTo>
                      <a:lnTo>
                        <a:pt x="52" y="64"/>
                      </a:lnTo>
                      <a:lnTo>
                        <a:pt x="58" y="62"/>
                      </a:lnTo>
                      <a:lnTo>
                        <a:pt x="56" y="60"/>
                      </a:lnTo>
                      <a:lnTo>
                        <a:pt x="54" y="60"/>
                      </a:lnTo>
                      <a:lnTo>
                        <a:pt x="48" y="56"/>
                      </a:lnTo>
                      <a:lnTo>
                        <a:pt x="46" y="54"/>
                      </a:lnTo>
                      <a:lnTo>
                        <a:pt x="39" y="54"/>
                      </a:lnTo>
                      <a:lnTo>
                        <a:pt x="39" y="52"/>
                      </a:lnTo>
                      <a:lnTo>
                        <a:pt x="41" y="50"/>
                      </a:lnTo>
                      <a:lnTo>
                        <a:pt x="41" y="46"/>
                      </a:lnTo>
                      <a:lnTo>
                        <a:pt x="39" y="46"/>
                      </a:lnTo>
                      <a:lnTo>
                        <a:pt x="39" y="44"/>
                      </a:lnTo>
                      <a:lnTo>
                        <a:pt x="44" y="40"/>
                      </a:lnTo>
                      <a:lnTo>
                        <a:pt x="48" y="40"/>
                      </a:lnTo>
                      <a:lnTo>
                        <a:pt x="50" y="37"/>
                      </a:lnTo>
                      <a:lnTo>
                        <a:pt x="50" y="35"/>
                      </a:lnTo>
                      <a:lnTo>
                        <a:pt x="54" y="33"/>
                      </a:lnTo>
                      <a:lnTo>
                        <a:pt x="54" y="31"/>
                      </a:lnTo>
                      <a:lnTo>
                        <a:pt x="56" y="29"/>
                      </a:lnTo>
                      <a:lnTo>
                        <a:pt x="56" y="27"/>
                      </a:lnTo>
                      <a:lnTo>
                        <a:pt x="54" y="23"/>
                      </a:lnTo>
                      <a:lnTo>
                        <a:pt x="52" y="15"/>
                      </a:lnTo>
                      <a:lnTo>
                        <a:pt x="52" y="7"/>
                      </a:lnTo>
                      <a:lnTo>
                        <a:pt x="52" y="4"/>
                      </a:lnTo>
                      <a:lnTo>
                        <a:pt x="48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30" name="Freeform 579"/>
                <p:cNvSpPr>
                  <a:spLocks noChangeAspect="1"/>
                </p:cNvSpPr>
                <p:nvPr/>
              </p:nvSpPr>
              <p:spPr bwMode="gray">
                <a:xfrm>
                  <a:off x="3255" y="1852"/>
                  <a:ext cx="5" cy="2"/>
                </a:xfrm>
                <a:custGeom>
                  <a:avLst/>
                  <a:gdLst>
                    <a:gd name="T0" fmla="*/ 4 w 4"/>
                    <a:gd name="T1" fmla="*/ 4 h 4"/>
                    <a:gd name="T2" fmla="*/ 0 w 4"/>
                    <a:gd name="T3" fmla="*/ 4 h 4"/>
                    <a:gd name="T4" fmla="*/ 0 w 4"/>
                    <a:gd name="T5" fmla="*/ 0 h 4"/>
                    <a:gd name="T6" fmla="*/ 4 w 4"/>
                    <a:gd name="T7" fmla="*/ 2 h 4"/>
                    <a:gd name="T8" fmla="*/ 4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31" name="Freeform 580"/>
                <p:cNvSpPr>
                  <a:spLocks noChangeAspect="1"/>
                </p:cNvSpPr>
                <p:nvPr/>
              </p:nvSpPr>
              <p:spPr bwMode="gray">
                <a:xfrm>
                  <a:off x="3249" y="1847"/>
                  <a:ext cx="1" cy="5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2 h 4"/>
                    <a:gd name="T4" fmla="*/ 0 w 2"/>
                    <a:gd name="T5" fmla="*/ 0 h 4"/>
                    <a:gd name="T6" fmla="*/ 2 w 2"/>
                    <a:gd name="T7" fmla="*/ 0 h 4"/>
                    <a:gd name="T8" fmla="*/ 2 w 2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4"/>
                    <a:gd name="T17" fmla="*/ 2 w 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32" name="Freeform 581"/>
                <p:cNvSpPr>
                  <a:spLocks noChangeAspect="1"/>
                </p:cNvSpPr>
                <p:nvPr/>
              </p:nvSpPr>
              <p:spPr bwMode="gray">
                <a:xfrm>
                  <a:off x="3546" y="1882"/>
                  <a:ext cx="7" cy="12"/>
                </a:xfrm>
                <a:custGeom>
                  <a:avLst/>
                  <a:gdLst>
                    <a:gd name="T0" fmla="*/ 8 w 8"/>
                    <a:gd name="T1" fmla="*/ 10 h 10"/>
                    <a:gd name="T2" fmla="*/ 8 w 8"/>
                    <a:gd name="T3" fmla="*/ 8 h 10"/>
                    <a:gd name="T4" fmla="*/ 6 w 8"/>
                    <a:gd name="T5" fmla="*/ 6 h 10"/>
                    <a:gd name="T6" fmla="*/ 6 w 8"/>
                    <a:gd name="T7" fmla="*/ 4 h 10"/>
                    <a:gd name="T8" fmla="*/ 4 w 8"/>
                    <a:gd name="T9" fmla="*/ 4 h 10"/>
                    <a:gd name="T10" fmla="*/ 2 w 8"/>
                    <a:gd name="T11" fmla="*/ 0 h 10"/>
                    <a:gd name="T12" fmla="*/ 0 w 8"/>
                    <a:gd name="T13" fmla="*/ 0 h 10"/>
                    <a:gd name="T14" fmla="*/ 0 w 8"/>
                    <a:gd name="T15" fmla="*/ 2 h 10"/>
                    <a:gd name="T16" fmla="*/ 2 w 8"/>
                    <a:gd name="T17" fmla="*/ 6 h 10"/>
                    <a:gd name="T18" fmla="*/ 8 w 8"/>
                    <a:gd name="T19" fmla="*/ 10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"/>
                    <a:gd name="T31" fmla="*/ 0 h 10"/>
                    <a:gd name="T32" fmla="*/ 8 w 8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" h="10">
                      <a:moveTo>
                        <a:pt x="8" y="10"/>
                      </a:move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6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33" name="Freeform 582"/>
                <p:cNvSpPr>
                  <a:spLocks noChangeAspect="1"/>
                </p:cNvSpPr>
                <p:nvPr/>
              </p:nvSpPr>
              <p:spPr bwMode="gray">
                <a:xfrm>
                  <a:off x="1640" y="781"/>
                  <a:ext cx="24" cy="19"/>
                </a:xfrm>
                <a:custGeom>
                  <a:avLst/>
                  <a:gdLst>
                    <a:gd name="T0" fmla="*/ 17 w 25"/>
                    <a:gd name="T1" fmla="*/ 2 h 15"/>
                    <a:gd name="T2" fmla="*/ 21 w 25"/>
                    <a:gd name="T3" fmla="*/ 7 h 15"/>
                    <a:gd name="T4" fmla="*/ 25 w 25"/>
                    <a:gd name="T5" fmla="*/ 7 h 15"/>
                    <a:gd name="T6" fmla="*/ 25 w 25"/>
                    <a:gd name="T7" fmla="*/ 7 h 15"/>
                    <a:gd name="T8" fmla="*/ 25 w 25"/>
                    <a:gd name="T9" fmla="*/ 9 h 15"/>
                    <a:gd name="T10" fmla="*/ 21 w 25"/>
                    <a:gd name="T11" fmla="*/ 11 h 15"/>
                    <a:gd name="T12" fmla="*/ 13 w 25"/>
                    <a:gd name="T13" fmla="*/ 13 h 15"/>
                    <a:gd name="T14" fmla="*/ 9 w 25"/>
                    <a:gd name="T15" fmla="*/ 15 h 15"/>
                    <a:gd name="T16" fmla="*/ 5 w 25"/>
                    <a:gd name="T17" fmla="*/ 13 h 15"/>
                    <a:gd name="T18" fmla="*/ 3 w 25"/>
                    <a:gd name="T19" fmla="*/ 13 h 15"/>
                    <a:gd name="T20" fmla="*/ 5 w 25"/>
                    <a:gd name="T21" fmla="*/ 11 h 15"/>
                    <a:gd name="T22" fmla="*/ 9 w 25"/>
                    <a:gd name="T23" fmla="*/ 11 h 15"/>
                    <a:gd name="T24" fmla="*/ 13 w 25"/>
                    <a:gd name="T25" fmla="*/ 11 h 15"/>
                    <a:gd name="T26" fmla="*/ 7 w 25"/>
                    <a:gd name="T27" fmla="*/ 9 h 15"/>
                    <a:gd name="T28" fmla="*/ 5 w 25"/>
                    <a:gd name="T29" fmla="*/ 9 h 15"/>
                    <a:gd name="T30" fmla="*/ 3 w 25"/>
                    <a:gd name="T31" fmla="*/ 9 h 15"/>
                    <a:gd name="T32" fmla="*/ 0 w 25"/>
                    <a:gd name="T33" fmla="*/ 7 h 15"/>
                    <a:gd name="T34" fmla="*/ 3 w 25"/>
                    <a:gd name="T35" fmla="*/ 4 h 15"/>
                    <a:gd name="T36" fmla="*/ 5 w 25"/>
                    <a:gd name="T37" fmla="*/ 7 h 15"/>
                    <a:gd name="T38" fmla="*/ 7 w 25"/>
                    <a:gd name="T39" fmla="*/ 4 h 15"/>
                    <a:gd name="T40" fmla="*/ 3 w 25"/>
                    <a:gd name="T41" fmla="*/ 4 h 15"/>
                    <a:gd name="T42" fmla="*/ 5 w 25"/>
                    <a:gd name="T43" fmla="*/ 2 h 15"/>
                    <a:gd name="T44" fmla="*/ 5 w 25"/>
                    <a:gd name="T45" fmla="*/ 0 h 15"/>
                    <a:gd name="T46" fmla="*/ 9 w 25"/>
                    <a:gd name="T47" fmla="*/ 2 h 15"/>
                    <a:gd name="T48" fmla="*/ 13 w 25"/>
                    <a:gd name="T49" fmla="*/ 2 h 15"/>
                    <a:gd name="T50" fmla="*/ 17 w 25"/>
                    <a:gd name="T51" fmla="*/ 2 h 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5"/>
                    <a:gd name="T79" fmla="*/ 0 h 15"/>
                    <a:gd name="T80" fmla="*/ 25 w 25"/>
                    <a:gd name="T81" fmla="*/ 15 h 1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5" h="15">
                      <a:moveTo>
                        <a:pt x="17" y="2"/>
                      </a:moveTo>
                      <a:lnTo>
                        <a:pt x="21" y="7"/>
                      </a:lnTo>
                      <a:lnTo>
                        <a:pt x="25" y="7"/>
                      </a:lnTo>
                      <a:lnTo>
                        <a:pt x="25" y="9"/>
                      </a:lnTo>
                      <a:lnTo>
                        <a:pt x="21" y="11"/>
                      </a:lnTo>
                      <a:lnTo>
                        <a:pt x="13" y="13"/>
                      </a:lnTo>
                      <a:lnTo>
                        <a:pt x="9" y="15"/>
                      </a:lnTo>
                      <a:lnTo>
                        <a:pt x="5" y="13"/>
                      </a:lnTo>
                      <a:lnTo>
                        <a:pt x="3" y="13"/>
                      </a:lnTo>
                      <a:lnTo>
                        <a:pt x="5" y="11"/>
                      </a:lnTo>
                      <a:lnTo>
                        <a:pt x="9" y="11"/>
                      </a:lnTo>
                      <a:lnTo>
                        <a:pt x="13" y="11"/>
                      </a:lnTo>
                      <a:lnTo>
                        <a:pt x="7" y="9"/>
                      </a:lnTo>
                      <a:lnTo>
                        <a:pt x="5" y="9"/>
                      </a:lnTo>
                      <a:lnTo>
                        <a:pt x="3" y="9"/>
                      </a:lnTo>
                      <a:lnTo>
                        <a:pt x="0" y="7"/>
                      </a:lnTo>
                      <a:lnTo>
                        <a:pt x="3" y="4"/>
                      </a:lnTo>
                      <a:lnTo>
                        <a:pt x="5" y="7"/>
                      </a:lnTo>
                      <a:lnTo>
                        <a:pt x="7" y="4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9" y="2"/>
                      </a:lnTo>
                      <a:lnTo>
                        <a:pt x="13" y="2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34" name="Freeform 583"/>
                <p:cNvSpPr>
                  <a:spLocks noChangeAspect="1"/>
                </p:cNvSpPr>
                <p:nvPr/>
              </p:nvSpPr>
              <p:spPr bwMode="gray">
                <a:xfrm>
                  <a:off x="3604" y="1167"/>
                  <a:ext cx="9" cy="12"/>
                </a:xfrm>
                <a:custGeom>
                  <a:avLst/>
                  <a:gdLst>
                    <a:gd name="T0" fmla="*/ 2 w 8"/>
                    <a:gd name="T1" fmla="*/ 10 h 10"/>
                    <a:gd name="T2" fmla="*/ 0 w 8"/>
                    <a:gd name="T3" fmla="*/ 8 h 10"/>
                    <a:gd name="T4" fmla="*/ 4 w 8"/>
                    <a:gd name="T5" fmla="*/ 0 h 10"/>
                    <a:gd name="T6" fmla="*/ 8 w 8"/>
                    <a:gd name="T7" fmla="*/ 0 h 10"/>
                    <a:gd name="T8" fmla="*/ 4 w 8"/>
                    <a:gd name="T9" fmla="*/ 4 h 10"/>
                    <a:gd name="T10" fmla="*/ 2 w 8"/>
                    <a:gd name="T11" fmla="*/ 1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10"/>
                    <a:gd name="T20" fmla="*/ 8 w 8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10">
                      <a:moveTo>
                        <a:pt x="2" y="10"/>
                      </a:move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35" name="Freeform 584"/>
                <p:cNvSpPr>
                  <a:spLocks noChangeAspect="1"/>
                </p:cNvSpPr>
                <p:nvPr/>
              </p:nvSpPr>
              <p:spPr bwMode="gray">
                <a:xfrm>
                  <a:off x="3615" y="1149"/>
                  <a:ext cx="11" cy="16"/>
                </a:xfrm>
                <a:custGeom>
                  <a:avLst/>
                  <a:gdLst>
                    <a:gd name="T0" fmla="*/ 2 w 12"/>
                    <a:gd name="T1" fmla="*/ 15 h 15"/>
                    <a:gd name="T2" fmla="*/ 0 w 12"/>
                    <a:gd name="T3" fmla="*/ 15 h 15"/>
                    <a:gd name="T4" fmla="*/ 2 w 12"/>
                    <a:gd name="T5" fmla="*/ 11 h 15"/>
                    <a:gd name="T6" fmla="*/ 2 w 12"/>
                    <a:gd name="T7" fmla="*/ 6 h 15"/>
                    <a:gd name="T8" fmla="*/ 4 w 12"/>
                    <a:gd name="T9" fmla="*/ 6 h 15"/>
                    <a:gd name="T10" fmla="*/ 4 w 12"/>
                    <a:gd name="T11" fmla="*/ 2 h 15"/>
                    <a:gd name="T12" fmla="*/ 6 w 12"/>
                    <a:gd name="T13" fmla="*/ 4 h 15"/>
                    <a:gd name="T14" fmla="*/ 10 w 12"/>
                    <a:gd name="T15" fmla="*/ 0 h 15"/>
                    <a:gd name="T16" fmla="*/ 12 w 12"/>
                    <a:gd name="T17" fmla="*/ 0 h 15"/>
                    <a:gd name="T18" fmla="*/ 12 w 12"/>
                    <a:gd name="T19" fmla="*/ 2 h 15"/>
                    <a:gd name="T20" fmla="*/ 6 w 12"/>
                    <a:gd name="T21" fmla="*/ 6 h 15"/>
                    <a:gd name="T22" fmla="*/ 4 w 12"/>
                    <a:gd name="T23" fmla="*/ 11 h 15"/>
                    <a:gd name="T24" fmla="*/ 2 w 12"/>
                    <a:gd name="T25" fmla="*/ 15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15"/>
                    <a:gd name="T41" fmla="*/ 12 w 12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15">
                      <a:moveTo>
                        <a:pt x="2" y="15"/>
                      </a:move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2"/>
                      </a:lnTo>
                      <a:lnTo>
                        <a:pt x="6" y="4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4" y="11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36" name="Freeform 585"/>
                <p:cNvSpPr>
                  <a:spLocks noChangeAspect="1"/>
                </p:cNvSpPr>
                <p:nvPr/>
              </p:nvSpPr>
              <p:spPr bwMode="gray">
                <a:xfrm>
                  <a:off x="2090" y="1256"/>
                  <a:ext cx="3" cy="2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2 h 2"/>
                    <a:gd name="T4" fmla="*/ 0 w 4"/>
                    <a:gd name="T5" fmla="*/ 0 h 2"/>
                    <a:gd name="T6" fmla="*/ 2 w 4"/>
                    <a:gd name="T7" fmla="*/ 2 h 2"/>
                    <a:gd name="T8" fmla="*/ 4 w 4"/>
                    <a:gd name="T9" fmla="*/ 2 h 2"/>
                    <a:gd name="T10" fmla="*/ 0 w 4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37" name="Freeform 586"/>
                <p:cNvSpPr>
                  <a:spLocks noChangeAspect="1"/>
                </p:cNvSpPr>
                <p:nvPr/>
              </p:nvSpPr>
              <p:spPr bwMode="gray">
                <a:xfrm>
                  <a:off x="2098" y="1237"/>
                  <a:ext cx="15" cy="10"/>
                </a:xfrm>
                <a:custGeom>
                  <a:avLst/>
                  <a:gdLst>
                    <a:gd name="T0" fmla="*/ 7 w 15"/>
                    <a:gd name="T1" fmla="*/ 8 h 8"/>
                    <a:gd name="T2" fmla="*/ 7 w 15"/>
                    <a:gd name="T3" fmla="*/ 6 h 8"/>
                    <a:gd name="T4" fmla="*/ 5 w 15"/>
                    <a:gd name="T5" fmla="*/ 6 h 8"/>
                    <a:gd name="T6" fmla="*/ 3 w 15"/>
                    <a:gd name="T7" fmla="*/ 8 h 8"/>
                    <a:gd name="T8" fmla="*/ 0 w 15"/>
                    <a:gd name="T9" fmla="*/ 6 h 8"/>
                    <a:gd name="T10" fmla="*/ 3 w 15"/>
                    <a:gd name="T11" fmla="*/ 4 h 8"/>
                    <a:gd name="T12" fmla="*/ 7 w 15"/>
                    <a:gd name="T13" fmla="*/ 2 h 8"/>
                    <a:gd name="T14" fmla="*/ 9 w 15"/>
                    <a:gd name="T15" fmla="*/ 0 h 8"/>
                    <a:gd name="T16" fmla="*/ 11 w 15"/>
                    <a:gd name="T17" fmla="*/ 0 h 8"/>
                    <a:gd name="T18" fmla="*/ 11 w 15"/>
                    <a:gd name="T19" fmla="*/ 2 h 8"/>
                    <a:gd name="T20" fmla="*/ 13 w 15"/>
                    <a:gd name="T21" fmla="*/ 2 h 8"/>
                    <a:gd name="T22" fmla="*/ 15 w 15"/>
                    <a:gd name="T23" fmla="*/ 4 h 8"/>
                    <a:gd name="T24" fmla="*/ 13 w 15"/>
                    <a:gd name="T25" fmla="*/ 6 h 8"/>
                    <a:gd name="T26" fmla="*/ 11 w 15"/>
                    <a:gd name="T27" fmla="*/ 8 h 8"/>
                    <a:gd name="T28" fmla="*/ 9 w 15"/>
                    <a:gd name="T29" fmla="*/ 8 h 8"/>
                    <a:gd name="T30" fmla="*/ 7 w 15"/>
                    <a:gd name="T31" fmla="*/ 8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"/>
                    <a:gd name="T49" fmla="*/ 0 h 8"/>
                    <a:gd name="T50" fmla="*/ 15 w 15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" h="8">
                      <a:moveTo>
                        <a:pt x="7" y="8"/>
                      </a:move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3" y="4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3" y="6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38" name="Freeform 587"/>
                <p:cNvSpPr>
                  <a:spLocks noChangeAspect="1"/>
                </p:cNvSpPr>
                <p:nvPr/>
              </p:nvSpPr>
              <p:spPr bwMode="gray">
                <a:xfrm>
                  <a:off x="2116" y="1235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2 w 4"/>
                    <a:gd name="T3" fmla="*/ 4 h 4"/>
                    <a:gd name="T4" fmla="*/ 0 w 4"/>
                    <a:gd name="T5" fmla="*/ 4 h 4"/>
                    <a:gd name="T6" fmla="*/ 0 w 4"/>
                    <a:gd name="T7" fmla="*/ 0 h 4"/>
                    <a:gd name="T8" fmla="*/ 2 w 4"/>
                    <a:gd name="T9" fmla="*/ 0 h 4"/>
                    <a:gd name="T10" fmla="*/ 4 w 4"/>
                    <a:gd name="T11" fmla="*/ 2 h 4"/>
                    <a:gd name="T12" fmla="*/ 4 w 4"/>
                    <a:gd name="T13" fmla="*/ 4 h 4"/>
                    <a:gd name="T14" fmla="*/ 4 w 4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4"/>
                    <a:gd name="T26" fmla="*/ 4 w 4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4"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39" name="Freeform 588"/>
                <p:cNvSpPr>
                  <a:spLocks noChangeAspect="1"/>
                </p:cNvSpPr>
                <p:nvPr/>
              </p:nvSpPr>
              <p:spPr bwMode="gray">
                <a:xfrm>
                  <a:off x="2464" y="1282"/>
                  <a:ext cx="68" cy="80"/>
                </a:xfrm>
                <a:custGeom>
                  <a:avLst/>
                  <a:gdLst>
                    <a:gd name="T0" fmla="*/ 13 w 75"/>
                    <a:gd name="T1" fmla="*/ 41 h 70"/>
                    <a:gd name="T2" fmla="*/ 13 w 75"/>
                    <a:gd name="T3" fmla="*/ 47 h 70"/>
                    <a:gd name="T4" fmla="*/ 9 w 75"/>
                    <a:gd name="T5" fmla="*/ 49 h 70"/>
                    <a:gd name="T6" fmla="*/ 4 w 75"/>
                    <a:gd name="T7" fmla="*/ 55 h 70"/>
                    <a:gd name="T8" fmla="*/ 2 w 75"/>
                    <a:gd name="T9" fmla="*/ 60 h 70"/>
                    <a:gd name="T10" fmla="*/ 2 w 75"/>
                    <a:gd name="T11" fmla="*/ 66 h 70"/>
                    <a:gd name="T12" fmla="*/ 7 w 75"/>
                    <a:gd name="T13" fmla="*/ 68 h 70"/>
                    <a:gd name="T14" fmla="*/ 11 w 75"/>
                    <a:gd name="T15" fmla="*/ 70 h 70"/>
                    <a:gd name="T16" fmla="*/ 17 w 75"/>
                    <a:gd name="T17" fmla="*/ 70 h 70"/>
                    <a:gd name="T18" fmla="*/ 42 w 75"/>
                    <a:gd name="T19" fmla="*/ 53 h 70"/>
                    <a:gd name="T20" fmla="*/ 66 w 75"/>
                    <a:gd name="T21" fmla="*/ 35 h 70"/>
                    <a:gd name="T22" fmla="*/ 68 w 75"/>
                    <a:gd name="T23" fmla="*/ 25 h 70"/>
                    <a:gd name="T24" fmla="*/ 66 w 75"/>
                    <a:gd name="T25" fmla="*/ 14 h 70"/>
                    <a:gd name="T26" fmla="*/ 75 w 75"/>
                    <a:gd name="T27" fmla="*/ 2 h 70"/>
                    <a:gd name="T28" fmla="*/ 73 w 75"/>
                    <a:gd name="T29" fmla="*/ 0 h 70"/>
                    <a:gd name="T30" fmla="*/ 58 w 75"/>
                    <a:gd name="T31" fmla="*/ 2 h 70"/>
                    <a:gd name="T32" fmla="*/ 42 w 75"/>
                    <a:gd name="T33" fmla="*/ 10 h 70"/>
                    <a:gd name="T34" fmla="*/ 31 w 75"/>
                    <a:gd name="T35" fmla="*/ 6 h 70"/>
                    <a:gd name="T36" fmla="*/ 27 w 75"/>
                    <a:gd name="T37" fmla="*/ 8 h 70"/>
                    <a:gd name="T38" fmla="*/ 21 w 75"/>
                    <a:gd name="T39" fmla="*/ 10 h 70"/>
                    <a:gd name="T40" fmla="*/ 15 w 75"/>
                    <a:gd name="T41" fmla="*/ 10 h 70"/>
                    <a:gd name="T42" fmla="*/ 13 w 75"/>
                    <a:gd name="T43" fmla="*/ 8 h 70"/>
                    <a:gd name="T44" fmla="*/ 9 w 75"/>
                    <a:gd name="T45" fmla="*/ 8 h 70"/>
                    <a:gd name="T46" fmla="*/ 9 w 75"/>
                    <a:gd name="T47" fmla="*/ 12 h 70"/>
                    <a:gd name="T48" fmla="*/ 9 w 75"/>
                    <a:gd name="T49" fmla="*/ 14 h 70"/>
                    <a:gd name="T50" fmla="*/ 7 w 75"/>
                    <a:gd name="T51" fmla="*/ 18 h 70"/>
                    <a:gd name="T52" fmla="*/ 2 w 75"/>
                    <a:gd name="T53" fmla="*/ 20 h 70"/>
                    <a:gd name="T54" fmla="*/ 0 w 75"/>
                    <a:gd name="T55" fmla="*/ 25 h 70"/>
                    <a:gd name="T56" fmla="*/ 2 w 75"/>
                    <a:gd name="T57" fmla="*/ 27 h 70"/>
                    <a:gd name="T58" fmla="*/ 4 w 75"/>
                    <a:gd name="T59" fmla="*/ 37 h 70"/>
                    <a:gd name="T60" fmla="*/ 9 w 75"/>
                    <a:gd name="T61" fmla="*/ 37 h 70"/>
                    <a:gd name="T62" fmla="*/ 13 w 75"/>
                    <a:gd name="T63" fmla="*/ 41 h 7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5"/>
                    <a:gd name="T97" fmla="*/ 0 h 70"/>
                    <a:gd name="T98" fmla="*/ 75 w 75"/>
                    <a:gd name="T99" fmla="*/ 70 h 7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5" h="70">
                      <a:moveTo>
                        <a:pt x="13" y="41"/>
                      </a:moveTo>
                      <a:lnTo>
                        <a:pt x="13" y="47"/>
                      </a:lnTo>
                      <a:lnTo>
                        <a:pt x="9" y="49"/>
                      </a:lnTo>
                      <a:lnTo>
                        <a:pt x="4" y="55"/>
                      </a:lnTo>
                      <a:lnTo>
                        <a:pt x="2" y="60"/>
                      </a:lnTo>
                      <a:lnTo>
                        <a:pt x="2" y="66"/>
                      </a:lnTo>
                      <a:lnTo>
                        <a:pt x="7" y="68"/>
                      </a:lnTo>
                      <a:lnTo>
                        <a:pt x="11" y="70"/>
                      </a:lnTo>
                      <a:lnTo>
                        <a:pt x="17" y="70"/>
                      </a:lnTo>
                      <a:lnTo>
                        <a:pt x="42" y="53"/>
                      </a:lnTo>
                      <a:lnTo>
                        <a:pt x="66" y="35"/>
                      </a:lnTo>
                      <a:lnTo>
                        <a:pt x="68" y="25"/>
                      </a:lnTo>
                      <a:lnTo>
                        <a:pt x="66" y="14"/>
                      </a:lnTo>
                      <a:lnTo>
                        <a:pt x="75" y="2"/>
                      </a:lnTo>
                      <a:lnTo>
                        <a:pt x="73" y="0"/>
                      </a:lnTo>
                      <a:lnTo>
                        <a:pt x="58" y="2"/>
                      </a:lnTo>
                      <a:lnTo>
                        <a:pt x="42" y="10"/>
                      </a:lnTo>
                      <a:lnTo>
                        <a:pt x="31" y="6"/>
                      </a:lnTo>
                      <a:lnTo>
                        <a:pt x="27" y="8"/>
                      </a:lnTo>
                      <a:lnTo>
                        <a:pt x="21" y="10"/>
                      </a:lnTo>
                      <a:lnTo>
                        <a:pt x="15" y="10"/>
                      </a:lnTo>
                      <a:lnTo>
                        <a:pt x="13" y="8"/>
                      </a:lnTo>
                      <a:lnTo>
                        <a:pt x="9" y="8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7" y="18"/>
                      </a:lnTo>
                      <a:lnTo>
                        <a:pt x="2" y="20"/>
                      </a:lnTo>
                      <a:lnTo>
                        <a:pt x="0" y="25"/>
                      </a:lnTo>
                      <a:lnTo>
                        <a:pt x="2" y="27"/>
                      </a:lnTo>
                      <a:lnTo>
                        <a:pt x="4" y="37"/>
                      </a:lnTo>
                      <a:lnTo>
                        <a:pt x="9" y="37"/>
                      </a:lnTo>
                      <a:lnTo>
                        <a:pt x="13" y="4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40" name="Freeform 589"/>
                <p:cNvSpPr>
                  <a:spLocks noChangeAspect="1"/>
                </p:cNvSpPr>
                <p:nvPr/>
              </p:nvSpPr>
              <p:spPr bwMode="gray">
                <a:xfrm>
                  <a:off x="2502" y="1282"/>
                  <a:ext cx="113" cy="132"/>
                </a:xfrm>
                <a:custGeom>
                  <a:avLst/>
                  <a:gdLst>
                    <a:gd name="T0" fmla="*/ 113 w 121"/>
                    <a:gd name="T1" fmla="*/ 97 h 119"/>
                    <a:gd name="T2" fmla="*/ 113 w 121"/>
                    <a:gd name="T3" fmla="*/ 93 h 119"/>
                    <a:gd name="T4" fmla="*/ 111 w 121"/>
                    <a:gd name="T5" fmla="*/ 90 h 119"/>
                    <a:gd name="T6" fmla="*/ 109 w 121"/>
                    <a:gd name="T7" fmla="*/ 90 h 119"/>
                    <a:gd name="T8" fmla="*/ 107 w 121"/>
                    <a:gd name="T9" fmla="*/ 84 h 119"/>
                    <a:gd name="T10" fmla="*/ 109 w 121"/>
                    <a:gd name="T11" fmla="*/ 80 h 119"/>
                    <a:gd name="T12" fmla="*/ 107 w 121"/>
                    <a:gd name="T13" fmla="*/ 74 h 119"/>
                    <a:gd name="T14" fmla="*/ 90 w 121"/>
                    <a:gd name="T15" fmla="*/ 64 h 119"/>
                    <a:gd name="T16" fmla="*/ 86 w 121"/>
                    <a:gd name="T17" fmla="*/ 62 h 119"/>
                    <a:gd name="T18" fmla="*/ 78 w 121"/>
                    <a:gd name="T19" fmla="*/ 53 h 119"/>
                    <a:gd name="T20" fmla="*/ 78 w 121"/>
                    <a:gd name="T21" fmla="*/ 45 h 119"/>
                    <a:gd name="T22" fmla="*/ 78 w 121"/>
                    <a:gd name="T23" fmla="*/ 33 h 119"/>
                    <a:gd name="T24" fmla="*/ 82 w 121"/>
                    <a:gd name="T25" fmla="*/ 31 h 119"/>
                    <a:gd name="T26" fmla="*/ 80 w 121"/>
                    <a:gd name="T27" fmla="*/ 24 h 119"/>
                    <a:gd name="T28" fmla="*/ 82 w 121"/>
                    <a:gd name="T29" fmla="*/ 20 h 119"/>
                    <a:gd name="T30" fmla="*/ 78 w 121"/>
                    <a:gd name="T31" fmla="*/ 20 h 119"/>
                    <a:gd name="T32" fmla="*/ 72 w 121"/>
                    <a:gd name="T33" fmla="*/ 18 h 119"/>
                    <a:gd name="T34" fmla="*/ 68 w 121"/>
                    <a:gd name="T35" fmla="*/ 10 h 119"/>
                    <a:gd name="T36" fmla="*/ 61 w 121"/>
                    <a:gd name="T37" fmla="*/ 2 h 119"/>
                    <a:gd name="T38" fmla="*/ 57 w 121"/>
                    <a:gd name="T39" fmla="*/ 4 h 119"/>
                    <a:gd name="T40" fmla="*/ 53 w 121"/>
                    <a:gd name="T41" fmla="*/ 2 h 119"/>
                    <a:gd name="T42" fmla="*/ 47 w 121"/>
                    <a:gd name="T43" fmla="*/ 2 h 119"/>
                    <a:gd name="T44" fmla="*/ 39 w 121"/>
                    <a:gd name="T45" fmla="*/ 0 h 119"/>
                    <a:gd name="T46" fmla="*/ 33 w 121"/>
                    <a:gd name="T47" fmla="*/ 4 h 119"/>
                    <a:gd name="T48" fmla="*/ 24 w 121"/>
                    <a:gd name="T49" fmla="*/ 16 h 119"/>
                    <a:gd name="T50" fmla="*/ 26 w 121"/>
                    <a:gd name="T51" fmla="*/ 27 h 119"/>
                    <a:gd name="T52" fmla="*/ 24 w 121"/>
                    <a:gd name="T53" fmla="*/ 37 h 119"/>
                    <a:gd name="T54" fmla="*/ 0 w 121"/>
                    <a:gd name="T55" fmla="*/ 55 h 119"/>
                    <a:gd name="T56" fmla="*/ 2 w 121"/>
                    <a:gd name="T57" fmla="*/ 66 h 119"/>
                    <a:gd name="T58" fmla="*/ 8 w 121"/>
                    <a:gd name="T59" fmla="*/ 72 h 119"/>
                    <a:gd name="T60" fmla="*/ 26 w 121"/>
                    <a:gd name="T61" fmla="*/ 76 h 119"/>
                    <a:gd name="T62" fmla="*/ 76 w 121"/>
                    <a:gd name="T63" fmla="*/ 117 h 119"/>
                    <a:gd name="T64" fmla="*/ 90 w 121"/>
                    <a:gd name="T65" fmla="*/ 119 h 119"/>
                    <a:gd name="T66" fmla="*/ 97 w 121"/>
                    <a:gd name="T67" fmla="*/ 117 h 119"/>
                    <a:gd name="T68" fmla="*/ 103 w 121"/>
                    <a:gd name="T69" fmla="*/ 103 h 119"/>
                    <a:gd name="T70" fmla="*/ 107 w 121"/>
                    <a:gd name="T71" fmla="*/ 103 h 119"/>
                    <a:gd name="T72" fmla="*/ 113 w 121"/>
                    <a:gd name="T73" fmla="*/ 105 h 119"/>
                    <a:gd name="T74" fmla="*/ 113 w 121"/>
                    <a:gd name="T75" fmla="*/ 103 h 119"/>
                    <a:gd name="T76" fmla="*/ 121 w 121"/>
                    <a:gd name="T77" fmla="*/ 105 h 119"/>
                    <a:gd name="T78" fmla="*/ 119 w 121"/>
                    <a:gd name="T79" fmla="*/ 101 h 119"/>
                    <a:gd name="T80" fmla="*/ 113 w 121"/>
                    <a:gd name="T81" fmla="*/ 97 h 11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1"/>
                    <a:gd name="T124" fmla="*/ 0 h 119"/>
                    <a:gd name="T125" fmla="*/ 121 w 121"/>
                    <a:gd name="T126" fmla="*/ 119 h 11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1" h="119">
                      <a:moveTo>
                        <a:pt x="113" y="97"/>
                      </a:moveTo>
                      <a:lnTo>
                        <a:pt x="113" y="93"/>
                      </a:lnTo>
                      <a:lnTo>
                        <a:pt x="111" y="90"/>
                      </a:lnTo>
                      <a:lnTo>
                        <a:pt x="109" y="90"/>
                      </a:lnTo>
                      <a:lnTo>
                        <a:pt x="107" y="84"/>
                      </a:lnTo>
                      <a:lnTo>
                        <a:pt x="109" y="80"/>
                      </a:lnTo>
                      <a:lnTo>
                        <a:pt x="107" y="74"/>
                      </a:lnTo>
                      <a:lnTo>
                        <a:pt x="90" y="64"/>
                      </a:lnTo>
                      <a:lnTo>
                        <a:pt x="86" y="62"/>
                      </a:lnTo>
                      <a:lnTo>
                        <a:pt x="78" y="53"/>
                      </a:lnTo>
                      <a:lnTo>
                        <a:pt x="78" y="45"/>
                      </a:lnTo>
                      <a:lnTo>
                        <a:pt x="78" y="33"/>
                      </a:lnTo>
                      <a:lnTo>
                        <a:pt x="82" y="31"/>
                      </a:lnTo>
                      <a:lnTo>
                        <a:pt x="80" y="24"/>
                      </a:lnTo>
                      <a:lnTo>
                        <a:pt x="82" y="20"/>
                      </a:lnTo>
                      <a:lnTo>
                        <a:pt x="78" y="20"/>
                      </a:lnTo>
                      <a:lnTo>
                        <a:pt x="72" y="18"/>
                      </a:lnTo>
                      <a:lnTo>
                        <a:pt x="68" y="10"/>
                      </a:lnTo>
                      <a:lnTo>
                        <a:pt x="61" y="2"/>
                      </a:lnTo>
                      <a:lnTo>
                        <a:pt x="57" y="4"/>
                      </a:lnTo>
                      <a:lnTo>
                        <a:pt x="53" y="2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3" y="4"/>
                      </a:lnTo>
                      <a:lnTo>
                        <a:pt x="24" y="16"/>
                      </a:lnTo>
                      <a:lnTo>
                        <a:pt x="26" y="27"/>
                      </a:lnTo>
                      <a:lnTo>
                        <a:pt x="24" y="37"/>
                      </a:lnTo>
                      <a:lnTo>
                        <a:pt x="0" y="55"/>
                      </a:lnTo>
                      <a:lnTo>
                        <a:pt x="2" y="66"/>
                      </a:lnTo>
                      <a:lnTo>
                        <a:pt x="8" y="72"/>
                      </a:lnTo>
                      <a:lnTo>
                        <a:pt x="26" y="76"/>
                      </a:lnTo>
                      <a:lnTo>
                        <a:pt x="76" y="117"/>
                      </a:lnTo>
                      <a:lnTo>
                        <a:pt x="90" y="119"/>
                      </a:lnTo>
                      <a:lnTo>
                        <a:pt x="97" y="117"/>
                      </a:lnTo>
                      <a:lnTo>
                        <a:pt x="103" y="103"/>
                      </a:lnTo>
                      <a:lnTo>
                        <a:pt x="107" y="103"/>
                      </a:lnTo>
                      <a:lnTo>
                        <a:pt x="113" y="105"/>
                      </a:lnTo>
                      <a:lnTo>
                        <a:pt x="113" y="103"/>
                      </a:lnTo>
                      <a:lnTo>
                        <a:pt x="121" y="105"/>
                      </a:lnTo>
                      <a:lnTo>
                        <a:pt x="119" y="101"/>
                      </a:lnTo>
                      <a:lnTo>
                        <a:pt x="113" y="9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41" name="Freeform 590"/>
                <p:cNvSpPr>
                  <a:spLocks noChangeAspect="1"/>
                </p:cNvSpPr>
                <p:nvPr/>
              </p:nvSpPr>
              <p:spPr bwMode="gray">
                <a:xfrm>
                  <a:off x="2557" y="1207"/>
                  <a:ext cx="59" cy="53"/>
                </a:xfrm>
                <a:custGeom>
                  <a:avLst/>
                  <a:gdLst>
                    <a:gd name="T0" fmla="*/ 19 w 62"/>
                    <a:gd name="T1" fmla="*/ 8 h 47"/>
                    <a:gd name="T2" fmla="*/ 15 w 62"/>
                    <a:gd name="T3" fmla="*/ 12 h 47"/>
                    <a:gd name="T4" fmla="*/ 2 w 62"/>
                    <a:gd name="T5" fmla="*/ 6 h 47"/>
                    <a:gd name="T6" fmla="*/ 0 w 62"/>
                    <a:gd name="T7" fmla="*/ 8 h 47"/>
                    <a:gd name="T8" fmla="*/ 0 w 62"/>
                    <a:gd name="T9" fmla="*/ 12 h 47"/>
                    <a:gd name="T10" fmla="*/ 5 w 62"/>
                    <a:gd name="T11" fmla="*/ 14 h 47"/>
                    <a:gd name="T12" fmla="*/ 5 w 62"/>
                    <a:gd name="T13" fmla="*/ 18 h 47"/>
                    <a:gd name="T14" fmla="*/ 9 w 62"/>
                    <a:gd name="T15" fmla="*/ 22 h 47"/>
                    <a:gd name="T16" fmla="*/ 9 w 62"/>
                    <a:gd name="T17" fmla="*/ 27 h 47"/>
                    <a:gd name="T18" fmla="*/ 15 w 62"/>
                    <a:gd name="T19" fmla="*/ 31 h 47"/>
                    <a:gd name="T20" fmla="*/ 19 w 62"/>
                    <a:gd name="T21" fmla="*/ 35 h 47"/>
                    <a:gd name="T22" fmla="*/ 21 w 62"/>
                    <a:gd name="T23" fmla="*/ 43 h 47"/>
                    <a:gd name="T24" fmla="*/ 27 w 62"/>
                    <a:gd name="T25" fmla="*/ 39 h 47"/>
                    <a:gd name="T26" fmla="*/ 35 w 62"/>
                    <a:gd name="T27" fmla="*/ 31 h 47"/>
                    <a:gd name="T28" fmla="*/ 38 w 62"/>
                    <a:gd name="T29" fmla="*/ 31 h 47"/>
                    <a:gd name="T30" fmla="*/ 40 w 62"/>
                    <a:gd name="T31" fmla="*/ 35 h 47"/>
                    <a:gd name="T32" fmla="*/ 40 w 62"/>
                    <a:gd name="T33" fmla="*/ 37 h 47"/>
                    <a:gd name="T34" fmla="*/ 42 w 62"/>
                    <a:gd name="T35" fmla="*/ 39 h 47"/>
                    <a:gd name="T36" fmla="*/ 42 w 62"/>
                    <a:gd name="T37" fmla="*/ 43 h 47"/>
                    <a:gd name="T38" fmla="*/ 44 w 62"/>
                    <a:gd name="T39" fmla="*/ 47 h 47"/>
                    <a:gd name="T40" fmla="*/ 48 w 62"/>
                    <a:gd name="T41" fmla="*/ 47 h 47"/>
                    <a:gd name="T42" fmla="*/ 48 w 62"/>
                    <a:gd name="T43" fmla="*/ 39 h 47"/>
                    <a:gd name="T44" fmla="*/ 52 w 62"/>
                    <a:gd name="T45" fmla="*/ 39 h 47"/>
                    <a:gd name="T46" fmla="*/ 52 w 62"/>
                    <a:gd name="T47" fmla="*/ 29 h 47"/>
                    <a:gd name="T48" fmla="*/ 54 w 62"/>
                    <a:gd name="T49" fmla="*/ 22 h 47"/>
                    <a:gd name="T50" fmla="*/ 54 w 62"/>
                    <a:gd name="T51" fmla="*/ 20 h 47"/>
                    <a:gd name="T52" fmla="*/ 62 w 62"/>
                    <a:gd name="T53" fmla="*/ 22 h 47"/>
                    <a:gd name="T54" fmla="*/ 60 w 62"/>
                    <a:gd name="T55" fmla="*/ 18 h 47"/>
                    <a:gd name="T56" fmla="*/ 52 w 62"/>
                    <a:gd name="T57" fmla="*/ 18 h 47"/>
                    <a:gd name="T58" fmla="*/ 52 w 62"/>
                    <a:gd name="T59" fmla="*/ 16 h 47"/>
                    <a:gd name="T60" fmla="*/ 48 w 62"/>
                    <a:gd name="T61" fmla="*/ 12 h 47"/>
                    <a:gd name="T62" fmla="*/ 44 w 62"/>
                    <a:gd name="T63" fmla="*/ 8 h 47"/>
                    <a:gd name="T64" fmla="*/ 38 w 62"/>
                    <a:gd name="T65" fmla="*/ 2 h 47"/>
                    <a:gd name="T66" fmla="*/ 35 w 62"/>
                    <a:gd name="T67" fmla="*/ 6 h 47"/>
                    <a:gd name="T68" fmla="*/ 33 w 62"/>
                    <a:gd name="T69" fmla="*/ 6 h 47"/>
                    <a:gd name="T70" fmla="*/ 31 w 62"/>
                    <a:gd name="T71" fmla="*/ 8 h 47"/>
                    <a:gd name="T72" fmla="*/ 25 w 62"/>
                    <a:gd name="T73" fmla="*/ 8 h 47"/>
                    <a:gd name="T74" fmla="*/ 19 w 62"/>
                    <a:gd name="T75" fmla="*/ 2 h 47"/>
                    <a:gd name="T76" fmla="*/ 13 w 62"/>
                    <a:gd name="T77" fmla="*/ 0 h 47"/>
                    <a:gd name="T78" fmla="*/ 13 w 62"/>
                    <a:gd name="T79" fmla="*/ 4 h 47"/>
                    <a:gd name="T80" fmla="*/ 19 w 62"/>
                    <a:gd name="T81" fmla="*/ 8 h 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2"/>
                    <a:gd name="T124" fmla="*/ 0 h 47"/>
                    <a:gd name="T125" fmla="*/ 62 w 62"/>
                    <a:gd name="T126" fmla="*/ 47 h 4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2" h="47">
                      <a:moveTo>
                        <a:pt x="19" y="8"/>
                      </a:moveTo>
                      <a:lnTo>
                        <a:pt x="15" y="1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5" y="14"/>
                      </a:lnTo>
                      <a:lnTo>
                        <a:pt x="5" y="18"/>
                      </a:lnTo>
                      <a:lnTo>
                        <a:pt x="9" y="22"/>
                      </a:lnTo>
                      <a:lnTo>
                        <a:pt x="9" y="27"/>
                      </a:lnTo>
                      <a:lnTo>
                        <a:pt x="15" y="31"/>
                      </a:lnTo>
                      <a:lnTo>
                        <a:pt x="19" y="35"/>
                      </a:lnTo>
                      <a:lnTo>
                        <a:pt x="21" y="43"/>
                      </a:lnTo>
                      <a:lnTo>
                        <a:pt x="27" y="39"/>
                      </a:lnTo>
                      <a:lnTo>
                        <a:pt x="35" y="31"/>
                      </a:lnTo>
                      <a:lnTo>
                        <a:pt x="38" y="31"/>
                      </a:lnTo>
                      <a:lnTo>
                        <a:pt x="40" y="35"/>
                      </a:lnTo>
                      <a:lnTo>
                        <a:pt x="40" y="37"/>
                      </a:lnTo>
                      <a:lnTo>
                        <a:pt x="42" y="39"/>
                      </a:lnTo>
                      <a:lnTo>
                        <a:pt x="42" y="43"/>
                      </a:lnTo>
                      <a:lnTo>
                        <a:pt x="44" y="47"/>
                      </a:lnTo>
                      <a:lnTo>
                        <a:pt x="48" y="47"/>
                      </a:lnTo>
                      <a:lnTo>
                        <a:pt x="48" y="39"/>
                      </a:lnTo>
                      <a:lnTo>
                        <a:pt x="52" y="39"/>
                      </a:lnTo>
                      <a:lnTo>
                        <a:pt x="52" y="29"/>
                      </a:lnTo>
                      <a:lnTo>
                        <a:pt x="54" y="22"/>
                      </a:lnTo>
                      <a:lnTo>
                        <a:pt x="54" y="20"/>
                      </a:lnTo>
                      <a:lnTo>
                        <a:pt x="62" y="22"/>
                      </a:lnTo>
                      <a:lnTo>
                        <a:pt x="60" y="18"/>
                      </a:lnTo>
                      <a:lnTo>
                        <a:pt x="52" y="18"/>
                      </a:lnTo>
                      <a:lnTo>
                        <a:pt x="52" y="16"/>
                      </a:lnTo>
                      <a:lnTo>
                        <a:pt x="48" y="12"/>
                      </a:lnTo>
                      <a:lnTo>
                        <a:pt x="44" y="8"/>
                      </a:lnTo>
                      <a:lnTo>
                        <a:pt x="38" y="2"/>
                      </a:lnTo>
                      <a:lnTo>
                        <a:pt x="35" y="6"/>
                      </a:lnTo>
                      <a:lnTo>
                        <a:pt x="33" y="6"/>
                      </a:lnTo>
                      <a:lnTo>
                        <a:pt x="31" y="8"/>
                      </a:lnTo>
                      <a:lnTo>
                        <a:pt x="25" y="8"/>
                      </a:lnTo>
                      <a:lnTo>
                        <a:pt x="19" y="2"/>
                      </a:lnTo>
                      <a:lnTo>
                        <a:pt x="13" y="0"/>
                      </a:lnTo>
                      <a:lnTo>
                        <a:pt x="13" y="4"/>
                      </a:lnTo>
                      <a:lnTo>
                        <a:pt x="19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42" name="Freeform 591"/>
                <p:cNvSpPr>
                  <a:spLocks noChangeAspect="1"/>
                </p:cNvSpPr>
                <p:nvPr/>
              </p:nvSpPr>
              <p:spPr bwMode="gray">
                <a:xfrm>
                  <a:off x="929" y="791"/>
                  <a:ext cx="2" cy="3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2 h 2"/>
                    <a:gd name="T4" fmla="*/ 0 w 2"/>
                    <a:gd name="T5" fmla="*/ 0 h 2"/>
                    <a:gd name="T6" fmla="*/ 2 w 2"/>
                    <a:gd name="T7" fmla="*/ 0 h 2"/>
                    <a:gd name="T8" fmla="*/ 2 w 2"/>
                    <a:gd name="T9" fmla="*/ 0 h 2"/>
                    <a:gd name="T10" fmla="*/ 2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43" name="Freeform 592"/>
                <p:cNvSpPr>
                  <a:spLocks noChangeAspect="1"/>
                </p:cNvSpPr>
                <p:nvPr/>
              </p:nvSpPr>
              <p:spPr bwMode="gray">
                <a:xfrm>
                  <a:off x="958" y="791"/>
                  <a:ext cx="13" cy="9"/>
                </a:xfrm>
                <a:custGeom>
                  <a:avLst/>
                  <a:gdLst>
                    <a:gd name="T0" fmla="*/ 0 w 15"/>
                    <a:gd name="T1" fmla="*/ 8 h 8"/>
                    <a:gd name="T2" fmla="*/ 6 w 15"/>
                    <a:gd name="T3" fmla="*/ 4 h 8"/>
                    <a:gd name="T4" fmla="*/ 15 w 15"/>
                    <a:gd name="T5" fmla="*/ 2 h 8"/>
                    <a:gd name="T6" fmla="*/ 15 w 15"/>
                    <a:gd name="T7" fmla="*/ 0 h 8"/>
                    <a:gd name="T8" fmla="*/ 4 w 15"/>
                    <a:gd name="T9" fmla="*/ 2 h 8"/>
                    <a:gd name="T10" fmla="*/ 0 w 15"/>
                    <a:gd name="T11" fmla="*/ 8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8"/>
                    <a:gd name="T20" fmla="*/ 15 w 15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8">
                      <a:moveTo>
                        <a:pt x="0" y="8"/>
                      </a:moveTo>
                      <a:lnTo>
                        <a:pt x="6" y="4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4" y="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44" name="Freeform 593"/>
                <p:cNvSpPr>
                  <a:spLocks noChangeAspect="1"/>
                </p:cNvSpPr>
                <p:nvPr/>
              </p:nvSpPr>
              <p:spPr bwMode="gray">
                <a:xfrm>
                  <a:off x="2650" y="1457"/>
                  <a:ext cx="58" cy="60"/>
                </a:xfrm>
                <a:custGeom>
                  <a:avLst/>
                  <a:gdLst>
                    <a:gd name="T0" fmla="*/ 62 w 62"/>
                    <a:gd name="T1" fmla="*/ 18 h 53"/>
                    <a:gd name="T2" fmla="*/ 62 w 62"/>
                    <a:gd name="T3" fmla="*/ 10 h 53"/>
                    <a:gd name="T4" fmla="*/ 60 w 62"/>
                    <a:gd name="T5" fmla="*/ 10 h 53"/>
                    <a:gd name="T6" fmla="*/ 58 w 62"/>
                    <a:gd name="T7" fmla="*/ 10 h 53"/>
                    <a:gd name="T8" fmla="*/ 58 w 62"/>
                    <a:gd name="T9" fmla="*/ 10 h 53"/>
                    <a:gd name="T10" fmla="*/ 58 w 62"/>
                    <a:gd name="T11" fmla="*/ 6 h 53"/>
                    <a:gd name="T12" fmla="*/ 58 w 62"/>
                    <a:gd name="T13" fmla="*/ 0 h 53"/>
                    <a:gd name="T14" fmla="*/ 54 w 62"/>
                    <a:gd name="T15" fmla="*/ 8 h 53"/>
                    <a:gd name="T16" fmla="*/ 50 w 62"/>
                    <a:gd name="T17" fmla="*/ 10 h 53"/>
                    <a:gd name="T18" fmla="*/ 44 w 62"/>
                    <a:gd name="T19" fmla="*/ 18 h 53"/>
                    <a:gd name="T20" fmla="*/ 38 w 62"/>
                    <a:gd name="T21" fmla="*/ 24 h 53"/>
                    <a:gd name="T22" fmla="*/ 33 w 62"/>
                    <a:gd name="T23" fmla="*/ 28 h 53"/>
                    <a:gd name="T24" fmla="*/ 29 w 62"/>
                    <a:gd name="T25" fmla="*/ 28 h 53"/>
                    <a:gd name="T26" fmla="*/ 21 w 62"/>
                    <a:gd name="T27" fmla="*/ 30 h 53"/>
                    <a:gd name="T28" fmla="*/ 17 w 62"/>
                    <a:gd name="T29" fmla="*/ 28 h 53"/>
                    <a:gd name="T30" fmla="*/ 13 w 62"/>
                    <a:gd name="T31" fmla="*/ 30 h 53"/>
                    <a:gd name="T32" fmla="*/ 7 w 62"/>
                    <a:gd name="T33" fmla="*/ 28 h 53"/>
                    <a:gd name="T34" fmla="*/ 0 w 62"/>
                    <a:gd name="T35" fmla="*/ 28 h 53"/>
                    <a:gd name="T36" fmla="*/ 7 w 62"/>
                    <a:gd name="T37" fmla="*/ 43 h 53"/>
                    <a:gd name="T38" fmla="*/ 11 w 62"/>
                    <a:gd name="T39" fmla="*/ 45 h 53"/>
                    <a:gd name="T40" fmla="*/ 46 w 62"/>
                    <a:gd name="T41" fmla="*/ 53 h 53"/>
                    <a:gd name="T42" fmla="*/ 50 w 62"/>
                    <a:gd name="T43" fmla="*/ 49 h 53"/>
                    <a:gd name="T44" fmla="*/ 48 w 62"/>
                    <a:gd name="T45" fmla="*/ 41 h 53"/>
                    <a:gd name="T46" fmla="*/ 62 w 62"/>
                    <a:gd name="T47" fmla="*/ 18 h 5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2"/>
                    <a:gd name="T73" fmla="*/ 0 h 53"/>
                    <a:gd name="T74" fmla="*/ 62 w 62"/>
                    <a:gd name="T75" fmla="*/ 53 h 5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2" h="53">
                      <a:moveTo>
                        <a:pt x="62" y="18"/>
                      </a:moveTo>
                      <a:lnTo>
                        <a:pt x="62" y="10"/>
                      </a:lnTo>
                      <a:lnTo>
                        <a:pt x="60" y="10"/>
                      </a:lnTo>
                      <a:lnTo>
                        <a:pt x="58" y="10"/>
                      </a:lnTo>
                      <a:lnTo>
                        <a:pt x="58" y="6"/>
                      </a:lnTo>
                      <a:lnTo>
                        <a:pt x="58" y="0"/>
                      </a:lnTo>
                      <a:lnTo>
                        <a:pt x="54" y="8"/>
                      </a:lnTo>
                      <a:lnTo>
                        <a:pt x="50" y="10"/>
                      </a:lnTo>
                      <a:lnTo>
                        <a:pt x="44" y="18"/>
                      </a:lnTo>
                      <a:lnTo>
                        <a:pt x="38" y="24"/>
                      </a:lnTo>
                      <a:lnTo>
                        <a:pt x="33" y="28"/>
                      </a:lnTo>
                      <a:lnTo>
                        <a:pt x="29" y="28"/>
                      </a:lnTo>
                      <a:lnTo>
                        <a:pt x="21" y="30"/>
                      </a:lnTo>
                      <a:lnTo>
                        <a:pt x="17" y="28"/>
                      </a:lnTo>
                      <a:lnTo>
                        <a:pt x="13" y="30"/>
                      </a:lnTo>
                      <a:lnTo>
                        <a:pt x="7" y="28"/>
                      </a:lnTo>
                      <a:lnTo>
                        <a:pt x="0" y="28"/>
                      </a:lnTo>
                      <a:lnTo>
                        <a:pt x="7" y="43"/>
                      </a:lnTo>
                      <a:lnTo>
                        <a:pt x="11" y="45"/>
                      </a:lnTo>
                      <a:lnTo>
                        <a:pt x="46" y="53"/>
                      </a:lnTo>
                      <a:lnTo>
                        <a:pt x="50" y="49"/>
                      </a:lnTo>
                      <a:lnTo>
                        <a:pt x="48" y="41"/>
                      </a:lnTo>
                      <a:lnTo>
                        <a:pt x="62" y="1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445" name="Freeform 594"/>
                <p:cNvSpPr>
                  <a:spLocks noChangeAspect="1"/>
                </p:cNvSpPr>
                <p:nvPr/>
              </p:nvSpPr>
              <p:spPr bwMode="gray">
                <a:xfrm>
                  <a:off x="2644" y="1457"/>
                  <a:ext cx="12" cy="26"/>
                </a:xfrm>
                <a:custGeom>
                  <a:avLst/>
                  <a:gdLst>
                    <a:gd name="T0" fmla="*/ 8 w 13"/>
                    <a:gd name="T1" fmla="*/ 24 h 24"/>
                    <a:gd name="T2" fmla="*/ 13 w 13"/>
                    <a:gd name="T3" fmla="*/ 22 h 24"/>
                    <a:gd name="T4" fmla="*/ 13 w 13"/>
                    <a:gd name="T5" fmla="*/ 14 h 24"/>
                    <a:gd name="T6" fmla="*/ 11 w 13"/>
                    <a:gd name="T7" fmla="*/ 12 h 24"/>
                    <a:gd name="T8" fmla="*/ 11 w 13"/>
                    <a:gd name="T9" fmla="*/ 6 h 24"/>
                    <a:gd name="T10" fmla="*/ 6 w 13"/>
                    <a:gd name="T11" fmla="*/ 0 h 24"/>
                    <a:gd name="T12" fmla="*/ 2 w 13"/>
                    <a:gd name="T13" fmla="*/ 4 h 24"/>
                    <a:gd name="T14" fmla="*/ 4 w 13"/>
                    <a:gd name="T15" fmla="*/ 6 h 24"/>
                    <a:gd name="T16" fmla="*/ 4 w 13"/>
                    <a:gd name="T17" fmla="*/ 8 h 24"/>
                    <a:gd name="T18" fmla="*/ 2 w 13"/>
                    <a:gd name="T19" fmla="*/ 10 h 24"/>
                    <a:gd name="T20" fmla="*/ 0 w 13"/>
                    <a:gd name="T21" fmla="*/ 16 h 24"/>
                    <a:gd name="T22" fmla="*/ 4 w 13"/>
                    <a:gd name="T23" fmla="*/ 24 h 24"/>
                    <a:gd name="T24" fmla="*/ 8 w 13"/>
                    <a:gd name="T25" fmla="*/ 24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24"/>
                    <a:gd name="T41" fmla="*/ 13 w 13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24">
                      <a:moveTo>
                        <a:pt x="8" y="24"/>
                      </a:moveTo>
                      <a:lnTo>
                        <a:pt x="13" y="22"/>
                      </a:lnTo>
                      <a:lnTo>
                        <a:pt x="13" y="14"/>
                      </a:lnTo>
                      <a:lnTo>
                        <a:pt x="11" y="12"/>
                      </a:lnTo>
                      <a:lnTo>
                        <a:pt x="11" y="6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4" y="24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747" name="ZoneTexte 746"/>
            <p:cNvSpPr txBox="1"/>
            <p:nvPr/>
          </p:nvSpPr>
          <p:spPr>
            <a:xfrm>
              <a:off x="2617947" y="1191634"/>
              <a:ext cx="1184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4D4D4D"/>
                  </a:solidFill>
                  <a:latin typeface="+mn-lt"/>
                </a:rPr>
                <a:t>Amérique </a:t>
              </a:r>
              <a:br>
                <a:rPr lang="fr-FR" sz="1200" b="1" dirty="0" smtClean="0">
                  <a:solidFill>
                    <a:srgbClr val="4D4D4D"/>
                  </a:solidFill>
                  <a:latin typeface="+mn-lt"/>
                </a:rPr>
              </a:br>
              <a:r>
                <a:rPr lang="fr-FR" sz="1200" b="1" dirty="0" smtClean="0">
                  <a:solidFill>
                    <a:srgbClr val="4D4D4D"/>
                  </a:solidFill>
                  <a:latin typeface="+mn-lt"/>
                </a:rPr>
                <a:t>du nord</a:t>
              </a:r>
            </a:p>
          </p:txBody>
        </p:sp>
        <p:sp>
          <p:nvSpPr>
            <p:cNvPr id="748" name="ZoneTexte 747"/>
            <p:cNvSpPr txBox="1"/>
            <p:nvPr/>
          </p:nvSpPr>
          <p:spPr>
            <a:xfrm>
              <a:off x="3357363" y="3206648"/>
              <a:ext cx="1143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4D4D4D"/>
                  </a:solidFill>
                  <a:latin typeface="+mn-lt"/>
                </a:rPr>
                <a:t>Amérique </a:t>
              </a:r>
              <a:br>
                <a:rPr lang="fr-FR" sz="1200" b="1" dirty="0" smtClean="0">
                  <a:solidFill>
                    <a:srgbClr val="4D4D4D"/>
                  </a:solidFill>
                  <a:latin typeface="+mn-lt"/>
                </a:rPr>
              </a:br>
              <a:r>
                <a:rPr lang="fr-FR" sz="1200" b="1" dirty="0" smtClean="0">
                  <a:solidFill>
                    <a:srgbClr val="4D4D4D"/>
                  </a:solidFill>
                  <a:latin typeface="+mn-lt"/>
                </a:rPr>
                <a:t>du sud</a:t>
              </a:r>
            </a:p>
          </p:txBody>
        </p:sp>
        <p:sp>
          <p:nvSpPr>
            <p:cNvPr id="749" name="ZoneTexte 748"/>
            <p:cNvSpPr txBox="1"/>
            <p:nvPr/>
          </p:nvSpPr>
          <p:spPr>
            <a:xfrm>
              <a:off x="4771197" y="1304419"/>
              <a:ext cx="1209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4D4D4D"/>
                  </a:solidFill>
                  <a:latin typeface="+mn-lt"/>
                </a:rPr>
                <a:t>Europe (35)</a:t>
              </a:r>
            </a:p>
          </p:txBody>
        </p:sp>
        <p:sp>
          <p:nvSpPr>
            <p:cNvPr id="750" name="ZoneTexte 749"/>
            <p:cNvSpPr txBox="1"/>
            <p:nvPr/>
          </p:nvSpPr>
          <p:spPr>
            <a:xfrm>
              <a:off x="6398866" y="1003459"/>
              <a:ext cx="17437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4D4D4D"/>
                  </a:solidFill>
                  <a:latin typeface="+mn-lt"/>
                </a:rPr>
                <a:t>Communauté des Etats Indépendants</a:t>
              </a:r>
            </a:p>
          </p:txBody>
        </p:sp>
        <p:sp>
          <p:nvSpPr>
            <p:cNvPr id="751" name="ZoneTexte 750"/>
            <p:cNvSpPr txBox="1"/>
            <p:nvPr/>
          </p:nvSpPr>
          <p:spPr>
            <a:xfrm>
              <a:off x="7415383" y="3106082"/>
              <a:ext cx="1455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4D4D4D"/>
                  </a:solidFill>
                  <a:latin typeface="+mn-lt"/>
                </a:rPr>
                <a:t>Asie-Pacifique</a:t>
              </a:r>
            </a:p>
          </p:txBody>
        </p:sp>
        <p:sp>
          <p:nvSpPr>
            <p:cNvPr id="752" name="ZoneTexte 751"/>
            <p:cNvSpPr txBox="1"/>
            <p:nvPr/>
          </p:nvSpPr>
          <p:spPr>
            <a:xfrm>
              <a:off x="5481808" y="2138224"/>
              <a:ext cx="14474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4D4D4D"/>
                  </a:solidFill>
                  <a:latin typeface="+mn-lt"/>
                </a:rPr>
                <a:t>Moyen-Orient</a:t>
              </a:r>
            </a:p>
          </p:txBody>
        </p:sp>
        <p:sp>
          <p:nvSpPr>
            <p:cNvPr id="753" name="ZoneTexte 752"/>
            <p:cNvSpPr txBox="1"/>
            <p:nvPr/>
          </p:nvSpPr>
          <p:spPr>
            <a:xfrm>
              <a:off x="5100808" y="2331013"/>
              <a:ext cx="8661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4D4D4D"/>
                  </a:solidFill>
                  <a:latin typeface="+mn-lt"/>
                </a:rPr>
                <a:t>Afrique</a:t>
              </a:r>
            </a:p>
          </p:txBody>
        </p:sp>
        <p:sp>
          <p:nvSpPr>
            <p:cNvPr id="754" name="Text Box 22"/>
            <p:cNvSpPr txBox="1">
              <a:spLocks noChangeArrowheads="1"/>
            </p:cNvSpPr>
            <p:nvPr/>
          </p:nvSpPr>
          <p:spPr bwMode="gray">
            <a:xfrm>
              <a:off x="489553" y="4057742"/>
              <a:ext cx="1044614" cy="2293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57146" tIns="44996" rIns="57146" bIns="44996">
              <a:spAutoFit/>
            </a:bodyPr>
            <a:lstStyle/>
            <a:p>
              <a:pPr defTabSz="900113">
                <a:lnSpc>
                  <a:spcPct val="90000"/>
                </a:lnSpc>
                <a:spcBef>
                  <a:spcPct val="90000"/>
                </a:spcBef>
              </a:pPr>
              <a:r>
                <a:rPr lang="fr-FR" sz="1000" b="1" dirty="0" smtClean="0">
                  <a:solidFill>
                    <a:srgbClr val="FFFFFF"/>
                  </a:solidFill>
                  <a:latin typeface="+mn-lt"/>
                </a:rPr>
                <a:t>Identifié</a:t>
              </a:r>
              <a:endParaRPr lang="fr-FR" sz="1000" b="1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55" name="Text Box 22"/>
            <p:cNvSpPr txBox="1">
              <a:spLocks noChangeArrowheads="1"/>
            </p:cNvSpPr>
            <p:nvPr/>
          </p:nvSpPr>
          <p:spPr bwMode="gray">
            <a:xfrm>
              <a:off x="420159" y="2496555"/>
              <a:ext cx="1183402" cy="3678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57146" tIns="44996" rIns="57146" bIns="44996">
              <a:spAutoFit/>
            </a:bodyPr>
            <a:lstStyle/>
            <a:p>
              <a:pPr defTabSz="900113">
                <a:lnSpc>
                  <a:spcPct val="90000"/>
                </a:lnSpc>
                <a:spcBef>
                  <a:spcPts val="0"/>
                </a:spcBef>
              </a:pPr>
              <a:r>
                <a:rPr lang="fr-FR" sz="1000" b="1" dirty="0" smtClean="0">
                  <a:solidFill>
                    <a:srgbClr val="FFFFFF"/>
                  </a:solidFill>
                  <a:latin typeface="+mn-lt"/>
                </a:rPr>
                <a:t>Nouvelles </a:t>
              </a:r>
            </a:p>
            <a:p>
              <a:pPr defTabSz="900113">
                <a:lnSpc>
                  <a:spcPct val="90000"/>
                </a:lnSpc>
                <a:spcBef>
                  <a:spcPts val="0"/>
                </a:spcBef>
              </a:pPr>
              <a:r>
                <a:rPr lang="fr-FR" sz="1000" b="1" dirty="0" smtClean="0">
                  <a:solidFill>
                    <a:srgbClr val="FFFFFF"/>
                  </a:solidFill>
                  <a:latin typeface="+mn-lt"/>
                </a:rPr>
                <a:t>découvertes</a:t>
              </a:r>
              <a:endParaRPr lang="fr-FR" sz="1000" b="1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56" name="Text Box 22"/>
            <p:cNvSpPr txBox="1">
              <a:spLocks noChangeArrowheads="1"/>
            </p:cNvSpPr>
            <p:nvPr/>
          </p:nvSpPr>
          <p:spPr bwMode="gray">
            <a:xfrm>
              <a:off x="454111" y="1706924"/>
              <a:ext cx="1115498" cy="3678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57146" tIns="44996" rIns="57146" bIns="44996">
              <a:spAutoFit/>
            </a:bodyPr>
            <a:lstStyle/>
            <a:p>
              <a:pPr defTabSz="900113">
                <a:lnSpc>
                  <a:spcPct val="90000"/>
                </a:lnSpc>
                <a:spcBef>
                  <a:spcPct val="90000"/>
                </a:spcBef>
              </a:pPr>
              <a:r>
                <a:rPr lang="fr-FR" sz="1000" b="1" dirty="0" smtClean="0">
                  <a:solidFill>
                    <a:srgbClr val="4D4D4D">
                      <a:lumMod val="75000"/>
                    </a:srgbClr>
                  </a:solidFill>
                  <a:latin typeface="+mn-lt"/>
                </a:rPr>
                <a:t>Non conventionnel</a:t>
              </a:r>
              <a:endParaRPr lang="fr-FR" sz="1000" b="1" dirty="0">
                <a:solidFill>
                  <a:srgbClr val="4D4D4D">
                    <a:lumMod val="75000"/>
                  </a:srgbClr>
                </a:solidFill>
                <a:latin typeface="+mn-lt"/>
              </a:endParaRPr>
            </a:p>
          </p:txBody>
        </p:sp>
        <p:sp>
          <p:nvSpPr>
            <p:cNvPr id="759" name="Rectangle 62"/>
            <p:cNvSpPr>
              <a:spLocks noChangeArrowheads="1"/>
            </p:cNvSpPr>
            <p:nvPr/>
          </p:nvSpPr>
          <p:spPr bwMode="gray">
            <a:xfrm>
              <a:off x="538482" y="5137657"/>
              <a:ext cx="946756" cy="959521"/>
            </a:xfrm>
            <a:prstGeom prst="rect">
              <a:avLst/>
            </a:prstGeom>
            <a:solidFill>
              <a:srgbClr val="C8BB9E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fr-FR" sz="23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4153" name="Text Box 22"/>
            <p:cNvSpPr txBox="1">
              <a:spLocks noChangeArrowheads="1"/>
            </p:cNvSpPr>
            <p:nvPr/>
          </p:nvSpPr>
          <p:spPr bwMode="gray">
            <a:xfrm>
              <a:off x="497437" y="5502732"/>
              <a:ext cx="1028846" cy="2293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57146" tIns="44996" rIns="57146" bIns="44996">
              <a:spAutoFit/>
            </a:bodyPr>
            <a:lstStyle/>
            <a:p>
              <a:pPr defTabSz="900113">
                <a:lnSpc>
                  <a:spcPct val="90000"/>
                </a:lnSpc>
                <a:spcBef>
                  <a:spcPct val="90000"/>
                </a:spcBef>
              </a:pPr>
              <a:r>
                <a:rPr lang="fr-FR" sz="1000" b="1" dirty="0" smtClean="0">
                  <a:solidFill>
                    <a:srgbClr val="4D4D4D">
                      <a:lumMod val="75000"/>
                    </a:srgbClr>
                  </a:solidFill>
                  <a:latin typeface="+mn-lt"/>
                </a:rPr>
                <a:t>Déjà produit</a:t>
              </a:r>
              <a:endParaRPr lang="fr-FR" sz="1000" b="1" dirty="0">
                <a:solidFill>
                  <a:srgbClr val="4D4D4D">
                    <a:lumMod val="75000"/>
                  </a:srgbClr>
                </a:solidFill>
                <a:latin typeface="+mn-lt"/>
              </a:endParaRPr>
            </a:p>
          </p:txBody>
        </p:sp>
        <p:sp>
          <p:nvSpPr>
            <p:cNvPr id="761" name="Ellipse 760"/>
            <p:cNvSpPr/>
            <p:nvPr/>
          </p:nvSpPr>
          <p:spPr bwMode="auto">
            <a:xfrm>
              <a:off x="3044995" y="1645287"/>
              <a:ext cx="308344" cy="329609"/>
            </a:xfrm>
            <a:prstGeom prst="ellipse">
              <a:avLst/>
            </a:prstGeom>
            <a:solidFill>
              <a:srgbClr val="FAD058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+mn-lt"/>
                </a:rPr>
                <a:t>5%</a:t>
              </a:r>
            </a:p>
          </p:txBody>
        </p:sp>
        <p:sp>
          <p:nvSpPr>
            <p:cNvPr id="762" name="Ellipse 761"/>
            <p:cNvSpPr/>
            <p:nvPr/>
          </p:nvSpPr>
          <p:spPr bwMode="auto">
            <a:xfrm>
              <a:off x="3771553" y="3647752"/>
              <a:ext cx="308344" cy="329609"/>
            </a:xfrm>
            <a:prstGeom prst="ellipse">
              <a:avLst/>
            </a:prstGeom>
            <a:solidFill>
              <a:srgbClr val="FAD058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+mn-lt"/>
                </a:rPr>
                <a:t>4%</a:t>
              </a:r>
            </a:p>
          </p:txBody>
        </p:sp>
        <p:sp>
          <p:nvSpPr>
            <p:cNvPr id="763" name="Ellipse 762"/>
            <p:cNvSpPr/>
            <p:nvPr/>
          </p:nvSpPr>
          <p:spPr bwMode="auto">
            <a:xfrm>
              <a:off x="5217580" y="1639970"/>
              <a:ext cx="308344" cy="329609"/>
            </a:xfrm>
            <a:prstGeom prst="ellipse">
              <a:avLst/>
            </a:prstGeom>
            <a:solidFill>
              <a:srgbClr val="FAD058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+mn-lt"/>
                </a:rPr>
                <a:t>3%</a:t>
              </a:r>
            </a:p>
          </p:txBody>
        </p:sp>
        <p:sp>
          <p:nvSpPr>
            <p:cNvPr id="764" name="Ellipse 763"/>
            <p:cNvSpPr/>
            <p:nvPr/>
          </p:nvSpPr>
          <p:spPr bwMode="auto">
            <a:xfrm>
              <a:off x="5366438" y="2623187"/>
              <a:ext cx="308344" cy="329609"/>
            </a:xfrm>
            <a:prstGeom prst="ellipse">
              <a:avLst/>
            </a:prstGeom>
            <a:solidFill>
              <a:srgbClr val="FAD058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+mn-lt"/>
                </a:rPr>
                <a:t>8%</a:t>
              </a:r>
            </a:p>
          </p:txBody>
        </p:sp>
        <p:sp>
          <p:nvSpPr>
            <p:cNvPr id="765" name="Ellipse 764"/>
            <p:cNvSpPr/>
            <p:nvPr/>
          </p:nvSpPr>
          <p:spPr bwMode="auto">
            <a:xfrm>
              <a:off x="5948532" y="2410831"/>
              <a:ext cx="527197" cy="524318"/>
            </a:xfrm>
            <a:prstGeom prst="ellipse">
              <a:avLst/>
            </a:prstGeom>
            <a:solidFill>
              <a:srgbClr val="FAD058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200" b="1" dirty="0" smtClean="0">
                  <a:solidFill>
                    <a:srgbClr val="000000"/>
                  </a:solidFill>
                  <a:latin typeface="+mn-lt"/>
                </a:rPr>
                <a:t>41%</a:t>
              </a:r>
            </a:p>
          </p:txBody>
        </p:sp>
        <p:sp>
          <p:nvSpPr>
            <p:cNvPr id="766" name="Ellipse 765"/>
            <p:cNvSpPr/>
            <p:nvPr/>
          </p:nvSpPr>
          <p:spPr bwMode="auto">
            <a:xfrm>
              <a:off x="7984704" y="3399363"/>
              <a:ext cx="308344" cy="329609"/>
            </a:xfrm>
            <a:prstGeom prst="ellipse">
              <a:avLst/>
            </a:prstGeom>
            <a:solidFill>
              <a:srgbClr val="FAD058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100" b="1" dirty="0" smtClean="0">
                  <a:solidFill>
                    <a:srgbClr val="000000"/>
                  </a:solidFill>
                  <a:latin typeface="+mn-lt"/>
                </a:rPr>
                <a:t>8%</a:t>
              </a:r>
            </a:p>
          </p:txBody>
        </p:sp>
        <p:sp>
          <p:nvSpPr>
            <p:cNvPr id="767" name="Ellipse 766"/>
            <p:cNvSpPr/>
            <p:nvPr/>
          </p:nvSpPr>
          <p:spPr bwMode="auto">
            <a:xfrm>
              <a:off x="6977233" y="1458774"/>
              <a:ext cx="533400" cy="495300"/>
            </a:xfrm>
            <a:prstGeom prst="ellipse">
              <a:avLst/>
            </a:prstGeom>
            <a:solidFill>
              <a:srgbClr val="FAD058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200" b="1" dirty="0" smtClean="0">
                  <a:solidFill>
                    <a:srgbClr val="000000"/>
                  </a:solidFill>
                  <a:latin typeface="+mn-lt"/>
                </a:rPr>
                <a:t>31%</a:t>
              </a:r>
            </a:p>
          </p:txBody>
        </p:sp>
        <p:sp>
          <p:nvSpPr>
            <p:cNvPr id="4154" name="Line 9"/>
            <p:cNvSpPr>
              <a:spLocks noChangeShapeType="1"/>
            </p:cNvSpPr>
            <p:nvPr/>
          </p:nvSpPr>
          <p:spPr bwMode="gray">
            <a:xfrm>
              <a:off x="397498" y="5135136"/>
              <a:ext cx="1228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 sz="2300">
                <a:solidFill>
                  <a:srgbClr val="4D4D4D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Titre 675"/>
          <p:cNvSpPr>
            <a:spLocks noGrp="1"/>
          </p:cNvSpPr>
          <p:nvPr>
            <p:ph type="title"/>
          </p:nvPr>
        </p:nvSpPr>
        <p:spPr>
          <a:xfrm>
            <a:off x="412750" y="368825"/>
            <a:ext cx="8229600" cy="332399"/>
          </a:xfrm>
        </p:spPr>
        <p:txBody>
          <a:bodyPr>
            <a:normAutofit fontScale="90000"/>
          </a:bodyPr>
          <a:lstStyle/>
          <a:p>
            <a:r>
              <a:rPr lang="fr-FR" sz="2400" dirty="0" smtClean="0">
                <a:latin typeface="+mn-lt"/>
              </a:rPr>
              <a:t>La production est éloignée </a:t>
            </a:r>
            <a:r>
              <a:rPr lang="fr-FR" sz="2400" dirty="0" smtClean="0">
                <a:latin typeface="+mn-lt"/>
              </a:rPr>
              <a:t>des grands </a:t>
            </a:r>
            <a:r>
              <a:rPr lang="fr-FR" sz="2400" dirty="0" smtClean="0">
                <a:latin typeface="+mn-lt"/>
              </a:rPr>
              <a:t>marchés consommateurs</a:t>
            </a:r>
            <a:endParaRPr lang="fr-FR" sz="2400" dirty="0">
              <a:latin typeface="+mn-lt"/>
            </a:endParaRPr>
          </a:p>
        </p:txBody>
      </p:sp>
      <p:sp>
        <p:nvSpPr>
          <p:cNvPr id="644" name="Rectangle 135"/>
          <p:cNvSpPr>
            <a:spLocks noChangeArrowheads="1"/>
          </p:cNvSpPr>
          <p:nvPr/>
        </p:nvSpPr>
        <p:spPr bwMode="gray">
          <a:xfrm>
            <a:off x="1381746" y="6106524"/>
            <a:ext cx="6363760" cy="495108"/>
          </a:xfrm>
          <a:prstGeom prst="rect">
            <a:avLst/>
          </a:prstGeom>
          <a:noFill/>
          <a:ln w="57150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08000" tIns="108000" rIns="108000" bIns="108000" anchor="ctr">
            <a:spAutoFit/>
          </a:bodyPr>
          <a:lstStyle/>
          <a:p>
            <a:pPr>
              <a:lnSpc>
                <a:spcPct val="90000"/>
              </a:lnSpc>
              <a:spcBef>
                <a:spcPct val="110000"/>
              </a:spcBef>
              <a:tabLst>
                <a:tab pos="3949700" algn="l"/>
              </a:tabLst>
            </a:pPr>
            <a:r>
              <a:rPr lang="fr-FR" sz="2000" b="1" i="1" dirty="0" smtClean="0">
                <a:solidFill>
                  <a:srgbClr val="000000"/>
                </a:solidFill>
                <a:latin typeface="+mn-lt"/>
              </a:rPr>
              <a:t>Le GNL permet d’équilibrer l’offre et la demande</a:t>
            </a:r>
            <a:endParaRPr lang="fr-FR" sz="2000" b="1" i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652" name="Groupe 651"/>
          <p:cNvGrpSpPr/>
          <p:nvPr/>
        </p:nvGrpSpPr>
        <p:grpSpPr>
          <a:xfrm>
            <a:off x="290103" y="1422600"/>
            <a:ext cx="8460492" cy="4623972"/>
            <a:chOff x="290103" y="1019175"/>
            <a:chExt cx="8460492" cy="4623972"/>
          </a:xfrm>
        </p:grpSpPr>
        <p:grpSp>
          <p:nvGrpSpPr>
            <p:cNvPr id="2" name="Groupe 624"/>
            <p:cNvGrpSpPr/>
            <p:nvPr/>
          </p:nvGrpSpPr>
          <p:grpSpPr>
            <a:xfrm>
              <a:off x="297712" y="1019175"/>
              <a:ext cx="8452883" cy="4486940"/>
              <a:chOff x="627847" y="1286620"/>
              <a:chExt cx="7423544" cy="4235994"/>
            </a:xfrm>
          </p:grpSpPr>
          <p:grpSp>
            <p:nvGrpSpPr>
              <p:cNvPr id="3" name="Group 4"/>
              <p:cNvGrpSpPr>
                <a:grpSpLocks/>
              </p:cNvGrpSpPr>
              <p:nvPr/>
            </p:nvGrpSpPr>
            <p:grpSpPr bwMode="gray">
              <a:xfrm>
                <a:off x="1373140" y="1374289"/>
                <a:ext cx="5848089" cy="4148325"/>
                <a:chOff x="775" y="690"/>
                <a:chExt cx="2840" cy="2082"/>
              </a:xfrm>
            </p:grpSpPr>
            <p:sp>
              <p:nvSpPr>
                <p:cNvPr id="147995" name="Freeform 5"/>
                <p:cNvSpPr>
                  <a:spLocks noChangeAspect="1"/>
                </p:cNvSpPr>
                <p:nvPr/>
              </p:nvSpPr>
              <p:spPr bwMode="gray">
                <a:xfrm>
                  <a:off x="1309" y="2593"/>
                  <a:ext cx="6" cy="6"/>
                </a:xfrm>
                <a:custGeom>
                  <a:avLst/>
                  <a:gdLst>
                    <a:gd name="T0" fmla="*/ 0 w 4"/>
                    <a:gd name="T1" fmla="*/ 2 h 6"/>
                    <a:gd name="T2" fmla="*/ 2 w 4"/>
                    <a:gd name="T3" fmla="*/ 0 h 6"/>
                    <a:gd name="T4" fmla="*/ 4 w 4"/>
                    <a:gd name="T5" fmla="*/ 0 h 6"/>
                    <a:gd name="T6" fmla="*/ 4 w 4"/>
                    <a:gd name="T7" fmla="*/ 4 h 6"/>
                    <a:gd name="T8" fmla="*/ 2 w 4"/>
                    <a:gd name="T9" fmla="*/ 6 h 6"/>
                    <a:gd name="T10" fmla="*/ 0 w 4"/>
                    <a:gd name="T11" fmla="*/ 4 h 6"/>
                    <a:gd name="T12" fmla="*/ 0 w 4"/>
                    <a:gd name="T13" fmla="*/ 2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6"/>
                    <a:gd name="T23" fmla="*/ 4 w 4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6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96" name="Freeform 6"/>
                <p:cNvSpPr>
                  <a:spLocks noChangeAspect="1"/>
                </p:cNvSpPr>
                <p:nvPr/>
              </p:nvSpPr>
              <p:spPr bwMode="gray">
                <a:xfrm>
                  <a:off x="1342" y="2720"/>
                  <a:ext cx="19" cy="10"/>
                </a:xfrm>
                <a:custGeom>
                  <a:avLst/>
                  <a:gdLst>
                    <a:gd name="T0" fmla="*/ 2 w 20"/>
                    <a:gd name="T1" fmla="*/ 3 h 9"/>
                    <a:gd name="T2" fmla="*/ 0 w 20"/>
                    <a:gd name="T3" fmla="*/ 0 h 9"/>
                    <a:gd name="T4" fmla="*/ 0 w 20"/>
                    <a:gd name="T5" fmla="*/ 0 h 9"/>
                    <a:gd name="T6" fmla="*/ 4 w 20"/>
                    <a:gd name="T7" fmla="*/ 3 h 9"/>
                    <a:gd name="T8" fmla="*/ 14 w 20"/>
                    <a:gd name="T9" fmla="*/ 5 h 9"/>
                    <a:gd name="T10" fmla="*/ 20 w 20"/>
                    <a:gd name="T11" fmla="*/ 9 h 9"/>
                    <a:gd name="T12" fmla="*/ 16 w 20"/>
                    <a:gd name="T13" fmla="*/ 9 h 9"/>
                    <a:gd name="T14" fmla="*/ 12 w 20"/>
                    <a:gd name="T15" fmla="*/ 7 h 9"/>
                    <a:gd name="T16" fmla="*/ 10 w 20"/>
                    <a:gd name="T17" fmla="*/ 7 h 9"/>
                    <a:gd name="T18" fmla="*/ 8 w 20"/>
                    <a:gd name="T19" fmla="*/ 9 h 9"/>
                    <a:gd name="T20" fmla="*/ 8 w 20"/>
                    <a:gd name="T21" fmla="*/ 7 h 9"/>
                    <a:gd name="T22" fmla="*/ 4 w 20"/>
                    <a:gd name="T23" fmla="*/ 7 h 9"/>
                    <a:gd name="T24" fmla="*/ 2 w 20"/>
                    <a:gd name="T25" fmla="*/ 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9"/>
                    <a:gd name="T41" fmla="*/ 20 w 2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9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14" y="5"/>
                      </a:lnTo>
                      <a:lnTo>
                        <a:pt x="20" y="9"/>
                      </a:lnTo>
                      <a:lnTo>
                        <a:pt x="16" y="9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4" y="7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97" name="Freeform 7"/>
                <p:cNvSpPr>
                  <a:spLocks noChangeAspect="1"/>
                </p:cNvSpPr>
                <p:nvPr/>
              </p:nvSpPr>
              <p:spPr bwMode="gray">
                <a:xfrm>
                  <a:off x="1355" y="2732"/>
                  <a:ext cx="21" cy="11"/>
                </a:xfrm>
                <a:custGeom>
                  <a:avLst/>
                  <a:gdLst>
                    <a:gd name="T0" fmla="*/ 8 w 21"/>
                    <a:gd name="T1" fmla="*/ 6 h 10"/>
                    <a:gd name="T2" fmla="*/ 6 w 21"/>
                    <a:gd name="T3" fmla="*/ 4 h 10"/>
                    <a:gd name="T4" fmla="*/ 4 w 21"/>
                    <a:gd name="T5" fmla="*/ 4 h 10"/>
                    <a:gd name="T6" fmla="*/ 0 w 21"/>
                    <a:gd name="T7" fmla="*/ 2 h 10"/>
                    <a:gd name="T8" fmla="*/ 0 w 21"/>
                    <a:gd name="T9" fmla="*/ 0 h 10"/>
                    <a:gd name="T10" fmla="*/ 0 w 21"/>
                    <a:gd name="T11" fmla="*/ 0 h 10"/>
                    <a:gd name="T12" fmla="*/ 6 w 21"/>
                    <a:gd name="T13" fmla="*/ 0 h 10"/>
                    <a:gd name="T14" fmla="*/ 6 w 21"/>
                    <a:gd name="T15" fmla="*/ 0 h 10"/>
                    <a:gd name="T16" fmla="*/ 10 w 21"/>
                    <a:gd name="T17" fmla="*/ 0 h 10"/>
                    <a:gd name="T18" fmla="*/ 13 w 21"/>
                    <a:gd name="T19" fmla="*/ 2 h 10"/>
                    <a:gd name="T20" fmla="*/ 17 w 21"/>
                    <a:gd name="T21" fmla="*/ 4 h 10"/>
                    <a:gd name="T22" fmla="*/ 21 w 21"/>
                    <a:gd name="T23" fmla="*/ 4 h 10"/>
                    <a:gd name="T24" fmla="*/ 17 w 21"/>
                    <a:gd name="T25" fmla="*/ 6 h 10"/>
                    <a:gd name="T26" fmla="*/ 17 w 21"/>
                    <a:gd name="T27" fmla="*/ 8 h 10"/>
                    <a:gd name="T28" fmla="*/ 15 w 21"/>
                    <a:gd name="T29" fmla="*/ 10 h 10"/>
                    <a:gd name="T30" fmla="*/ 10 w 21"/>
                    <a:gd name="T31" fmla="*/ 8 h 10"/>
                    <a:gd name="T32" fmla="*/ 8 w 21"/>
                    <a:gd name="T33" fmla="*/ 6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10"/>
                    <a:gd name="T53" fmla="*/ 21 w 21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10">
                      <a:moveTo>
                        <a:pt x="8" y="6"/>
                      </a:move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3" y="2"/>
                      </a:lnTo>
                      <a:lnTo>
                        <a:pt x="17" y="4"/>
                      </a:lnTo>
                      <a:lnTo>
                        <a:pt x="21" y="4"/>
                      </a:lnTo>
                      <a:lnTo>
                        <a:pt x="17" y="6"/>
                      </a:lnTo>
                      <a:lnTo>
                        <a:pt x="17" y="8"/>
                      </a:lnTo>
                      <a:lnTo>
                        <a:pt x="15" y="10"/>
                      </a:lnTo>
                      <a:lnTo>
                        <a:pt x="10" y="8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98" name="Freeform 8"/>
                <p:cNvSpPr>
                  <a:spLocks noChangeAspect="1"/>
                </p:cNvSpPr>
                <p:nvPr/>
              </p:nvSpPr>
              <p:spPr bwMode="gray">
                <a:xfrm>
                  <a:off x="1376" y="2737"/>
                  <a:ext cx="9" cy="8"/>
                </a:xfrm>
                <a:custGeom>
                  <a:avLst/>
                  <a:gdLst>
                    <a:gd name="T0" fmla="*/ 10 w 12"/>
                    <a:gd name="T1" fmla="*/ 4 h 6"/>
                    <a:gd name="T2" fmla="*/ 12 w 12"/>
                    <a:gd name="T3" fmla="*/ 4 h 6"/>
                    <a:gd name="T4" fmla="*/ 10 w 12"/>
                    <a:gd name="T5" fmla="*/ 2 h 6"/>
                    <a:gd name="T6" fmla="*/ 10 w 12"/>
                    <a:gd name="T7" fmla="*/ 0 h 6"/>
                    <a:gd name="T8" fmla="*/ 6 w 12"/>
                    <a:gd name="T9" fmla="*/ 0 h 6"/>
                    <a:gd name="T10" fmla="*/ 6 w 12"/>
                    <a:gd name="T11" fmla="*/ 0 h 6"/>
                    <a:gd name="T12" fmla="*/ 4 w 12"/>
                    <a:gd name="T13" fmla="*/ 0 h 6"/>
                    <a:gd name="T14" fmla="*/ 0 w 12"/>
                    <a:gd name="T15" fmla="*/ 0 h 6"/>
                    <a:gd name="T16" fmla="*/ 0 w 12"/>
                    <a:gd name="T17" fmla="*/ 2 h 6"/>
                    <a:gd name="T18" fmla="*/ 0 w 12"/>
                    <a:gd name="T19" fmla="*/ 2 h 6"/>
                    <a:gd name="T20" fmla="*/ 0 w 12"/>
                    <a:gd name="T21" fmla="*/ 6 h 6"/>
                    <a:gd name="T22" fmla="*/ 4 w 12"/>
                    <a:gd name="T23" fmla="*/ 6 h 6"/>
                    <a:gd name="T24" fmla="*/ 4 w 12"/>
                    <a:gd name="T25" fmla="*/ 4 h 6"/>
                    <a:gd name="T26" fmla="*/ 10 w 12"/>
                    <a:gd name="T27" fmla="*/ 4 h 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"/>
                    <a:gd name="T43" fmla="*/ 0 h 6"/>
                    <a:gd name="T44" fmla="*/ 12 w 12"/>
                    <a:gd name="T45" fmla="*/ 6 h 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" h="6">
                      <a:moveTo>
                        <a:pt x="10" y="4"/>
                      </a:move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99" name="Freeform 9"/>
                <p:cNvSpPr>
                  <a:spLocks noChangeAspect="1"/>
                </p:cNvSpPr>
                <p:nvPr/>
              </p:nvSpPr>
              <p:spPr bwMode="gray">
                <a:xfrm>
                  <a:off x="1422" y="2757"/>
                  <a:ext cx="10" cy="5"/>
                </a:xfrm>
                <a:custGeom>
                  <a:avLst/>
                  <a:gdLst>
                    <a:gd name="T0" fmla="*/ 9 w 11"/>
                    <a:gd name="T1" fmla="*/ 5 h 5"/>
                    <a:gd name="T2" fmla="*/ 11 w 11"/>
                    <a:gd name="T3" fmla="*/ 3 h 5"/>
                    <a:gd name="T4" fmla="*/ 9 w 11"/>
                    <a:gd name="T5" fmla="*/ 0 h 5"/>
                    <a:gd name="T6" fmla="*/ 0 w 11"/>
                    <a:gd name="T7" fmla="*/ 0 h 5"/>
                    <a:gd name="T8" fmla="*/ 0 w 11"/>
                    <a:gd name="T9" fmla="*/ 0 h 5"/>
                    <a:gd name="T10" fmla="*/ 2 w 11"/>
                    <a:gd name="T11" fmla="*/ 3 h 5"/>
                    <a:gd name="T12" fmla="*/ 7 w 11"/>
                    <a:gd name="T13" fmla="*/ 3 h 5"/>
                    <a:gd name="T14" fmla="*/ 9 w 11"/>
                    <a:gd name="T15" fmla="*/ 3 h 5"/>
                    <a:gd name="T16" fmla="*/ 9 w 11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5"/>
                    <a:gd name="T29" fmla="*/ 11 w 11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5">
                      <a:moveTo>
                        <a:pt x="9" y="5"/>
                      </a:moveTo>
                      <a:lnTo>
                        <a:pt x="11" y="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00" name="Freeform 10"/>
                <p:cNvSpPr>
                  <a:spLocks noChangeAspect="1"/>
                </p:cNvSpPr>
                <p:nvPr/>
              </p:nvSpPr>
              <p:spPr bwMode="gray">
                <a:xfrm>
                  <a:off x="1433" y="276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"/>
                    <a:gd name="T17" fmla="*/ 1 w 1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01" name="Rectangle 11"/>
                <p:cNvSpPr>
                  <a:spLocks noChangeAspect="1" noChangeArrowheads="1"/>
                </p:cNvSpPr>
                <p:nvPr/>
              </p:nvSpPr>
              <p:spPr bwMode="gray">
                <a:xfrm>
                  <a:off x="1433" y="2757"/>
                  <a:ext cx="1" cy="3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rgbClr val="9A9A9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02" name="Freeform 12"/>
                <p:cNvSpPr>
                  <a:spLocks noChangeAspect="1"/>
                </p:cNvSpPr>
                <p:nvPr/>
              </p:nvSpPr>
              <p:spPr bwMode="gray">
                <a:xfrm>
                  <a:off x="1451" y="2752"/>
                  <a:ext cx="11" cy="2"/>
                </a:xfrm>
                <a:custGeom>
                  <a:avLst/>
                  <a:gdLst>
                    <a:gd name="T0" fmla="*/ 0 w 11"/>
                    <a:gd name="T1" fmla="*/ 2 h 2"/>
                    <a:gd name="T2" fmla="*/ 0 w 11"/>
                    <a:gd name="T3" fmla="*/ 0 h 2"/>
                    <a:gd name="T4" fmla="*/ 0 w 11"/>
                    <a:gd name="T5" fmla="*/ 0 h 2"/>
                    <a:gd name="T6" fmla="*/ 2 w 11"/>
                    <a:gd name="T7" fmla="*/ 0 h 2"/>
                    <a:gd name="T8" fmla="*/ 2 w 11"/>
                    <a:gd name="T9" fmla="*/ 0 h 2"/>
                    <a:gd name="T10" fmla="*/ 11 w 11"/>
                    <a:gd name="T11" fmla="*/ 0 h 2"/>
                    <a:gd name="T12" fmla="*/ 11 w 11"/>
                    <a:gd name="T13" fmla="*/ 0 h 2"/>
                    <a:gd name="T14" fmla="*/ 11 w 11"/>
                    <a:gd name="T15" fmla="*/ 2 h 2"/>
                    <a:gd name="T16" fmla="*/ 4 w 11"/>
                    <a:gd name="T17" fmla="*/ 0 h 2"/>
                    <a:gd name="T18" fmla="*/ 2 w 11"/>
                    <a:gd name="T19" fmla="*/ 2 h 2"/>
                    <a:gd name="T20" fmla="*/ 0 w 11"/>
                    <a:gd name="T21" fmla="*/ 2 h 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2"/>
                    <a:gd name="T35" fmla="*/ 11 w 11"/>
                    <a:gd name="T36" fmla="*/ 2 h 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03" name="Freeform 13"/>
                <p:cNvSpPr>
                  <a:spLocks noChangeAspect="1"/>
                </p:cNvSpPr>
                <p:nvPr/>
              </p:nvSpPr>
              <p:spPr bwMode="gray">
                <a:xfrm>
                  <a:off x="1404" y="2754"/>
                  <a:ext cx="25" cy="15"/>
                </a:xfrm>
                <a:custGeom>
                  <a:avLst/>
                  <a:gdLst>
                    <a:gd name="T0" fmla="*/ 24 w 27"/>
                    <a:gd name="T1" fmla="*/ 13 h 13"/>
                    <a:gd name="T2" fmla="*/ 27 w 27"/>
                    <a:gd name="T3" fmla="*/ 13 h 13"/>
                    <a:gd name="T4" fmla="*/ 27 w 27"/>
                    <a:gd name="T5" fmla="*/ 11 h 13"/>
                    <a:gd name="T6" fmla="*/ 22 w 27"/>
                    <a:gd name="T7" fmla="*/ 9 h 13"/>
                    <a:gd name="T8" fmla="*/ 22 w 27"/>
                    <a:gd name="T9" fmla="*/ 7 h 13"/>
                    <a:gd name="T10" fmla="*/ 20 w 27"/>
                    <a:gd name="T11" fmla="*/ 7 h 13"/>
                    <a:gd name="T12" fmla="*/ 14 w 27"/>
                    <a:gd name="T13" fmla="*/ 7 h 13"/>
                    <a:gd name="T14" fmla="*/ 18 w 27"/>
                    <a:gd name="T15" fmla="*/ 5 h 13"/>
                    <a:gd name="T16" fmla="*/ 18 w 27"/>
                    <a:gd name="T17" fmla="*/ 5 h 13"/>
                    <a:gd name="T18" fmla="*/ 12 w 27"/>
                    <a:gd name="T19" fmla="*/ 2 h 13"/>
                    <a:gd name="T20" fmla="*/ 16 w 27"/>
                    <a:gd name="T21" fmla="*/ 2 h 13"/>
                    <a:gd name="T22" fmla="*/ 14 w 27"/>
                    <a:gd name="T23" fmla="*/ 0 h 13"/>
                    <a:gd name="T24" fmla="*/ 10 w 27"/>
                    <a:gd name="T25" fmla="*/ 2 h 13"/>
                    <a:gd name="T26" fmla="*/ 4 w 27"/>
                    <a:gd name="T27" fmla="*/ 2 h 13"/>
                    <a:gd name="T28" fmla="*/ 2 w 27"/>
                    <a:gd name="T29" fmla="*/ 5 h 13"/>
                    <a:gd name="T30" fmla="*/ 0 w 27"/>
                    <a:gd name="T31" fmla="*/ 5 h 13"/>
                    <a:gd name="T32" fmla="*/ 2 w 27"/>
                    <a:gd name="T33" fmla="*/ 7 h 13"/>
                    <a:gd name="T34" fmla="*/ 2 w 27"/>
                    <a:gd name="T35" fmla="*/ 5 h 13"/>
                    <a:gd name="T36" fmla="*/ 6 w 27"/>
                    <a:gd name="T37" fmla="*/ 7 h 13"/>
                    <a:gd name="T38" fmla="*/ 4 w 27"/>
                    <a:gd name="T39" fmla="*/ 7 h 13"/>
                    <a:gd name="T40" fmla="*/ 6 w 27"/>
                    <a:gd name="T41" fmla="*/ 9 h 13"/>
                    <a:gd name="T42" fmla="*/ 8 w 27"/>
                    <a:gd name="T43" fmla="*/ 9 h 13"/>
                    <a:gd name="T44" fmla="*/ 8 w 27"/>
                    <a:gd name="T45" fmla="*/ 9 h 13"/>
                    <a:gd name="T46" fmla="*/ 12 w 27"/>
                    <a:gd name="T47" fmla="*/ 11 h 13"/>
                    <a:gd name="T48" fmla="*/ 12 w 27"/>
                    <a:gd name="T49" fmla="*/ 9 h 13"/>
                    <a:gd name="T50" fmla="*/ 10 w 27"/>
                    <a:gd name="T51" fmla="*/ 7 h 13"/>
                    <a:gd name="T52" fmla="*/ 12 w 27"/>
                    <a:gd name="T53" fmla="*/ 7 h 13"/>
                    <a:gd name="T54" fmla="*/ 14 w 27"/>
                    <a:gd name="T55" fmla="*/ 11 h 13"/>
                    <a:gd name="T56" fmla="*/ 18 w 27"/>
                    <a:gd name="T57" fmla="*/ 9 h 13"/>
                    <a:gd name="T58" fmla="*/ 20 w 27"/>
                    <a:gd name="T59" fmla="*/ 11 h 13"/>
                    <a:gd name="T60" fmla="*/ 22 w 27"/>
                    <a:gd name="T61" fmla="*/ 13 h 13"/>
                    <a:gd name="T62" fmla="*/ 24 w 27"/>
                    <a:gd name="T63" fmla="*/ 13 h 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7"/>
                    <a:gd name="T97" fmla="*/ 0 h 13"/>
                    <a:gd name="T98" fmla="*/ 27 w 27"/>
                    <a:gd name="T99" fmla="*/ 13 h 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7" h="13">
                      <a:moveTo>
                        <a:pt x="24" y="13"/>
                      </a:moveTo>
                      <a:lnTo>
                        <a:pt x="27" y="13"/>
                      </a:lnTo>
                      <a:lnTo>
                        <a:pt x="27" y="11"/>
                      </a:lnTo>
                      <a:lnTo>
                        <a:pt x="22" y="9"/>
                      </a:lnTo>
                      <a:lnTo>
                        <a:pt x="22" y="7"/>
                      </a:lnTo>
                      <a:lnTo>
                        <a:pt x="20" y="7"/>
                      </a:lnTo>
                      <a:lnTo>
                        <a:pt x="14" y="7"/>
                      </a:lnTo>
                      <a:lnTo>
                        <a:pt x="18" y="5"/>
                      </a:lnTo>
                      <a:lnTo>
                        <a:pt x="12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0" y="7"/>
                      </a:lnTo>
                      <a:lnTo>
                        <a:pt x="12" y="7"/>
                      </a:lnTo>
                      <a:lnTo>
                        <a:pt x="14" y="11"/>
                      </a:lnTo>
                      <a:lnTo>
                        <a:pt x="18" y="9"/>
                      </a:lnTo>
                      <a:lnTo>
                        <a:pt x="20" y="11"/>
                      </a:lnTo>
                      <a:lnTo>
                        <a:pt x="22" y="13"/>
                      </a:lnTo>
                      <a:lnTo>
                        <a:pt x="24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04" name="Freeform 14"/>
                <p:cNvSpPr>
                  <a:spLocks noChangeAspect="1"/>
                </p:cNvSpPr>
                <p:nvPr/>
              </p:nvSpPr>
              <p:spPr bwMode="gray">
                <a:xfrm>
                  <a:off x="1401" y="2754"/>
                  <a:ext cx="9" cy="3"/>
                </a:xfrm>
                <a:custGeom>
                  <a:avLst/>
                  <a:gdLst>
                    <a:gd name="T0" fmla="*/ 8 w 8"/>
                    <a:gd name="T1" fmla="*/ 0 h 2"/>
                    <a:gd name="T2" fmla="*/ 4 w 8"/>
                    <a:gd name="T3" fmla="*/ 0 h 2"/>
                    <a:gd name="T4" fmla="*/ 0 w 8"/>
                    <a:gd name="T5" fmla="*/ 0 h 2"/>
                    <a:gd name="T6" fmla="*/ 0 w 8"/>
                    <a:gd name="T7" fmla="*/ 2 h 2"/>
                    <a:gd name="T8" fmla="*/ 8 w 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8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05" name="Freeform 15"/>
                <p:cNvSpPr>
                  <a:spLocks noChangeAspect="1"/>
                </p:cNvSpPr>
                <p:nvPr/>
              </p:nvSpPr>
              <p:spPr bwMode="gray">
                <a:xfrm>
                  <a:off x="1394" y="2754"/>
                  <a:ext cx="7" cy="6"/>
                </a:xfrm>
                <a:custGeom>
                  <a:avLst/>
                  <a:gdLst>
                    <a:gd name="T0" fmla="*/ 7 w 9"/>
                    <a:gd name="T1" fmla="*/ 0 h 5"/>
                    <a:gd name="T2" fmla="*/ 7 w 9"/>
                    <a:gd name="T3" fmla="*/ 0 h 5"/>
                    <a:gd name="T4" fmla="*/ 2 w 9"/>
                    <a:gd name="T5" fmla="*/ 0 h 5"/>
                    <a:gd name="T6" fmla="*/ 0 w 9"/>
                    <a:gd name="T7" fmla="*/ 2 h 5"/>
                    <a:gd name="T8" fmla="*/ 2 w 9"/>
                    <a:gd name="T9" fmla="*/ 5 h 5"/>
                    <a:gd name="T10" fmla="*/ 5 w 9"/>
                    <a:gd name="T11" fmla="*/ 5 h 5"/>
                    <a:gd name="T12" fmla="*/ 9 w 9"/>
                    <a:gd name="T13" fmla="*/ 5 h 5"/>
                    <a:gd name="T14" fmla="*/ 5 w 9"/>
                    <a:gd name="T15" fmla="*/ 2 h 5"/>
                    <a:gd name="T16" fmla="*/ 7 w 9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"/>
                    <a:gd name="T28" fmla="*/ 0 h 5"/>
                    <a:gd name="T29" fmla="*/ 9 w 9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" h="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5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06" name="Freeform 16"/>
                <p:cNvSpPr>
                  <a:spLocks noChangeAspect="1"/>
                </p:cNvSpPr>
                <p:nvPr/>
              </p:nvSpPr>
              <p:spPr bwMode="gray">
                <a:xfrm>
                  <a:off x="1387" y="2752"/>
                  <a:ext cx="7" cy="5"/>
                </a:xfrm>
                <a:custGeom>
                  <a:avLst/>
                  <a:gdLst>
                    <a:gd name="T0" fmla="*/ 4 w 6"/>
                    <a:gd name="T1" fmla="*/ 4 h 4"/>
                    <a:gd name="T2" fmla="*/ 6 w 6"/>
                    <a:gd name="T3" fmla="*/ 2 h 4"/>
                    <a:gd name="T4" fmla="*/ 2 w 6"/>
                    <a:gd name="T5" fmla="*/ 0 h 4"/>
                    <a:gd name="T6" fmla="*/ 0 w 6"/>
                    <a:gd name="T7" fmla="*/ 0 h 4"/>
                    <a:gd name="T8" fmla="*/ 0 w 6"/>
                    <a:gd name="T9" fmla="*/ 2 h 4"/>
                    <a:gd name="T10" fmla="*/ 4 w 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4"/>
                    <a:gd name="T20" fmla="*/ 6 w 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4">
                      <a:moveTo>
                        <a:pt x="4" y="4"/>
                      </a:move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07" name="Freeform 17"/>
                <p:cNvSpPr>
                  <a:spLocks noChangeAspect="1"/>
                </p:cNvSpPr>
                <p:nvPr/>
              </p:nvSpPr>
              <p:spPr bwMode="gray">
                <a:xfrm>
                  <a:off x="1431" y="2771"/>
                  <a:ext cx="2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4 w 4"/>
                    <a:gd name="T7" fmla="*/ 0 h 1"/>
                    <a:gd name="T8" fmla="*/ 0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08" name="Freeform 18"/>
                <p:cNvSpPr>
                  <a:spLocks noChangeAspect="1"/>
                </p:cNvSpPr>
                <p:nvPr/>
              </p:nvSpPr>
              <p:spPr bwMode="gray">
                <a:xfrm>
                  <a:off x="1486" y="2698"/>
                  <a:ext cx="18" cy="14"/>
                </a:xfrm>
                <a:custGeom>
                  <a:avLst/>
                  <a:gdLst>
                    <a:gd name="T0" fmla="*/ 19 w 19"/>
                    <a:gd name="T1" fmla="*/ 6 h 14"/>
                    <a:gd name="T2" fmla="*/ 17 w 19"/>
                    <a:gd name="T3" fmla="*/ 4 h 14"/>
                    <a:gd name="T4" fmla="*/ 13 w 19"/>
                    <a:gd name="T5" fmla="*/ 4 h 14"/>
                    <a:gd name="T6" fmla="*/ 13 w 19"/>
                    <a:gd name="T7" fmla="*/ 4 h 14"/>
                    <a:gd name="T8" fmla="*/ 13 w 19"/>
                    <a:gd name="T9" fmla="*/ 6 h 14"/>
                    <a:gd name="T10" fmla="*/ 9 w 19"/>
                    <a:gd name="T11" fmla="*/ 4 h 14"/>
                    <a:gd name="T12" fmla="*/ 13 w 19"/>
                    <a:gd name="T13" fmla="*/ 4 h 14"/>
                    <a:gd name="T14" fmla="*/ 11 w 19"/>
                    <a:gd name="T15" fmla="*/ 2 h 14"/>
                    <a:gd name="T16" fmla="*/ 7 w 19"/>
                    <a:gd name="T17" fmla="*/ 2 h 14"/>
                    <a:gd name="T18" fmla="*/ 5 w 19"/>
                    <a:gd name="T19" fmla="*/ 0 h 14"/>
                    <a:gd name="T20" fmla="*/ 5 w 19"/>
                    <a:gd name="T21" fmla="*/ 4 h 14"/>
                    <a:gd name="T22" fmla="*/ 5 w 19"/>
                    <a:gd name="T23" fmla="*/ 8 h 14"/>
                    <a:gd name="T24" fmla="*/ 2 w 19"/>
                    <a:gd name="T25" fmla="*/ 10 h 14"/>
                    <a:gd name="T26" fmla="*/ 0 w 19"/>
                    <a:gd name="T27" fmla="*/ 14 h 14"/>
                    <a:gd name="T28" fmla="*/ 5 w 19"/>
                    <a:gd name="T29" fmla="*/ 14 h 14"/>
                    <a:gd name="T30" fmla="*/ 5 w 19"/>
                    <a:gd name="T31" fmla="*/ 12 h 14"/>
                    <a:gd name="T32" fmla="*/ 9 w 19"/>
                    <a:gd name="T33" fmla="*/ 14 h 14"/>
                    <a:gd name="T34" fmla="*/ 7 w 19"/>
                    <a:gd name="T35" fmla="*/ 12 h 14"/>
                    <a:gd name="T36" fmla="*/ 9 w 19"/>
                    <a:gd name="T37" fmla="*/ 12 h 14"/>
                    <a:gd name="T38" fmla="*/ 11 w 19"/>
                    <a:gd name="T39" fmla="*/ 12 h 14"/>
                    <a:gd name="T40" fmla="*/ 11 w 19"/>
                    <a:gd name="T41" fmla="*/ 10 h 14"/>
                    <a:gd name="T42" fmla="*/ 13 w 19"/>
                    <a:gd name="T43" fmla="*/ 8 h 14"/>
                    <a:gd name="T44" fmla="*/ 17 w 19"/>
                    <a:gd name="T45" fmla="*/ 8 h 14"/>
                    <a:gd name="T46" fmla="*/ 19 w 19"/>
                    <a:gd name="T47" fmla="*/ 6 h 1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9"/>
                    <a:gd name="T73" fmla="*/ 0 h 14"/>
                    <a:gd name="T74" fmla="*/ 19 w 19"/>
                    <a:gd name="T75" fmla="*/ 14 h 1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9" h="14">
                      <a:moveTo>
                        <a:pt x="19" y="6"/>
                      </a:moveTo>
                      <a:lnTo>
                        <a:pt x="17" y="4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1" y="2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5" y="4"/>
                      </a:lnTo>
                      <a:lnTo>
                        <a:pt x="5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9" y="14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13" y="8"/>
                      </a:lnTo>
                      <a:lnTo>
                        <a:pt x="17" y="8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09" name="Freeform 19"/>
                <p:cNvSpPr>
                  <a:spLocks noChangeAspect="1"/>
                </p:cNvSpPr>
                <p:nvPr/>
              </p:nvSpPr>
              <p:spPr bwMode="gray">
                <a:xfrm>
                  <a:off x="1474" y="2700"/>
                  <a:ext cx="14" cy="12"/>
                </a:xfrm>
                <a:custGeom>
                  <a:avLst/>
                  <a:gdLst>
                    <a:gd name="T0" fmla="*/ 14 w 14"/>
                    <a:gd name="T1" fmla="*/ 2 h 12"/>
                    <a:gd name="T2" fmla="*/ 14 w 14"/>
                    <a:gd name="T3" fmla="*/ 4 h 12"/>
                    <a:gd name="T4" fmla="*/ 10 w 14"/>
                    <a:gd name="T5" fmla="*/ 8 h 12"/>
                    <a:gd name="T6" fmla="*/ 10 w 14"/>
                    <a:gd name="T7" fmla="*/ 8 h 12"/>
                    <a:gd name="T8" fmla="*/ 6 w 14"/>
                    <a:gd name="T9" fmla="*/ 8 h 12"/>
                    <a:gd name="T10" fmla="*/ 6 w 14"/>
                    <a:gd name="T11" fmla="*/ 12 h 12"/>
                    <a:gd name="T12" fmla="*/ 4 w 14"/>
                    <a:gd name="T13" fmla="*/ 12 h 12"/>
                    <a:gd name="T14" fmla="*/ 0 w 14"/>
                    <a:gd name="T15" fmla="*/ 12 h 12"/>
                    <a:gd name="T16" fmla="*/ 0 w 14"/>
                    <a:gd name="T17" fmla="*/ 10 h 12"/>
                    <a:gd name="T18" fmla="*/ 2 w 14"/>
                    <a:gd name="T19" fmla="*/ 10 h 12"/>
                    <a:gd name="T20" fmla="*/ 2 w 14"/>
                    <a:gd name="T21" fmla="*/ 8 h 12"/>
                    <a:gd name="T22" fmla="*/ 8 w 14"/>
                    <a:gd name="T23" fmla="*/ 6 h 12"/>
                    <a:gd name="T24" fmla="*/ 8 w 14"/>
                    <a:gd name="T25" fmla="*/ 6 h 12"/>
                    <a:gd name="T26" fmla="*/ 2 w 14"/>
                    <a:gd name="T27" fmla="*/ 6 h 12"/>
                    <a:gd name="T28" fmla="*/ 4 w 14"/>
                    <a:gd name="T29" fmla="*/ 4 h 12"/>
                    <a:gd name="T30" fmla="*/ 0 w 14"/>
                    <a:gd name="T31" fmla="*/ 0 h 12"/>
                    <a:gd name="T32" fmla="*/ 4 w 14"/>
                    <a:gd name="T33" fmla="*/ 2 h 12"/>
                    <a:gd name="T34" fmla="*/ 6 w 14"/>
                    <a:gd name="T35" fmla="*/ 2 h 12"/>
                    <a:gd name="T36" fmla="*/ 8 w 14"/>
                    <a:gd name="T37" fmla="*/ 0 h 12"/>
                    <a:gd name="T38" fmla="*/ 12 w 14"/>
                    <a:gd name="T39" fmla="*/ 2 h 12"/>
                    <a:gd name="T40" fmla="*/ 14 w 14"/>
                    <a:gd name="T41" fmla="*/ 2 h 1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"/>
                    <a:gd name="T64" fmla="*/ 0 h 12"/>
                    <a:gd name="T65" fmla="*/ 14 w 14"/>
                    <a:gd name="T66" fmla="*/ 12 h 1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" h="12">
                      <a:moveTo>
                        <a:pt x="14" y="2"/>
                      </a:moveTo>
                      <a:lnTo>
                        <a:pt x="14" y="4"/>
                      </a:lnTo>
                      <a:lnTo>
                        <a:pt x="10" y="8"/>
                      </a:lnTo>
                      <a:lnTo>
                        <a:pt x="6" y="8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8" y="6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10" name="Freeform 20"/>
                <p:cNvSpPr>
                  <a:spLocks noChangeAspect="1"/>
                </p:cNvSpPr>
                <p:nvPr/>
              </p:nvSpPr>
              <p:spPr bwMode="gray">
                <a:xfrm>
                  <a:off x="1307" y="2641"/>
                  <a:ext cx="20" cy="39"/>
                </a:xfrm>
                <a:custGeom>
                  <a:avLst/>
                  <a:gdLst>
                    <a:gd name="T0" fmla="*/ 18 w 22"/>
                    <a:gd name="T1" fmla="*/ 35 h 35"/>
                    <a:gd name="T2" fmla="*/ 20 w 22"/>
                    <a:gd name="T3" fmla="*/ 35 h 35"/>
                    <a:gd name="T4" fmla="*/ 22 w 22"/>
                    <a:gd name="T5" fmla="*/ 33 h 35"/>
                    <a:gd name="T6" fmla="*/ 20 w 22"/>
                    <a:gd name="T7" fmla="*/ 29 h 35"/>
                    <a:gd name="T8" fmla="*/ 16 w 22"/>
                    <a:gd name="T9" fmla="*/ 25 h 35"/>
                    <a:gd name="T10" fmla="*/ 14 w 22"/>
                    <a:gd name="T11" fmla="*/ 19 h 35"/>
                    <a:gd name="T12" fmla="*/ 12 w 22"/>
                    <a:gd name="T13" fmla="*/ 15 h 35"/>
                    <a:gd name="T14" fmla="*/ 12 w 22"/>
                    <a:gd name="T15" fmla="*/ 15 h 35"/>
                    <a:gd name="T16" fmla="*/ 10 w 22"/>
                    <a:gd name="T17" fmla="*/ 11 h 35"/>
                    <a:gd name="T18" fmla="*/ 8 w 22"/>
                    <a:gd name="T19" fmla="*/ 9 h 35"/>
                    <a:gd name="T20" fmla="*/ 6 w 22"/>
                    <a:gd name="T21" fmla="*/ 7 h 35"/>
                    <a:gd name="T22" fmla="*/ 4 w 22"/>
                    <a:gd name="T23" fmla="*/ 4 h 35"/>
                    <a:gd name="T24" fmla="*/ 2 w 22"/>
                    <a:gd name="T25" fmla="*/ 0 h 35"/>
                    <a:gd name="T26" fmla="*/ 0 w 22"/>
                    <a:gd name="T27" fmla="*/ 2 h 35"/>
                    <a:gd name="T28" fmla="*/ 2 w 22"/>
                    <a:gd name="T29" fmla="*/ 4 h 35"/>
                    <a:gd name="T30" fmla="*/ 4 w 22"/>
                    <a:gd name="T31" fmla="*/ 7 h 35"/>
                    <a:gd name="T32" fmla="*/ 6 w 22"/>
                    <a:gd name="T33" fmla="*/ 11 h 35"/>
                    <a:gd name="T34" fmla="*/ 8 w 22"/>
                    <a:gd name="T35" fmla="*/ 15 h 35"/>
                    <a:gd name="T36" fmla="*/ 10 w 22"/>
                    <a:gd name="T37" fmla="*/ 19 h 35"/>
                    <a:gd name="T38" fmla="*/ 10 w 22"/>
                    <a:gd name="T39" fmla="*/ 21 h 35"/>
                    <a:gd name="T40" fmla="*/ 12 w 22"/>
                    <a:gd name="T41" fmla="*/ 27 h 35"/>
                    <a:gd name="T42" fmla="*/ 14 w 22"/>
                    <a:gd name="T43" fmla="*/ 27 h 35"/>
                    <a:gd name="T44" fmla="*/ 16 w 22"/>
                    <a:gd name="T45" fmla="*/ 29 h 35"/>
                    <a:gd name="T46" fmla="*/ 18 w 22"/>
                    <a:gd name="T47" fmla="*/ 35 h 3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"/>
                    <a:gd name="T73" fmla="*/ 0 h 35"/>
                    <a:gd name="T74" fmla="*/ 22 w 22"/>
                    <a:gd name="T75" fmla="*/ 35 h 3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" h="35">
                      <a:moveTo>
                        <a:pt x="18" y="35"/>
                      </a:move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0" y="29"/>
                      </a:lnTo>
                      <a:lnTo>
                        <a:pt x="16" y="25"/>
                      </a:lnTo>
                      <a:lnTo>
                        <a:pt x="14" y="19"/>
                      </a:lnTo>
                      <a:lnTo>
                        <a:pt x="12" y="15"/>
                      </a:lnTo>
                      <a:lnTo>
                        <a:pt x="10" y="11"/>
                      </a:lnTo>
                      <a:lnTo>
                        <a:pt x="8" y="9"/>
                      </a:lnTo>
                      <a:lnTo>
                        <a:pt x="6" y="7"/>
                      </a:lnTo>
                      <a:lnTo>
                        <a:pt x="4" y="4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7"/>
                      </a:lnTo>
                      <a:lnTo>
                        <a:pt x="6" y="11"/>
                      </a:lnTo>
                      <a:lnTo>
                        <a:pt x="8" y="15"/>
                      </a:lnTo>
                      <a:lnTo>
                        <a:pt x="10" y="19"/>
                      </a:lnTo>
                      <a:lnTo>
                        <a:pt x="10" y="21"/>
                      </a:lnTo>
                      <a:lnTo>
                        <a:pt x="12" y="27"/>
                      </a:lnTo>
                      <a:lnTo>
                        <a:pt x="14" y="27"/>
                      </a:lnTo>
                      <a:lnTo>
                        <a:pt x="16" y="29"/>
                      </a:lnTo>
                      <a:lnTo>
                        <a:pt x="18" y="3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11" name="Freeform 21"/>
                <p:cNvSpPr>
                  <a:spLocks noChangeAspect="1"/>
                </p:cNvSpPr>
                <p:nvPr/>
              </p:nvSpPr>
              <p:spPr bwMode="gray">
                <a:xfrm>
                  <a:off x="1315" y="2668"/>
                  <a:ext cx="4" cy="10"/>
                </a:xfrm>
                <a:custGeom>
                  <a:avLst/>
                  <a:gdLst>
                    <a:gd name="T0" fmla="*/ 6 w 6"/>
                    <a:gd name="T1" fmla="*/ 8 h 8"/>
                    <a:gd name="T2" fmla="*/ 6 w 6"/>
                    <a:gd name="T3" fmla="*/ 4 h 8"/>
                    <a:gd name="T4" fmla="*/ 2 w 6"/>
                    <a:gd name="T5" fmla="*/ 0 h 8"/>
                    <a:gd name="T6" fmla="*/ 0 w 6"/>
                    <a:gd name="T7" fmla="*/ 0 h 8"/>
                    <a:gd name="T8" fmla="*/ 0 w 6"/>
                    <a:gd name="T9" fmla="*/ 0 h 8"/>
                    <a:gd name="T10" fmla="*/ 4 w 6"/>
                    <a:gd name="T11" fmla="*/ 4 h 8"/>
                    <a:gd name="T12" fmla="*/ 6 w 6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8"/>
                    <a:gd name="T23" fmla="*/ 6 w 6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8">
                      <a:moveTo>
                        <a:pt x="6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12" name="Freeform 22"/>
                <p:cNvSpPr>
                  <a:spLocks noChangeAspect="1"/>
                </p:cNvSpPr>
                <p:nvPr/>
              </p:nvSpPr>
              <p:spPr bwMode="gray">
                <a:xfrm>
                  <a:off x="1304" y="2644"/>
                  <a:ext cx="5" cy="16"/>
                </a:xfrm>
                <a:custGeom>
                  <a:avLst/>
                  <a:gdLst>
                    <a:gd name="T0" fmla="*/ 7 w 7"/>
                    <a:gd name="T1" fmla="*/ 13 h 13"/>
                    <a:gd name="T2" fmla="*/ 7 w 7"/>
                    <a:gd name="T3" fmla="*/ 9 h 13"/>
                    <a:gd name="T4" fmla="*/ 7 w 7"/>
                    <a:gd name="T5" fmla="*/ 7 h 13"/>
                    <a:gd name="T6" fmla="*/ 3 w 7"/>
                    <a:gd name="T7" fmla="*/ 0 h 13"/>
                    <a:gd name="T8" fmla="*/ 0 w 7"/>
                    <a:gd name="T9" fmla="*/ 3 h 13"/>
                    <a:gd name="T10" fmla="*/ 5 w 7"/>
                    <a:gd name="T11" fmla="*/ 7 h 13"/>
                    <a:gd name="T12" fmla="*/ 7 w 7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3"/>
                    <a:gd name="T23" fmla="*/ 7 w 7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3">
                      <a:moveTo>
                        <a:pt x="7" y="13"/>
                      </a:move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5" y="7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13" name="Freeform 23"/>
                <p:cNvSpPr>
                  <a:spLocks noChangeAspect="1"/>
                </p:cNvSpPr>
                <p:nvPr/>
              </p:nvSpPr>
              <p:spPr bwMode="gray">
                <a:xfrm>
                  <a:off x="1319" y="2683"/>
                  <a:ext cx="6" cy="6"/>
                </a:xfrm>
                <a:custGeom>
                  <a:avLst/>
                  <a:gdLst>
                    <a:gd name="T0" fmla="*/ 4 w 6"/>
                    <a:gd name="T1" fmla="*/ 7 h 7"/>
                    <a:gd name="T2" fmla="*/ 2 w 6"/>
                    <a:gd name="T3" fmla="*/ 7 h 7"/>
                    <a:gd name="T4" fmla="*/ 0 w 6"/>
                    <a:gd name="T5" fmla="*/ 0 h 7"/>
                    <a:gd name="T6" fmla="*/ 2 w 6"/>
                    <a:gd name="T7" fmla="*/ 0 h 7"/>
                    <a:gd name="T8" fmla="*/ 4 w 6"/>
                    <a:gd name="T9" fmla="*/ 3 h 7"/>
                    <a:gd name="T10" fmla="*/ 6 w 6"/>
                    <a:gd name="T11" fmla="*/ 0 h 7"/>
                    <a:gd name="T12" fmla="*/ 6 w 6"/>
                    <a:gd name="T13" fmla="*/ 3 h 7"/>
                    <a:gd name="T14" fmla="*/ 6 w 6"/>
                    <a:gd name="T15" fmla="*/ 5 h 7"/>
                    <a:gd name="T16" fmla="*/ 6 w 6"/>
                    <a:gd name="T17" fmla="*/ 5 h 7"/>
                    <a:gd name="T18" fmla="*/ 6 w 6"/>
                    <a:gd name="T19" fmla="*/ 7 h 7"/>
                    <a:gd name="T20" fmla="*/ 4 w 6"/>
                    <a:gd name="T21" fmla="*/ 7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7"/>
                    <a:gd name="T35" fmla="*/ 6 w 6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7">
                      <a:moveTo>
                        <a:pt x="4" y="7"/>
                      </a:move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3"/>
                      </a:ln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6" y="5"/>
                      </a:lnTo>
                      <a:lnTo>
                        <a:pt x="6" y="7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14" name="Freeform 24"/>
                <p:cNvSpPr>
                  <a:spLocks noChangeAspect="1"/>
                </p:cNvSpPr>
                <p:nvPr/>
              </p:nvSpPr>
              <p:spPr bwMode="gray">
                <a:xfrm>
                  <a:off x="1325" y="2689"/>
                  <a:ext cx="9" cy="12"/>
                </a:xfrm>
                <a:custGeom>
                  <a:avLst/>
                  <a:gdLst>
                    <a:gd name="T0" fmla="*/ 10 w 10"/>
                    <a:gd name="T1" fmla="*/ 10 h 10"/>
                    <a:gd name="T2" fmla="*/ 10 w 10"/>
                    <a:gd name="T3" fmla="*/ 8 h 10"/>
                    <a:gd name="T4" fmla="*/ 8 w 10"/>
                    <a:gd name="T5" fmla="*/ 6 h 10"/>
                    <a:gd name="T6" fmla="*/ 6 w 10"/>
                    <a:gd name="T7" fmla="*/ 2 h 10"/>
                    <a:gd name="T8" fmla="*/ 6 w 10"/>
                    <a:gd name="T9" fmla="*/ 0 h 10"/>
                    <a:gd name="T10" fmla="*/ 4 w 10"/>
                    <a:gd name="T11" fmla="*/ 0 h 10"/>
                    <a:gd name="T12" fmla="*/ 0 w 10"/>
                    <a:gd name="T13" fmla="*/ 2 h 10"/>
                    <a:gd name="T14" fmla="*/ 4 w 10"/>
                    <a:gd name="T15" fmla="*/ 4 h 10"/>
                    <a:gd name="T16" fmla="*/ 10 w 10"/>
                    <a:gd name="T17" fmla="*/ 1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0"/>
                    <a:gd name="T29" fmla="*/ 10 w 10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0">
                      <a:moveTo>
                        <a:pt x="10" y="10"/>
                      </a:moveTo>
                      <a:lnTo>
                        <a:pt x="10" y="8"/>
                      </a:lnTo>
                      <a:lnTo>
                        <a:pt x="8" y="6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4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15" name="Freeform 25"/>
                <p:cNvSpPr>
                  <a:spLocks noChangeAspect="1"/>
                </p:cNvSpPr>
                <p:nvPr/>
              </p:nvSpPr>
              <p:spPr bwMode="gray">
                <a:xfrm>
                  <a:off x="1336" y="2709"/>
                  <a:ext cx="3" cy="7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2 h 6"/>
                    <a:gd name="T4" fmla="*/ 2 w 4"/>
                    <a:gd name="T5" fmla="*/ 0 h 6"/>
                    <a:gd name="T6" fmla="*/ 0 w 4"/>
                    <a:gd name="T7" fmla="*/ 2 h 6"/>
                    <a:gd name="T8" fmla="*/ 0 w 4"/>
                    <a:gd name="T9" fmla="*/ 4 h 6"/>
                    <a:gd name="T10" fmla="*/ 4 w 4"/>
                    <a:gd name="T11" fmla="*/ 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6"/>
                    <a:gd name="T20" fmla="*/ 4 w 4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6">
                      <a:moveTo>
                        <a:pt x="4" y="6"/>
                      </a:move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16" name="Freeform 26"/>
                <p:cNvSpPr>
                  <a:spLocks noChangeAspect="1"/>
                </p:cNvSpPr>
                <p:nvPr/>
              </p:nvSpPr>
              <p:spPr bwMode="gray">
                <a:xfrm>
                  <a:off x="1334" y="2706"/>
                  <a:ext cx="4" cy="3"/>
                </a:xfrm>
                <a:custGeom>
                  <a:avLst/>
                  <a:gdLst>
                    <a:gd name="T0" fmla="*/ 3 w 5"/>
                    <a:gd name="T1" fmla="*/ 2 h 2"/>
                    <a:gd name="T2" fmla="*/ 5 w 5"/>
                    <a:gd name="T3" fmla="*/ 0 h 2"/>
                    <a:gd name="T4" fmla="*/ 3 w 5"/>
                    <a:gd name="T5" fmla="*/ 0 h 2"/>
                    <a:gd name="T6" fmla="*/ 0 w 5"/>
                    <a:gd name="T7" fmla="*/ 0 h 2"/>
                    <a:gd name="T8" fmla="*/ 3 w 5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"/>
                    <a:gd name="T17" fmla="*/ 5 w 5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">
                      <a:moveTo>
                        <a:pt x="3" y="2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17" name="Freeform 27"/>
                <p:cNvSpPr>
                  <a:spLocks noChangeAspect="1"/>
                </p:cNvSpPr>
                <p:nvPr/>
              </p:nvSpPr>
              <p:spPr bwMode="gray">
                <a:xfrm>
                  <a:off x="1289" y="2550"/>
                  <a:ext cx="9" cy="25"/>
                </a:xfrm>
                <a:custGeom>
                  <a:avLst/>
                  <a:gdLst>
                    <a:gd name="T0" fmla="*/ 8 w 10"/>
                    <a:gd name="T1" fmla="*/ 23 h 23"/>
                    <a:gd name="T2" fmla="*/ 10 w 10"/>
                    <a:gd name="T3" fmla="*/ 23 h 23"/>
                    <a:gd name="T4" fmla="*/ 10 w 10"/>
                    <a:gd name="T5" fmla="*/ 18 h 23"/>
                    <a:gd name="T6" fmla="*/ 10 w 10"/>
                    <a:gd name="T7" fmla="*/ 16 h 23"/>
                    <a:gd name="T8" fmla="*/ 8 w 10"/>
                    <a:gd name="T9" fmla="*/ 12 h 23"/>
                    <a:gd name="T10" fmla="*/ 8 w 10"/>
                    <a:gd name="T11" fmla="*/ 6 h 23"/>
                    <a:gd name="T12" fmla="*/ 4 w 10"/>
                    <a:gd name="T13" fmla="*/ 0 h 23"/>
                    <a:gd name="T14" fmla="*/ 4 w 10"/>
                    <a:gd name="T15" fmla="*/ 0 h 23"/>
                    <a:gd name="T16" fmla="*/ 0 w 10"/>
                    <a:gd name="T17" fmla="*/ 0 h 23"/>
                    <a:gd name="T18" fmla="*/ 0 w 10"/>
                    <a:gd name="T19" fmla="*/ 4 h 23"/>
                    <a:gd name="T20" fmla="*/ 2 w 10"/>
                    <a:gd name="T21" fmla="*/ 14 h 23"/>
                    <a:gd name="T22" fmla="*/ 2 w 10"/>
                    <a:gd name="T23" fmla="*/ 18 h 23"/>
                    <a:gd name="T24" fmla="*/ 4 w 10"/>
                    <a:gd name="T25" fmla="*/ 23 h 23"/>
                    <a:gd name="T26" fmla="*/ 4 w 10"/>
                    <a:gd name="T27" fmla="*/ 23 h 23"/>
                    <a:gd name="T28" fmla="*/ 6 w 10"/>
                    <a:gd name="T29" fmla="*/ 23 h 23"/>
                    <a:gd name="T30" fmla="*/ 8 w 10"/>
                    <a:gd name="T31" fmla="*/ 23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"/>
                    <a:gd name="T49" fmla="*/ 0 h 23"/>
                    <a:gd name="T50" fmla="*/ 10 w 10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" h="23">
                      <a:moveTo>
                        <a:pt x="8" y="23"/>
                      </a:moveTo>
                      <a:lnTo>
                        <a:pt x="10" y="23"/>
                      </a:lnTo>
                      <a:lnTo>
                        <a:pt x="10" y="18"/>
                      </a:lnTo>
                      <a:lnTo>
                        <a:pt x="10" y="16"/>
                      </a:lnTo>
                      <a:lnTo>
                        <a:pt x="8" y="12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14"/>
                      </a:lnTo>
                      <a:lnTo>
                        <a:pt x="2" y="18"/>
                      </a:ln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18" name="Freeform 28"/>
                <p:cNvSpPr>
                  <a:spLocks noChangeAspect="1"/>
                </p:cNvSpPr>
                <p:nvPr/>
              </p:nvSpPr>
              <p:spPr bwMode="gray">
                <a:xfrm>
                  <a:off x="1400" y="2717"/>
                  <a:ext cx="47" cy="40"/>
                </a:xfrm>
                <a:custGeom>
                  <a:avLst/>
                  <a:gdLst>
                    <a:gd name="T0" fmla="*/ 43 w 51"/>
                    <a:gd name="T1" fmla="*/ 29 h 35"/>
                    <a:gd name="T2" fmla="*/ 39 w 51"/>
                    <a:gd name="T3" fmla="*/ 27 h 35"/>
                    <a:gd name="T4" fmla="*/ 35 w 51"/>
                    <a:gd name="T5" fmla="*/ 25 h 35"/>
                    <a:gd name="T6" fmla="*/ 26 w 51"/>
                    <a:gd name="T7" fmla="*/ 23 h 35"/>
                    <a:gd name="T8" fmla="*/ 22 w 51"/>
                    <a:gd name="T9" fmla="*/ 21 h 35"/>
                    <a:gd name="T10" fmla="*/ 18 w 51"/>
                    <a:gd name="T11" fmla="*/ 19 h 35"/>
                    <a:gd name="T12" fmla="*/ 14 w 51"/>
                    <a:gd name="T13" fmla="*/ 17 h 35"/>
                    <a:gd name="T14" fmla="*/ 12 w 51"/>
                    <a:gd name="T15" fmla="*/ 13 h 35"/>
                    <a:gd name="T16" fmla="*/ 10 w 51"/>
                    <a:gd name="T17" fmla="*/ 11 h 35"/>
                    <a:gd name="T18" fmla="*/ 8 w 51"/>
                    <a:gd name="T19" fmla="*/ 11 h 35"/>
                    <a:gd name="T20" fmla="*/ 6 w 51"/>
                    <a:gd name="T21" fmla="*/ 9 h 35"/>
                    <a:gd name="T22" fmla="*/ 8 w 51"/>
                    <a:gd name="T23" fmla="*/ 9 h 35"/>
                    <a:gd name="T24" fmla="*/ 6 w 51"/>
                    <a:gd name="T25" fmla="*/ 5 h 35"/>
                    <a:gd name="T26" fmla="*/ 2 w 51"/>
                    <a:gd name="T27" fmla="*/ 0 h 35"/>
                    <a:gd name="T28" fmla="*/ 0 w 51"/>
                    <a:gd name="T29" fmla="*/ 0 h 35"/>
                    <a:gd name="T30" fmla="*/ 16 w 51"/>
                    <a:gd name="T31" fmla="*/ 31 h 35"/>
                    <a:gd name="T32" fmla="*/ 20 w 51"/>
                    <a:gd name="T33" fmla="*/ 33 h 35"/>
                    <a:gd name="T34" fmla="*/ 28 w 51"/>
                    <a:gd name="T35" fmla="*/ 33 h 35"/>
                    <a:gd name="T36" fmla="*/ 33 w 51"/>
                    <a:gd name="T37" fmla="*/ 33 h 35"/>
                    <a:gd name="T38" fmla="*/ 39 w 51"/>
                    <a:gd name="T39" fmla="*/ 35 h 35"/>
                    <a:gd name="T40" fmla="*/ 43 w 51"/>
                    <a:gd name="T41" fmla="*/ 35 h 35"/>
                    <a:gd name="T42" fmla="*/ 47 w 51"/>
                    <a:gd name="T43" fmla="*/ 35 h 35"/>
                    <a:gd name="T44" fmla="*/ 51 w 51"/>
                    <a:gd name="T45" fmla="*/ 33 h 35"/>
                    <a:gd name="T46" fmla="*/ 51 w 51"/>
                    <a:gd name="T47" fmla="*/ 33 h 35"/>
                    <a:gd name="T48" fmla="*/ 51 w 51"/>
                    <a:gd name="T49" fmla="*/ 29 h 35"/>
                    <a:gd name="T50" fmla="*/ 49 w 51"/>
                    <a:gd name="T51" fmla="*/ 29 h 35"/>
                    <a:gd name="T52" fmla="*/ 43 w 51"/>
                    <a:gd name="T53" fmla="*/ 29 h 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1"/>
                    <a:gd name="T82" fmla="*/ 0 h 35"/>
                    <a:gd name="T83" fmla="*/ 51 w 51"/>
                    <a:gd name="T84" fmla="*/ 35 h 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1" h="35">
                      <a:moveTo>
                        <a:pt x="43" y="29"/>
                      </a:moveTo>
                      <a:lnTo>
                        <a:pt x="39" y="27"/>
                      </a:lnTo>
                      <a:lnTo>
                        <a:pt x="35" y="25"/>
                      </a:lnTo>
                      <a:lnTo>
                        <a:pt x="26" y="23"/>
                      </a:lnTo>
                      <a:lnTo>
                        <a:pt x="22" y="21"/>
                      </a:lnTo>
                      <a:lnTo>
                        <a:pt x="18" y="19"/>
                      </a:lnTo>
                      <a:lnTo>
                        <a:pt x="14" y="17"/>
                      </a:lnTo>
                      <a:lnTo>
                        <a:pt x="12" y="13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6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6" y="31"/>
                      </a:lnTo>
                      <a:lnTo>
                        <a:pt x="20" y="33"/>
                      </a:lnTo>
                      <a:lnTo>
                        <a:pt x="28" y="33"/>
                      </a:lnTo>
                      <a:lnTo>
                        <a:pt x="33" y="33"/>
                      </a:lnTo>
                      <a:lnTo>
                        <a:pt x="39" y="35"/>
                      </a:lnTo>
                      <a:lnTo>
                        <a:pt x="43" y="35"/>
                      </a:lnTo>
                      <a:lnTo>
                        <a:pt x="47" y="35"/>
                      </a:lnTo>
                      <a:lnTo>
                        <a:pt x="51" y="33"/>
                      </a:lnTo>
                      <a:lnTo>
                        <a:pt x="51" y="29"/>
                      </a:lnTo>
                      <a:lnTo>
                        <a:pt x="49" y="29"/>
                      </a:lnTo>
                      <a:lnTo>
                        <a:pt x="43" y="2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19" name="Freeform 29"/>
                <p:cNvSpPr>
                  <a:spLocks noChangeAspect="1"/>
                </p:cNvSpPr>
                <p:nvPr/>
              </p:nvSpPr>
              <p:spPr bwMode="gray">
                <a:xfrm>
                  <a:off x="1382" y="2717"/>
                  <a:ext cx="33" cy="37"/>
                </a:xfrm>
                <a:custGeom>
                  <a:avLst/>
                  <a:gdLst>
                    <a:gd name="T0" fmla="*/ 19 w 37"/>
                    <a:gd name="T1" fmla="*/ 2 h 33"/>
                    <a:gd name="T2" fmla="*/ 16 w 37"/>
                    <a:gd name="T3" fmla="*/ 2 h 33"/>
                    <a:gd name="T4" fmla="*/ 14 w 37"/>
                    <a:gd name="T5" fmla="*/ 0 h 33"/>
                    <a:gd name="T6" fmla="*/ 12 w 37"/>
                    <a:gd name="T7" fmla="*/ 0 h 33"/>
                    <a:gd name="T8" fmla="*/ 12 w 37"/>
                    <a:gd name="T9" fmla="*/ 5 h 33"/>
                    <a:gd name="T10" fmla="*/ 8 w 37"/>
                    <a:gd name="T11" fmla="*/ 5 h 33"/>
                    <a:gd name="T12" fmla="*/ 6 w 37"/>
                    <a:gd name="T13" fmla="*/ 2 h 33"/>
                    <a:gd name="T14" fmla="*/ 6 w 37"/>
                    <a:gd name="T15" fmla="*/ 5 h 33"/>
                    <a:gd name="T16" fmla="*/ 8 w 37"/>
                    <a:gd name="T17" fmla="*/ 7 h 33"/>
                    <a:gd name="T18" fmla="*/ 6 w 37"/>
                    <a:gd name="T19" fmla="*/ 7 h 33"/>
                    <a:gd name="T20" fmla="*/ 8 w 37"/>
                    <a:gd name="T21" fmla="*/ 13 h 33"/>
                    <a:gd name="T22" fmla="*/ 10 w 37"/>
                    <a:gd name="T23" fmla="*/ 15 h 33"/>
                    <a:gd name="T24" fmla="*/ 14 w 37"/>
                    <a:gd name="T25" fmla="*/ 15 h 33"/>
                    <a:gd name="T26" fmla="*/ 14 w 37"/>
                    <a:gd name="T27" fmla="*/ 13 h 33"/>
                    <a:gd name="T28" fmla="*/ 19 w 37"/>
                    <a:gd name="T29" fmla="*/ 13 h 33"/>
                    <a:gd name="T30" fmla="*/ 21 w 37"/>
                    <a:gd name="T31" fmla="*/ 13 h 33"/>
                    <a:gd name="T32" fmla="*/ 19 w 37"/>
                    <a:gd name="T33" fmla="*/ 15 h 33"/>
                    <a:gd name="T34" fmla="*/ 14 w 37"/>
                    <a:gd name="T35" fmla="*/ 17 h 33"/>
                    <a:gd name="T36" fmla="*/ 14 w 37"/>
                    <a:gd name="T37" fmla="*/ 19 h 33"/>
                    <a:gd name="T38" fmla="*/ 19 w 37"/>
                    <a:gd name="T39" fmla="*/ 23 h 33"/>
                    <a:gd name="T40" fmla="*/ 25 w 37"/>
                    <a:gd name="T41" fmla="*/ 25 h 33"/>
                    <a:gd name="T42" fmla="*/ 31 w 37"/>
                    <a:gd name="T43" fmla="*/ 27 h 33"/>
                    <a:gd name="T44" fmla="*/ 31 w 37"/>
                    <a:gd name="T45" fmla="*/ 27 h 33"/>
                    <a:gd name="T46" fmla="*/ 29 w 37"/>
                    <a:gd name="T47" fmla="*/ 27 h 33"/>
                    <a:gd name="T48" fmla="*/ 27 w 37"/>
                    <a:gd name="T49" fmla="*/ 27 h 33"/>
                    <a:gd name="T50" fmla="*/ 23 w 37"/>
                    <a:gd name="T51" fmla="*/ 25 h 33"/>
                    <a:gd name="T52" fmla="*/ 21 w 37"/>
                    <a:gd name="T53" fmla="*/ 25 h 33"/>
                    <a:gd name="T54" fmla="*/ 19 w 37"/>
                    <a:gd name="T55" fmla="*/ 27 h 33"/>
                    <a:gd name="T56" fmla="*/ 16 w 37"/>
                    <a:gd name="T57" fmla="*/ 27 h 33"/>
                    <a:gd name="T58" fmla="*/ 16 w 37"/>
                    <a:gd name="T59" fmla="*/ 25 h 33"/>
                    <a:gd name="T60" fmla="*/ 12 w 37"/>
                    <a:gd name="T61" fmla="*/ 25 h 33"/>
                    <a:gd name="T62" fmla="*/ 14 w 37"/>
                    <a:gd name="T63" fmla="*/ 23 h 33"/>
                    <a:gd name="T64" fmla="*/ 12 w 37"/>
                    <a:gd name="T65" fmla="*/ 19 h 33"/>
                    <a:gd name="T66" fmla="*/ 10 w 37"/>
                    <a:gd name="T67" fmla="*/ 15 h 33"/>
                    <a:gd name="T68" fmla="*/ 8 w 37"/>
                    <a:gd name="T69" fmla="*/ 15 h 33"/>
                    <a:gd name="T70" fmla="*/ 8 w 37"/>
                    <a:gd name="T71" fmla="*/ 17 h 33"/>
                    <a:gd name="T72" fmla="*/ 8 w 37"/>
                    <a:gd name="T73" fmla="*/ 19 h 33"/>
                    <a:gd name="T74" fmla="*/ 10 w 37"/>
                    <a:gd name="T75" fmla="*/ 21 h 33"/>
                    <a:gd name="T76" fmla="*/ 8 w 37"/>
                    <a:gd name="T77" fmla="*/ 23 h 33"/>
                    <a:gd name="T78" fmla="*/ 8 w 37"/>
                    <a:gd name="T79" fmla="*/ 25 h 33"/>
                    <a:gd name="T80" fmla="*/ 4 w 37"/>
                    <a:gd name="T81" fmla="*/ 25 h 33"/>
                    <a:gd name="T82" fmla="*/ 2 w 37"/>
                    <a:gd name="T83" fmla="*/ 27 h 33"/>
                    <a:gd name="T84" fmla="*/ 2 w 37"/>
                    <a:gd name="T85" fmla="*/ 27 h 33"/>
                    <a:gd name="T86" fmla="*/ 0 w 37"/>
                    <a:gd name="T87" fmla="*/ 29 h 33"/>
                    <a:gd name="T88" fmla="*/ 2 w 37"/>
                    <a:gd name="T89" fmla="*/ 29 h 33"/>
                    <a:gd name="T90" fmla="*/ 6 w 37"/>
                    <a:gd name="T91" fmla="*/ 29 h 33"/>
                    <a:gd name="T92" fmla="*/ 10 w 37"/>
                    <a:gd name="T93" fmla="*/ 29 h 33"/>
                    <a:gd name="T94" fmla="*/ 12 w 37"/>
                    <a:gd name="T95" fmla="*/ 29 h 33"/>
                    <a:gd name="T96" fmla="*/ 14 w 37"/>
                    <a:gd name="T97" fmla="*/ 31 h 33"/>
                    <a:gd name="T98" fmla="*/ 19 w 37"/>
                    <a:gd name="T99" fmla="*/ 31 h 33"/>
                    <a:gd name="T100" fmla="*/ 21 w 37"/>
                    <a:gd name="T101" fmla="*/ 31 h 33"/>
                    <a:gd name="T102" fmla="*/ 29 w 37"/>
                    <a:gd name="T103" fmla="*/ 33 h 33"/>
                    <a:gd name="T104" fmla="*/ 33 w 37"/>
                    <a:gd name="T105" fmla="*/ 33 h 33"/>
                    <a:gd name="T106" fmla="*/ 37 w 37"/>
                    <a:gd name="T107" fmla="*/ 31 h 33"/>
                    <a:gd name="T108" fmla="*/ 21 w 37"/>
                    <a:gd name="T109" fmla="*/ 0 h 33"/>
                    <a:gd name="T110" fmla="*/ 19 w 37"/>
                    <a:gd name="T111" fmla="*/ 2 h 3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"/>
                    <a:gd name="T169" fmla="*/ 0 h 33"/>
                    <a:gd name="T170" fmla="*/ 37 w 37"/>
                    <a:gd name="T171" fmla="*/ 33 h 3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" h="33">
                      <a:moveTo>
                        <a:pt x="19" y="2"/>
                      </a:move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2" y="5"/>
                      </a:lnTo>
                      <a:lnTo>
                        <a:pt x="8" y="5"/>
                      </a:lnTo>
                      <a:lnTo>
                        <a:pt x="6" y="2"/>
                      </a:lnTo>
                      <a:lnTo>
                        <a:pt x="6" y="5"/>
                      </a:lnTo>
                      <a:lnTo>
                        <a:pt x="8" y="7"/>
                      </a:lnTo>
                      <a:lnTo>
                        <a:pt x="6" y="7"/>
                      </a:lnTo>
                      <a:lnTo>
                        <a:pt x="8" y="13"/>
                      </a:lnTo>
                      <a:lnTo>
                        <a:pt x="10" y="15"/>
                      </a:lnTo>
                      <a:lnTo>
                        <a:pt x="14" y="15"/>
                      </a:lnTo>
                      <a:lnTo>
                        <a:pt x="14" y="13"/>
                      </a:lnTo>
                      <a:lnTo>
                        <a:pt x="19" y="13"/>
                      </a:lnTo>
                      <a:lnTo>
                        <a:pt x="21" y="13"/>
                      </a:lnTo>
                      <a:lnTo>
                        <a:pt x="19" y="15"/>
                      </a:lnTo>
                      <a:lnTo>
                        <a:pt x="14" y="17"/>
                      </a:lnTo>
                      <a:lnTo>
                        <a:pt x="14" y="19"/>
                      </a:lnTo>
                      <a:lnTo>
                        <a:pt x="19" y="23"/>
                      </a:lnTo>
                      <a:lnTo>
                        <a:pt x="25" y="25"/>
                      </a:lnTo>
                      <a:lnTo>
                        <a:pt x="31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3" y="25"/>
                      </a:lnTo>
                      <a:lnTo>
                        <a:pt x="21" y="25"/>
                      </a:lnTo>
                      <a:lnTo>
                        <a:pt x="19" y="27"/>
                      </a:lnTo>
                      <a:lnTo>
                        <a:pt x="16" y="27"/>
                      </a:lnTo>
                      <a:lnTo>
                        <a:pt x="16" y="25"/>
                      </a:lnTo>
                      <a:lnTo>
                        <a:pt x="12" y="25"/>
                      </a:lnTo>
                      <a:lnTo>
                        <a:pt x="14" y="23"/>
                      </a:lnTo>
                      <a:lnTo>
                        <a:pt x="12" y="19"/>
                      </a:lnTo>
                      <a:lnTo>
                        <a:pt x="10" y="15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8" y="19"/>
                      </a:lnTo>
                      <a:lnTo>
                        <a:pt x="10" y="21"/>
                      </a:lnTo>
                      <a:lnTo>
                        <a:pt x="8" y="23"/>
                      </a:lnTo>
                      <a:lnTo>
                        <a:pt x="8" y="25"/>
                      </a:lnTo>
                      <a:lnTo>
                        <a:pt x="4" y="25"/>
                      </a:lnTo>
                      <a:lnTo>
                        <a:pt x="2" y="27"/>
                      </a:lnTo>
                      <a:lnTo>
                        <a:pt x="0" y="29"/>
                      </a:lnTo>
                      <a:lnTo>
                        <a:pt x="2" y="29"/>
                      </a:lnTo>
                      <a:lnTo>
                        <a:pt x="6" y="29"/>
                      </a:lnTo>
                      <a:lnTo>
                        <a:pt x="10" y="29"/>
                      </a:lnTo>
                      <a:lnTo>
                        <a:pt x="12" y="29"/>
                      </a:lnTo>
                      <a:lnTo>
                        <a:pt x="14" y="31"/>
                      </a:lnTo>
                      <a:lnTo>
                        <a:pt x="19" y="31"/>
                      </a:lnTo>
                      <a:lnTo>
                        <a:pt x="21" y="31"/>
                      </a:lnTo>
                      <a:lnTo>
                        <a:pt x="29" y="33"/>
                      </a:lnTo>
                      <a:lnTo>
                        <a:pt x="33" y="33"/>
                      </a:lnTo>
                      <a:lnTo>
                        <a:pt x="37" y="31"/>
                      </a:lnTo>
                      <a:lnTo>
                        <a:pt x="21" y="0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20" name="Freeform 30"/>
                <p:cNvSpPr>
                  <a:spLocks noChangeAspect="1"/>
                </p:cNvSpPr>
                <p:nvPr/>
              </p:nvSpPr>
              <p:spPr bwMode="gray">
                <a:xfrm>
                  <a:off x="1309" y="2593"/>
                  <a:ext cx="6" cy="6"/>
                </a:xfrm>
                <a:custGeom>
                  <a:avLst/>
                  <a:gdLst>
                    <a:gd name="T0" fmla="*/ 0 w 4"/>
                    <a:gd name="T1" fmla="*/ 2 h 6"/>
                    <a:gd name="T2" fmla="*/ 2 w 4"/>
                    <a:gd name="T3" fmla="*/ 0 h 6"/>
                    <a:gd name="T4" fmla="*/ 4 w 4"/>
                    <a:gd name="T5" fmla="*/ 0 h 6"/>
                    <a:gd name="T6" fmla="*/ 4 w 4"/>
                    <a:gd name="T7" fmla="*/ 4 h 6"/>
                    <a:gd name="T8" fmla="*/ 2 w 4"/>
                    <a:gd name="T9" fmla="*/ 6 h 6"/>
                    <a:gd name="T10" fmla="*/ 0 w 4"/>
                    <a:gd name="T11" fmla="*/ 4 h 6"/>
                    <a:gd name="T12" fmla="*/ 0 w 4"/>
                    <a:gd name="T13" fmla="*/ 2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6"/>
                    <a:gd name="T23" fmla="*/ 4 w 4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6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21" name="Freeform 31"/>
                <p:cNvSpPr>
                  <a:spLocks noChangeAspect="1"/>
                </p:cNvSpPr>
                <p:nvPr/>
              </p:nvSpPr>
              <p:spPr bwMode="gray">
                <a:xfrm>
                  <a:off x="3458" y="1325"/>
                  <a:ext cx="2" cy="3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0 h 2"/>
                    <a:gd name="T8" fmla="*/ 0 w 2"/>
                    <a:gd name="T9" fmla="*/ 0 h 2"/>
                    <a:gd name="T10" fmla="*/ 2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22" name="Freeform 32"/>
                <p:cNvSpPr>
                  <a:spLocks noChangeAspect="1"/>
                </p:cNvSpPr>
                <p:nvPr/>
              </p:nvSpPr>
              <p:spPr bwMode="gray">
                <a:xfrm>
                  <a:off x="3484" y="1317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2 h 4"/>
                    <a:gd name="T4" fmla="*/ 0 w 2"/>
                    <a:gd name="T5" fmla="*/ 2 h 4"/>
                    <a:gd name="T6" fmla="*/ 2 w 2"/>
                    <a:gd name="T7" fmla="*/ 0 h 4"/>
                    <a:gd name="T8" fmla="*/ 2 w 2"/>
                    <a:gd name="T9" fmla="*/ 2 h 4"/>
                    <a:gd name="T10" fmla="*/ 0 w 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4"/>
                    <a:gd name="T20" fmla="*/ 2 w 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23" name="Freeform 33"/>
                <p:cNvSpPr>
                  <a:spLocks noChangeAspect="1"/>
                </p:cNvSpPr>
                <p:nvPr/>
              </p:nvSpPr>
              <p:spPr bwMode="gray">
                <a:xfrm>
                  <a:off x="3553" y="1323"/>
                  <a:ext cx="4" cy="7"/>
                </a:xfrm>
                <a:custGeom>
                  <a:avLst/>
                  <a:gdLst>
                    <a:gd name="T0" fmla="*/ 2 w 4"/>
                    <a:gd name="T1" fmla="*/ 6 h 6"/>
                    <a:gd name="T2" fmla="*/ 0 w 4"/>
                    <a:gd name="T3" fmla="*/ 4 h 6"/>
                    <a:gd name="T4" fmla="*/ 2 w 4"/>
                    <a:gd name="T5" fmla="*/ 0 h 6"/>
                    <a:gd name="T6" fmla="*/ 4 w 4"/>
                    <a:gd name="T7" fmla="*/ 0 h 6"/>
                    <a:gd name="T8" fmla="*/ 2 w 4"/>
                    <a:gd name="T9" fmla="*/ 2 h 6"/>
                    <a:gd name="T10" fmla="*/ 4 w 4"/>
                    <a:gd name="T11" fmla="*/ 4 h 6"/>
                    <a:gd name="T12" fmla="*/ 2 w 4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6"/>
                    <a:gd name="T23" fmla="*/ 4 w 4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6">
                      <a:moveTo>
                        <a:pt x="2" y="6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24" name="Freeform 34"/>
                <p:cNvSpPr>
                  <a:spLocks noChangeAspect="1"/>
                </p:cNvSpPr>
                <p:nvPr/>
              </p:nvSpPr>
              <p:spPr bwMode="gray">
                <a:xfrm>
                  <a:off x="3527" y="1332"/>
                  <a:ext cx="5" cy="4"/>
                </a:xfrm>
                <a:custGeom>
                  <a:avLst/>
                  <a:gdLst>
                    <a:gd name="T0" fmla="*/ 2 w 4"/>
                    <a:gd name="T1" fmla="*/ 4 h 4"/>
                    <a:gd name="T2" fmla="*/ 2 w 4"/>
                    <a:gd name="T3" fmla="*/ 2 h 4"/>
                    <a:gd name="T4" fmla="*/ 0 w 4"/>
                    <a:gd name="T5" fmla="*/ 0 h 4"/>
                    <a:gd name="T6" fmla="*/ 2 w 4"/>
                    <a:gd name="T7" fmla="*/ 0 h 4"/>
                    <a:gd name="T8" fmla="*/ 4 w 4"/>
                    <a:gd name="T9" fmla="*/ 0 h 4"/>
                    <a:gd name="T10" fmla="*/ 4 w 4"/>
                    <a:gd name="T11" fmla="*/ 0 h 4"/>
                    <a:gd name="T12" fmla="*/ 2 w 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4"/>
                    <a:gd name="T23" fmla="*/ 4 w 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4">
                      <a:moveTo>
                        <a:pt x="2" y="4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25" name="Freeform 35"/>
                <p:cNvSpPr>
                  <a:spLocks noChangeAspect="1"/>
                </p:cNvSpPr>
                <p:nvPr/>
              </p:nvSpPr>
              <p:spPr bwMode="gray">
                <a:xfrm>
                  <a:off x="3511" y="1355"/>
                  <a:ext cx="5" cy="8"/>
                </a:xfrm>
                <a:custGeom>
                  <a:avLst/>
                  <a:gdLst>
                    <a:gd name="T0" fmla="*/ 2 w 6"/>
                    <a:gd name="T1" fmla="*/ 4 h 6"/>
                    <a:gd name="T2" fmla="*/ 0 w 6"/>
                    <a:gd name="T3" fmla="*/ 2 h 6"/>
                    <a:gd name="T4" fmla="*/ 2 w 6"/>
                    <a:gd name="T5" fmla="*/ 2 h 6"/>
                    <a:gd name="T6" fmla="*/ 4 w 6"/>
                    <a:gd name="T7" fmla="*/ 0 h 6"/>
                    <a:gd name="T8" fmla="*/ 6 w 6"/>
                    <a:gd name="T9" fmla="*/ 2 h 6"/>
                    <a:gd name="T10" fmla="*/ 4 w 6"/>
                    <a:gd name="T11" fmla="*/ 2 h 6"/>
                    <a:gd name="T12" fmla="*/ 2 w 6"/>
                    <a:gd name="T13" fmla="*/ 4 h 6"/>
                    <a:gd name="T14" fmla="*/ 2 w 6"/>
                    <a:gd name="T15" fmla="*/ 6 h 6"/>
                    <a:gd name="T16" fmla="*/ 2 w 6"/>
                    <a:gd name="T17" fmla="*/ 4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6"/>
                    <a:gd name="T29" fmla="*/ 6 w 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6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26" name="Freeform 36"/>
                <p:cNvSpPr>
                  <a:spLocks noChangeAspect="1"/>
                </p:cNvSpPr>
                <p:nvPr/>
              </p:nvSpPr>
              <p:spPr bwMode="gray">
                <a:xfrm>
                  <a:off x="1272" y="1030"/>
                  <a:ext cx="13" cy="11"/>
                </a:xfrm>
                <a:custGeom>
                  <a:avLst/>
                  <a:gdLst>
                    <a:gd name="T0" fmla="*/ 9 w 13"/>
                    <a:gd name="T1" fmla="*/ 8 h 8"/>
                    <a:gd name="T2" fmla="*/ 7 w 13"/>
                    <a:gd name="T3" fmla="*/ 4 h 8"/>
                    <a:gd name="T4" fmla="*/ 3 w 13"/>
                    <a:gd name="T5" fmla="*/ 4 h 8"/>
                    <a:gd name="T6" fmla="*/ 0 w 13"/>
                    <a:gd name="T7" fmla="*/ 2 h 8"/>
                    <a:gd name="T8" fmla="*/ 5 w 13"/>
                    <a:gd name="T9" fmla="*/ 0 h 8"/>
                    <a:gd name="T10" fmla="*/ 11 w 13"/>
                    <a:gd name="T11" fmla="*/ 0 h 8"/>
                    <a:gd name="T12" fmla="*/ 13 w 13"/>
                    <a:gd name="T13" fmla="*/ 2 h 8"/>
                    <a:gd name="T14" fmla="*/ 13 w 13"/>
                    <a:gd name="T15" fmla="*/ 4 h 8"/>
                    <a:gd name="T16" fmla="*/ 9 w 13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9" y="8"/>
                      </a:moveTo>
                      <a:lnTo>
                        <a:pt x="7" y="4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3" y="2"/>
                      </a:lnTo>
                      <a:lnTo>
                        <a:pt x="13" y="4"/>
                      </a:lnTo>
                      <a:lnTo>
                        <a:pt x="9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27" name="Freeform 37"/>
                <p:cNvSpPr>
                  <a:spLocks noChangeAspect="1"/>
                </p:cNvSpPr>
                <p:nvPr/>
              </p:nvSpPr>
              <p:spPr bwMode="gray">
                <a:xfrm>
                  <a:off x="1431" y="1079"/>
                  <a:ext cx="23" cy="14"/>
                </a:xfrm>
                <a:custGeom>
                  <a:avLst/>
                  <a:gdLst>
                    <a:gd name="T0" fmla="*/ 26 w 26"/>
                    <a:gd name="T1" fmla="*/ 13 h 13"/>
                    <a:gd name="T2" fmla="*/ 26 w 26"/>
                    <a:gd name="T3" fmla="*/ 9 h 13"/>
                    <a:gd name="T4" fmla="*/ 22 w 26"/>
                    <a:gd name="T5" fmla="*/ 7 h 13"/>
                    <a:gd name="T6" fmla="*/ 20 w 26"/>
                    <a:gd name="T7" fmla="*/ 4 h 13"/>
                    <a:gd name="T8" fmla="*/ 14 w 26"/>
                    <a:gd name="T9" fmla="*/ 4 h 13"/>
                    <a:gd name="T10" fmla="*/ 10 w 26"/>
                    <a:gd name="T11" fmla="*/ 0 h 13"/>
                    <a:gd name="T12" fmla="*/ 0 w 26"/>
                    <a:gd name="T13" fmla="*/ 2 h 13"/>
                    <a:gd name="T14" fmla="*/ 0 w 26"/>
                    <a:gd name="T15" fmla="*/ 2 h 13"/>
                    <a:gd name="T16" fmla="*/ 6 w 26"/>
                    <a:gd name="T17" fmla="*/ 4 h 13"/>
                    <a:gd name="T18" fmla="*/ 8 w 26"/>
                    <a:gd name="T19" fmla="*/ 9 h 13"/>
                    <a:gd name="T20" fmla="*/ 14 w 26"/>
                    <a:gd name="T21" fmla="*/ 11 h 13"/>
                    <a:gd name="T22" fmla="*/ 20 w 26"/>
                    <a:gd name="T23" fmla="*/ 13 h 13"/>
                    <a:gd name="T24" fmla="*/ 26 w 26"/>
                    <a:gd name="T25" fmla="*/ 13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6"/>
                    <a:gd name="T40" fmla="*/ 0 h 13"/>
                    <a:gd name="T41" fmla="*/ 26 w 26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6" h="13">
                      <a:moveTo>
                        <a:pt x="26" y="13"/>
                      </a:moveTo>
                      <a:lnTo>
                        <a:pt x="26" y="9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4" y="4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6" y="4"/>
                      </a:lnTo>
                      <a:lnTo>
                        <a:pt x="8" y="9"/>
                      </a:lnTo>
                      <a:lnTo>
                        <a:pt x="14" y="11"/>
                      </a:lnTo>
                      <a:lnTo>
                        <a:pt x="20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28" name="Freeform 38"/>
                <p:cNvSpPr>
                  <a:spLocks noChangeAspect="1"/>
                </p:cNvSpPr>
                <p:nvPr/>
              </p:nvSpPr>
              <p:spPr bwMode="gray">
                <a:xfrm>
                  <a:off x="1416" y="1126"/>
                  <a:ext cx="24" cy="13"/>
                </a:xfrm>
                <a:custGeom>
                  <a:avLst/>
                  <a:gdLst>
                    <a:gd name="T0" fmla="*/ 25 w 25"/>
                    <a:gd name="T1" fmla="*/ 8 h 12"/>
                    <a:gd name="T2" fmla="*/ 19 w 25"/>
                    <a:gd name="T3" fmla="*/ 10 h 12"/>
                    <a:gd name="T4" fmla="*/ 17 w 25"/>
                    <a:gd name="T5" fmla="*/ 12 h 12"/>
                    <a:gd name="T6" fmla="*/ 13 w 25"/>
                    <a:gd name="T7" fmla="*/ 12 h 12"/>
                    <a:gd name="T8" fmla="*/ 10 w 25"/>
                    <a:gd name="T9" fmla="*/ 10 h 12"/>
                    <a:gd name="T10" fmla="*/ 8 w 25"/>
                    <a:gd name="T11" fmla="*/ 10 h 12"/>
                    <a:gd name="T12" fmla="*/ 4 w 25"/>
                    <a:gd name="T13" fmla="*/ 8 h 12"/>
                    <a:gd name="T14" fmla="*/ 0 w 25"/>
                    <a:gd name="T15" fmla="*/ 6 h 12"/>
                    <a:gd name="T16" fmla="*/ 0 w 25"/>
                    <a:gd name="T17" fmla="*/ 4 h 12"/>
                    <a:gd name="T18" fmla="*/ 4 w 25"/>
                    <a:gd name="T19" fmla="*/ 0 h 12"/>
                    <a:gd name="T20" fmla="*/ 2 w 25"/>
                    <a:gd name="T21" fmla="*/ 4 h 12"/>
                    <a:gd name="T22" fmla="*/ 6 w 25"/>
                    <a:gd name="T23" fmla="*/ 6 h 12"/>
                    <a:gd name="T24" fmla="*/ 10 w 25"/>
                    <a:gd name="T25" fmla="*/ 8 h 12"/>
                    <a:gd name="T26" fmla="*/ 15 w 25"/>
                    <a:gd name="T27" fmla="*/ 6 h 12"/>
                    <a:gd name="T28" fmla="*/ 25 w 25"/>
                    <a:gd name="T29" fmla="*/ 8 h 1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12"/>
                    <a:gd name="T47" fmla="*/ 25 w 25"/>
                    <a:gd name="T48" fmla="*/ 12 h 1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12">
                      <a:moveTo>
                        <a:pt x="25" y="8"/>
                      </a:moveTo>
                      <a:lnTo>
                        <a:pt x="19" y="10"/>
                      </a:lnTo>
                      <a:lnTo>
                        <a:pt x="17" y="12"/>
                      </a:lnTo>
                      <a:lnTo>
                        <a:pt x="13" y="12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4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2" y="4"/>
                      </a:lnTo>
                      <a:lnTo>
                        <a:pt x="6" y="6"/>
                      </a:lnTo>
                      <a:lnTo>
                        <a:pt x="10" y="8"/>
                      </a:lnTo>
                      <a:lnTo>
                        <a:pt x="15" y="6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29" name="Freeform 39"/>
                <p:cNvSpPr>
                  <a:spLocks noChangeAspect="1"/>
                </p:cNvSpPr>
                <p:nvPr/>
              </p:nvSpPr>
              <p:spPr bwMode="gray">
                <a:xfrm>
                  <a:off x="1442" y="1126"/>
                  <a:ext cx="20" cy="20"/>
                </a:xfrm>
                <a:custGeom>
                  <a:avLst/>
                  <a:gdLst>
                    <a:gd name="T0" fmla="*/ 16 w 21"/>
                    <a:gd name="T1" fmla="*/ 4 h 18"/>
                    <a:gd name="T2" fmla="*/ 16 w 21"/>
                    <a:gd name="T3" fmla="*/ 2 h 18"/>
                    <a:gd name="T4" fmla="*/ 14 w 21"/>
                    <a:gd name="T5" fmla="*/ 0 h 18"/>
                    <a:gd name="T6" fmla="*/ 4 w 21"/>
                    <a:gd name="T7" fmla="*/ 10 h 18"/>
                    <a:gd name="T8" fmla="*/ 0 w 21"/>
                    <a:gd name="T9" fmla="*/ 12 h 18"/>
                    <a:gd name="T10" fmla="*/ 2 w 21"/>
                    <a:gd name="T11" fmla="*/ 16 h 18"/>
                    <a:gd name="T12" fmla="*/ 2 w 21"/>
                    <a:gd name="T13" fmla="*/ 18 h 18"/>
                    <a:gd name="T14" fmla="*/ 6 w 21"/>
                    <a:gd name="T15" fmla="*/ 16 h 18"/>
                    <a:gd name="T16" fmla="*/ 10 w 21"/>
                    <a:gd name="T17" fmla="*/ 18 h 18"/>
                    <a:gd name="T18" fmla="*/ 12 w 21"/>
                    <a:gd name="T19" fmla="*/ 18 h 18"/>
                    <a:gd name="T20" fmla="*/ 14 w 21"/>
                    <a:gd name="T21" fmla="*/ 16 h 18"/>
                    <a:gd name="T22" fmla="*/ 21 w 21"/>
                    <a:gd name="T23" fmla="*/ 14 h 18"/>
                    <a:gd name="T24" fmla="*/ 19 w 21"/>
                    <a:gd name="T25" fmla="*/ 10 h 18"/>
                    <a:gd name="T26" fmla="*/ 12 w 21"/>
                    <a:gd name="T27" fmla="*/ 8 h 18"/>
                    <a:gd name="T28" fmla="*/ 12 w 21"/>
                    <a:gd name="T29" fmla="*/ 6 h 18"/>
                    <a:gd name="T30" fmla="*/ 16 w 21"/>
                    <a:gd name="T31" fmla="*/ 4 h 1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1"/>
                    <a:gd name="T49" fmla="*/ 0 h 18"/>
                    <a:gd name="T50" fmla="*/ 21 w 21"/>
                    <a:gd name="T51" fmla="*/ 18 h 1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1" h="18">
                      <a:moveTo>
                        <a:pt x="16" y="4"/>
                      </a:move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6" y="16"/>
                      </a:lnTo>
                      <a:lnTo>
                        <a:pt x="10" y="18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21" y="14"/>
                      </a:lnTo>
                      <a:lnTo>
                        <a:pt x="19" y="10"/>
                      </a:lnTo>
                      <a:lnTo>
                        <a:pt x="12" y="8"/>
                      </a:lnTo>
                      <a:lnTo>
                        <a:pt x="12" y="6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30" name="Freeform 40"/>
                <p:cNvSpPr>
                  <a:spLocks noChangeAspect="1"/>
                </p:cNvSpPr>
                <p:nvPr/>
              </p:nvSpPr>
              <p:spPr bwMode="gray">
                <a:xfrm>
                  <a:off x="792" y="1066"/>
                  <a:ext cx="30" cy="38"/>
                </a:xfrm>
                <a:custGeom>
                  <a:avLst/>
                  <a:gdLst>
                    <a:gd name="T0" fmla="*/ 33 w 33"/>
                    <a:gd name="T1" fmla="*/ 25 h 35"/>
                    <a:gd name="T2" fmla="*/ 31 w 33"/>
                    <a:gd name="T3" fmla="*/ 29 h 35"/>
                    <a:gd name="T4" fmla="*/ 31 w 33"/>
                    <a:gd name="T5" fmla="*/ 31 h 35"/>
                    <a:gd name="T6" fmla="*/ 31 w 33"/>
                    <a:gd name="T7" fmla="*/ 33 h 35"/>
                    <a:gd name="T8" fmla="*/ 29 w 33"/>
                    <a:gd name="T9" fmla="*/ 35 h 35"/>
                    <a:gd name="T10" fmla="*/ 20 w 33"/>
                    <a:gd name="T11" fmla="*/ 35 h 35"/>
                    <a:gd name="T12" fmla="*/ 16 w 33"/>
                    <a:gd name="T13" fmla="*/ 29 h 35"/>
                    <a:gd name="T14" fmla="*/ 20 w 33"/>
                    <a:gd name="T15" fmla="*/ 27 h 35"/>
                    <a:gd name="T16" fmla="*/ 18 w 33"/>
                    <a:gd name="T17" fmla="*/ 23 h 35"/>
                    <a:gd name="T18" fmla="*/ 18 w 33"/>
                    <a:gd name="T19" fmla="*/ 27 h 35"/>
                    <a:gd name="T20" fmla="*/ 10 w 33"/>
                    <a:gd name="T21" fmla="*/ 27 h 35"/>
                    <a:gd name="T22" fmla="*/ 10 w 33"/>
                    <a:gd name="T23" fmla="*/ 25 h 35"/>
                    <a:gd name="T24" fmla="*/ 10 w 33"/>
                    <a:gd name="T25" fmla="*/ 21 h 35"/>
                    <a:gd name="T26" fmla="*/ 12 w 33"/>
                    <a:gd name="T27" fmla="*/ 19 h 35"/>
                    <a:gd name="T28" fmla="*/ 8 w 33"/>
                    <a:gd name="T29" fmla="*/ 19 h 35"/>
                    <a:gd name="T30" fmla="*/ 6 w 33"/>
                    <a:gd name="T31" fmla="*/ 14 h 35"/>
                    <a:gd name="T32" fmla="*/ 6 w 33"/>
                    <a:gd name="T33" fmla="*/ 12 h 35"/>
                    <a:gd name="T34" fmla="*/ 6 w 33"/>
                    <a:gd name="T35" fmla="*/ 10 h 35"/>
                    <a:gd name="T36" fmla="*/ 2 w 33"/>
                    <a:gd name="T37" fmla="*/ 8 h 35"/>
                    <a:gd name="T38" fmla="*/ 2 w 33"/>
                    <a:gd name="T39" fmla="*/ 6 h 35"/>
                    <a:gd name="T40" fmla="*/ 0 w 33"/>
                    <a:gd name="T41" fmla="*/ 2 h 35"/>
                    <a:gd name="T42" fmla="*/ 0 w 33"/>
                    <a:gd name="T43" fmla="*/ 0 h 35"/>
                    <a:gd name="T44" fmla="*/ 8 w 33"/>
                    <a:gd name="T45" fmla="*/ 0 h 35"/>
                    <a:gd name="T46" fmla="*/ 8 w 33"/>
                    <a:gd name="T47" fmla="*/ 2 h 35"/>
                    <a:gd name="T48" fmla="*/ 14 w 33"/>
                    <a:gd name="T49" fmla="*/ 4 h 35"/>
                    <a:gd name="T50" fmla="*/ 16 w 33"/>
                    <a:gd name="T51" fmla="*/ 6 h 35"/>
                    <a:gd name="T52" fmla="*/ 22 w 33"/>
                    <a:gd name="T53" fmla="*/ 8 h 35"/>
                    <a:gd name="T54" fmla="*/ 27 w 33"/>
                    <a:gd name="T55" fmla="*/ 8 h 35"/>
                    <a:gd name="T56" fmla="*/ 29 w 33"/>
                    <a:gd name="T57" fmla="*/ 10 h 35"/>
                    <a:gd name="T58" fmla="*/ 27 w 33"/>
                    <a:gd name="T59" fmla="*/ 14 h 35"/>
                    <a:gd name="T60" fmla="*/ 29 w 33"/>
                    <a:gd name="T61" fmla="*/ 19 h 35"/>
                    <a:gd name="T62" fmla="*/ 24 w 33"/>
                    <a:gd name="T63" fmla="*/ 21 h 35"/>
                    <a:gd name="T64" fmla="*/ 27 w 33"/>
                    <a:gd name="T65" fmla="*/ 21 h 35"/>
                    <a:gd name="T66" fmla="*/ 31 w 33"/>
                    <a:gd name="T67" fmla="*/ 23 h 35"/>
                    <a:gd name="T68" fmla="*/ 33 w 33"/>
                    <a:gd name="T69" fmla="*/ 25 h 3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3"/>
                    <a:gd name="T106" fmla="*/ 0 h 35"/>
                    <a:gd name="T107" fmla="*/ 33 w 33"/>
                    <a:gd name="T108" fmla="*/ 35 h 3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3" h="35">
                      <a:moveTo>
                        <a:pt x="33" y="25"/>
                      </a:moveTo>
                      <a:lnTo>
                        <a:pt x="31" y="29"/>
                      </a:lnTo>
                      <a:lnTo>
                        <a:pt x="31" y="31"/>
                      </a:lnTo>
                      <a:lnTo>
                        <a:pt x="31" y="33"/>
                      </a:lnTo>
                      <a:lnTo>
                        <a:pt x="29" y="35"/>
                      </a:lnTo>
                      <a:lnTo>
                        <a:pt x="20" y="35"/>
                      </a:lnTo>
                      <a:lnTo>
                        <a:pt x="16" y="29"/>
                      </a:lnTo>
                      <a:lnTo>
                        <a:pt x="20" y="27"/>
                      </a:lnTo>
                      <a:lnTo>
                        <a:pt x="18" y="23"/>
                      </a:lnTo>
                      <a:lnTo>
                        <a:pt x="18" y="27"/>
                      </a:lnTo>
                      <a:lnTo>
                        <a:pt x="10" y="27"/>
                      </a:lnTo>
                      <a:lnTo>
                        <a:pt x="10" y="25"/>
                      </a:lnTo>
                      <a:lnTo>
                        <a:pt x="10" y="21"/>
                      </a:lnTo>
                      <a:lnTo>
                        <a:pt x="12" y="19"/>
                      </a:lnTo>
                      <a:lnTo>
                        <a:pt x="8" y="19"/>
                      </a:lnTo>
                      <a:lnTo>
                        <a:pt x="6" y="14"/>
                      </a:lnTo>
                      <a:lnTo>
                        <a:pt x="6" y="12"/>
                      </a:lnTo>
                      <a:lnTo>
                        <a:pt x="6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14" y="4"/>
                      </a:lnTo>
                      <a:lnTo>
                        <a:pt x="16" y="6"/>
                      </a:lnTo>
                      <a:lnTo>
                        <a:pt x="22" y="8"/>
                      </a:lnTo>
                      <a:lnTo>
                        <a:pt x="27" y="8"/>
                      </a:lnTo>
                      <a:lnTo>
                        <a:pt x="29" y="10"/>
                      </a:lnTo>
                      <a:lnTo>
                        <a:pt x="27" y="14"/>
                      </a:lnTo>
                      <a:lnTo>
                        <a:pt x="29" y="19"/>
                      </a:lnTo>
                      <a:lnTo>
                        <a:pt x="24" y="21"/>
                      </a:lnTo>
                      <a:lnTo>
                        <a:pt x="27" y="21"/>
                      </a:lnTo>
                      <a:lnTo>
                        <a:pt x="31" y="23"/>
                      </a:lnTo>
                      <a:lnTo>
                        <a:pt x="33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31" name="Freeform 41"/>
                <p:cNvSpPr>
                  <a:spLocks noChangeAspect="1"/>
                </p:cNvSpPr>
                <p:nvPr/>
              </p:nvSpPr>
              <p:spPr bwMode="gray">
                <a:xfrm>
                  <a:off x="804" y="1013"/>
                  <a:ext cx="3" cy="20"/>
                </a:xfrm>
                <a:custGeom>
                  <a:avLst/>
                  <a:gdLst>
                    <a:gd name="T0" fmla="*/ 2 w 4"/>
                    <a:gd name="T1" fmla="*/ 16 h 16"/>
                    <a:gd name="T2" fmla="*/ 4 w 4"/>
                    <a:gd name="T3" fmla="*/ 12 h 16"/>
                    <a:gd name="T4" fmla="*/ 4 w 4"/>
                    <a:gd name="T5" fmla="*/ 10 h 16"/>
                    <a:gd name="T6" fmla="*/ 4 w 4"/>
                    <a:gd name="T7" fmla="*/ 8 h 16"/>
                    <a:gd name="T8" fmla="*/ 2 w 4"/>
                    <a:gd name="T9" fmla="*/ 0 h 16"/>
                    <a:gd name="T10" fmla="*/ 2 w 4"/>
                    <a:gd name="T11" fmla="*/ 0 h 16"/>
                    <a:gd name="T12" fmla="*/ 2 w 4"/>
                    <a:gd name="T13" fmla="*/ 6 h 16"/>
                    <a:gd name="T14" fmla="*/ 0 w 4"/>
                    <a:gd name="T15" fmla="*/ 12 h 16"/>
                    <a:gd name="T16" fmla="*/ 2 w 4"/>
                    <a:gd name="T17" fmla="*/ 16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16"/>
                    <a:gd name="T29" fmla="*/ 4 w 4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16">
                      <a:moveTo>
                        <a:pt x="2" y="16"/>
                      </a:move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0" y="1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32" name="Freeform 42"/>
                <p:cNvSpPr>
                  <a:spLocks noChangeAspect="1"/>
                </p:cNvSpPr>
                <p:nvPr/>
              </p:nvSpPr>
              <p:spPr bwMode="gray">
                <a:xfrm>
                  <a:off x="775" y="1013"/>
                  <a:ext cx="20" cy="17"/>
                </a:xfrm>
                <a:custGeom>
                  <a:avLst/>
                  <a:gdLst>
                    <a:gd name="T0" fmla="*/ 21 w 21"/>
                    <a:gd name="T1" fmla="*/ 0 h 14"/>
                    <a:gd name="T2" fmla="*/ 17 w 21"/>
                    <a:gd name="T3" fmla="*/ 4 h 14"/>
                    <a:gd name="T4" fmla="*/ 8 w 21"/>
                    <a:gd name="T5" fmla="*/ 12 h 14"/>
                    <a:gd name="T6" fmla="*/ 6 w 21"/>
                    <a:gd name="T7" fmla="*/ 14 h 14"/>
                    <a:gd name="T8" fmla="*/ 0 w 21"/>
                    <a:gd name="T9" fmla="*/ 14 h 14"/>
                    <a:gd name="T10" fmla="*/ 0 w 21"/>
                    <a:gd name="T11" fmla="*/ 10 h 14"/>
                    <a:gd name="T12" fmla="*/ 4 w 21"/>
                    <a:gd name="T13" fmla="*/ 10 h 14"/>
                    <a:gd name="T14" fmla="*/ 2 w 21"/>
                    <a:gd name="T15" fmla="*/ 8 h 14"/>
                    <a:gd name="T16" fmla="*/ 6 w 21"/>
                    <a:gd name="T17" fmla="*/ 4 h 14"/>
                    <a:gd name="T18" fmla="*/ 6 w 21"/>
                    <a:gd name="T19" fmla="*/ 2 h 14"/>
                    <a:gd name="T20" fmla="*/ 8 w 21"/>
                    <a:gd name="T21" fmla="*/ 0 h 14"/>
                    <a:gd name="T22" fmla="*/ 11 w 21"/>
                    <a:gd name="T23" fmla="*/ 0 h 14"/>
                    <a:gd name="T24" fmla="*/ 15 w 21"/>
                    <a:gd name="T25" fmla="*/ 0 h 14"/>
                    <a:gd name="T26" fmla="*/ 13 w 21"/>
                    <a:gd name="T27" fmla="*/ 2 h 14"/>
                    <a:gd name="T28" fmla="*/ 6 w 21"/>
                    <a:gd name="T29" fmla="*/ 6 h 14"/>
                    <a:gd name="T30" fmla="*/ 6 w 21"/>
                    <a:gd name="T31" fmla="*/ 6 h 14"/>
                    <a:gd name="T32" fmla="*/ 13 w 21"/>
                    <a:gd name="T33" fmla="*/ 6 h 14"/>
                    <a:gd name="T34" fmla="*/ 17 w 21"/>
                    <a:gd name="T35" fmla="*/ 0 h 14"/>
                    <a:gd name="T36" fmla="*/ 21 w 21"/>
                    <a:gd name="T37" fmla="*/ 0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"/>
                    <a:gd name="T58" fmla="*/ 0 h 14"/>
                    <a:gd name="T59" fmla="*/ 21 w 21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" h="14">
                      <a:moveTo>
                        <a:pt x="21" y="0"/>
                      </a:moveTo>
                      <a:lnTo>
                        <a:pt x="17" y="4"/>
                      </a:lnTo>
                      <a:lnTo>
                        <a:pt x="8" y="12"/>
                      </a:lnTo>
                      <a:lnTo>
                        <a:pt x="6" y="14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6" y="6"/>
                      </a:lnTo>
                      <a:lnTo>
                        <a:pt x="13" y="6"/>
                      </a:lnTo>
                      <a:lnTo>
                        <a:pt x="17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33" name="Freeform 43"/>
                <p:cNvSpPr>
                  <a:spLocks noChangeAspect="1"/>
                </p:cNvSpPr>
                <p:nvPr/>
              </p:nvSpPr>
              <p:spPr bwMode="gray">
                <a:xfrm>
                  <a:off x="775" y="1030"/>
                  <a:ext cx="8" cy="16"/>
                </a:xfrm>
                <a:custGeom>
                  <a:avLst/>
                  <a:gdLst>
                    <a:gd name="T0" fmla="*/ 0 w 8"/>
                    <a:gd name="T1" fmla="*/ 2 h 14"/>
                    <a:gd name="T2" fmla="*/ 2 w 8"/>
                    <a:gd name="T3" fmla="*/ 2 h 14"/>
                    <a:gd name="T4" fmla="*/ 8 w 8"/>
                    <a:gd name="T5" fmla="*/ 0 h 14"/>
                    <a:gd name="T6" fmla="*/ 6 w 8"/>
                    <a:gd name="T7" fmla="*/ 2 h 14"/>
                    <a:gd name="T8" fmla="*/ 4 w 8"/>
                    <a:gd name="T9" fmla="*/ 4 h 14"/>
                    <a:gd name="T10" fmla="*/ 6 w 8"/>
                    <a:gd name="T11" fmla="*/ 6 h 14"/>
                    <a:gd name="T12" fmla="*/ 6 w 8"/>
                    <a:gd name="T13" fmla="*/ 6 h 14"/>
                    <a:gd name="T14" fmla="*/ 2 w 8"/>
                    <a:gd name="T15" fmla="*/ 6 h 14"/>
                    <a:gd name="T16" fmla="*/ 2 w 8"/>
                    <a:gd name="T17" fmla="*/ 8 h 14"/>
                    <a:gd name="T18" fmla="*/ 6 w 8"/>
                    <a:gd name="T19" fmla="*/ 12 h 14"/>
                    <a:gd name="T20" fmla="*/ 4 w 8"/>
                    <a:gd name="T21" fmla="*/ 14 h 14"/>
                    <a:gd name="T22" fmla="*/ 2 w 8"/>
                    <a:gd name="T23" fmla="*/ 14 h 14"/>
                    <a:gd name="T24" fmla="*/ 2 w 8"/>
                    <a:gd name="T25" fmla="*/ 12 h 14"/>
                    <a:gd name="T26" fmla="*/ 0 w 8"/>
                    <a:gd name="T27" fmla="*/ 12 h 14"/>
                    <a:gd name="T28" fmla="*/ 0 w 8"/>
                    <a:gd name="T29" fmla="*/ 4 h 14"/>
                    <a:gd name="T30" fmla="*/ 0 w 8"/>
                    <a:gd name="T31" fmla="*/ 2 h 1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"/>
                    <a:gd name="T49" fmla="*/ 0 h 14"/>
                    <a:gd name="T50" fmla="*/ 8 w 8"/>
                    <a:gd name="T51" fmla="*/ 14 h 1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" h="14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6" y="12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34" name="Freeform 44"/>
                <p:cNvSpPr>
                  <a:spLocks noChangeAspect="1"/>
                </p:cNvSpPr>
                <p:nvPr/>
              </p:nvSpPr>
              <p:spPr bwMode="gray">
                <a:xfrm>
                  <a:off x="810" y="991"/>
                  <a:ext cx="9" cy="8"/>
                </a:xfrm>
                <a:custGeom>
                  <a:avLst/>
                  <a:gdLst>
                    <a:gd name="T0" fmla="*/ 2 w 11"/>
                    <a:gd name="T1" fmla="*/ 8 h 8"/>
                    <a:gd name="T2" fmla="*/ 4 w 11"/>
                    <a:gd name="T3" fmla="*/ 4 h 8"/>
                    <a:gd name="T4" fmla="*/ 11 w 11"/>
                    <a:gd name="T5" fmla="*/ 2 h 8"/>
                    <a:gd name="T6" fmla="*/ 11 w 11"/>
                    <a:gd name="T7" fmla="*/ 0 h 8"/>
                    <a:gd name="T8" fmla="*/ 7 w 11"/>
                    <a:gd name="T9" fmla="*/ 0 h 8"/>
                    <a:gd name="T10" fmla="*/ 2 w 11"/>
                    <a:gd name="T11" fmla="*/ 4 h 8"/>
                    <a:gd name="T12" fmla="*/ 0 w 11"/>
                    <a:gd name="T13" fmla="*/ 6 h 8"/>
                    <a:gd name="T14" fmla="*/ 2 w 11"/>
                    <a:gd name="T15" fmla="*/ 8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"/>
                    <a:gd name="T25" fmla="*/ 0 h 8"/>
                    <a:gd name="T26" fmla="*/ 11 w 11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" h="8">
                      <a:moveTo>
                        <a:pt x="2" y="8"/>
                      </a:moveTo>
                      <a:lnTo>
                        <a:pt x="4" y="4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35" name="Freeform 45"/>
                <p:cNvSpPr>
                  <a:spLocks noChangeAspect="1"/>
                </p:cNvSpPr>
                <p:nvPr/>
              </p:nvSpPr>
              <p:spPr bwMode="gray">
                <a:xfrm>
                  <a:off x="793" y="981"/>
                  <a:ext cx="13" cy="24"/>
                </a:xfrm>
                <a:custGeom>
                  <a:avLst/>
                  <a:gdLst>
                    <a:gd name="T0" fmla="*/ 6 w 14"/>
                    <a:gd name="T1" fmla="*/ 20 h 20"/>
                    <a:gd name="T2" fmla="*/ 4 w 14"/>
                    <a:gd name="T3" fmla="*/ 16 h 20"/>
                    <a:gd name="T4" fmla="*/ 0 w 14"/>
                    <a:gd name="T5" fmla="*/ 16 h 20"/>
                    <a:gd name="T6" fmla="*/ 4 w 14"/>
                    <a:gd name="T7" fmla="*/ 12 h 20"/>
                    <a:gd name="T8" fmla="*/ 4 w 14"/>
                    <a:gd name="T9" fmla="*/ 10 h 20"/>
                    <a:gd name="T10" fmla="*/ 8 w 14"/>
                    <a:gd name="T11" fmla="*/ 6 h 20"/>
                    <a:gd name="T12" fmla="*/ 6 w 14"/>
                    <a:gd name="T13" fmla="*/ 4 h 20"/>
                    <a:gd name="T14" fmla="*/ 10 w 14"/>
                    <a:gd name="T15" fmla="*/ 0 h 20"/>
                    <a:gd name="T16" fmla="*/ 12 w 14"/>
                    <a:gd name="T17" fmla="*/ 2 h 20"/>
                    <a:gd name="T18" fmla="*/ 14 w 14"/>
                    <a:gd name="T19" fmla="*/ 8 h 20"/>
                    <a:gd name="T20" fmla="*/ 10 w 14"/>
                    <a:gd name="T21" fmla="*/ 10 h 20"/>
                    <a:gd name="T22" fmla="*/ 12 w 14"/>
                    <a:gd name="T23" fmla="*/ 12 h 20"/>
                    <a:gd name="T24" fmla="*/ 12 w 14"/>
                    <a:gd name="T25" fmla="*/ 14 h 20"/>
                    <a:gd name="T26" fmla="*/ 8 w 14"/>
                    <a:gd name="T27" fmla="*/ 16 h 20"/>
                    <a:gd name="T28" fmla="*/ 10 w 14"/>
                    <a:gd name="T29" fmla="*/ 18 h 20"/>
                    <a:gd name="T30" fmla="*/ 6 w 14"/>
                    <a:gd name="T31" fmla="*/ 20 h 2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"/>
                    <a:gd name="T49" fmla="*/ 0 h 20"/>
                    <a:gd name="T50" fmla="*/ 14 w 14"/>
                    <a:gd name="T51" fmla="*/ 20 h 2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" h="20">
                      <a:moveTo>
                        <a:pt x="6" y="20"/>
                      </a:moveTo>
                      <a:lnTo>
                        <a:pt x="4" y="16"/>
                      </a:lnTo>
                      <a:lnTo>
                        <a:pt x="0" y="16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2" y="12"/>
                      </a:lnTo>
                      <a:lnTo>
                        <a:pt x="12" y="14"/>
                      </a:lnTo>
                      <a:lnTo>
                        <a:pt x="8" y="16"/>
                      </a:lnTo>
                      <a:lnTo>
                        <a:pt x="10" y="18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36" name="Freeform 46"/>
                <p:cNvSpPr>
                  <a:spLocks noChangeAspect="1"/>
                </p:cNvSpPr>
                <p:nvPr/>
              </p:nvSpPr>
              <p:spPr bwMode="gray">
                <a:xfrm>
                  <a:off x="789" y="968"/>
                  <a:ext cx="14" cy="17"/>
                </a:xfrm>
                <a:custGeom>
                  <a:avLst/>
                  <a:gdLst>
                    <a:gd name="T0" fmla="*/ 14 w 14"/>
                    <a:gd name="T1" fmla="*/ 2 h 15"/>
                    <a:gd name="T2" fmla="*/ 14 w 14"/>
                    <a:gd name="T3" fmla="*/ 2 h 15"/>
                    <a:gd name="T4" fmla="*/ 8 w 14"/>
                    <a:gd name="T5" fmla="*/ 4 h 15"/>
                    <a:gd name="T6" fmla="*/ 8 w 14"/>
                    <a:gd name="T7" fmla="*/ 9 h 15"/>
                    <a:gd name="T8" fmla="*/ 6 w 14"/>
                    <a:gd name="T9" fmla="*/ 11 h 15"/>
                    <a:gd name="T10" fmla="*/ 4 w 14"/>
                    <a:gd name="T11" fmla="*/ 13 h 15"/>
                    <a:gd name="T12" fmla="*/ 0 w 14"/>
                    <a:gd name="T13" fmla="*/ 15 h 15"/>
                    <a:gd name="T14" fmla="*/ 0 w 14"/>
                    <a:gd name="T15" fmla="*/ 15 h 15"/>
                    <a:gd name="T16" fmla="*/ 2 w 14"/>
                    <a:gd name="T17" fmla="*/ 11 h 15"/>
                    <a:gd name="T18" fmla="*/ 2 w 14"/>
                    <a:gd name="T19" fmla="*/ 7 h 15"/>
                    <a:gd name="T20" fmla="*/ 2 w 14"/>
                    <a:gd name="T21" fmla="*/ 4 h 15"/>
                    <a:gd name="T22" fmla="*/ 4 w 14"/>
                    <a:gd name="T23" fmla="*/ 2 h 15"/>
                    <a:gd name="T24" fmla="*/ 8 w 14"/>
                    <a:gd name="T25" fmla="*/ 0 h 15"/>
                    <a:gd name="T26" fmla="*/ 14 w 14"/>
                    <a:gd name="T27" fmla="*/ 2 h 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"/>
                    <a:gd name="T43" fmla="*/ 0 h 15"/>
                    <a:gd name="T44" fmla="*/ 14 w 14"/>
                    <a:gd name="T45" fmla="*/ 15 h 1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" h="15">
                      <a:moveTo>
                        <a:pt x="14" y="2"/>
                      </a:moveTo>
                      <a:lnTo>
                        <a:pt x="14" y="2"/>
                      </a:lnTo>
                      <a:lnTo>
                        <a:pt x="8" y="4"/>
                      </a:lnTo>
                      <a:lnTo>
                        <a:pt x="8" y="9"/>
                      </a:lnTo>
                      <a:lnTo>
                        <a:pt x="6" y="11"/>
                      </a:lnTo>
                      <a:lnTo>
                        <a:pt x="4" y="13"/>
                      </a:ln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2" y="7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37" name="Freeform 47"/>
                <p:cNvSpPr>
                  <a:spLocks noChangeAspect="1"/>
                </p:cNvSpPr>
                <p:nvPr/>
              </p:nvSpPr>
              <p:spPr bwMode="gray">
                <a:xfrm>
                  <a:off x="792" y="956"/>
                  <a:ext cx="14" cy="12"/>
                </a:xfrm>
                <a:custGeom>
                  <a:avLst/>
                  <a:gdLst>
                    <a:gd name="T0" fmla="*/ 2 w 16"/>
                    <a:gd name="T1" fmla="*/ 10 h 10"/>
                    <a:gd name="T2" fmla="*/ 0 w 16"/>
                    <a:gd name="T3" fmla="*/ 4 h 10"/>
                    <a:gd name="T4" fmla="*/ 2 w 16"/>
                    <a:gd name="T5" fmla="*/ 4 h 10"/>
                    <a:gd name="T6" fmla="*/ 4 w 16"/>
                    <a:gd name="T7" fmla="*/ 2 h 10"/>
                    <a:gd name="T8" fmla="*/ 8 w 16"/>
                    <a:gd name="T9" fmla="*/ 2 h 10"/>
                    <a:gd name="T10" fmla="*/ 12 w 16"/>
                    <a:gd name="T11" fmla="*/ 0 h 10"/>
                    <a:gd name="T12" fmla="*/ 16 w 16"/>
                    <a:gd name="T13" fmla="*/ 4 h 10"/>
                    <a:gd name="T14" fmla="*/ 16 w 16"/>
                    <a:gd name="T15" fmla="*/ 6 h 10"/>
                    <a:gd name="T16" fmla="*/ 8 w 16"/>
                    <a:gd name="T17" fmla="*/ 4 h 10"/>
                    <a:gd name="T18" fmla="*/ 14 w 16"/>
                    <a:gd name="T19" fmla="*/ 6 h 10"/>
                    <a:gd name="T20" fmla="*/ 14 w 16"/>
                    <a:gd name="T21" fmla="*/ 8 h 10"/>
                    <a:gd name="T22" fmla="*/ 8 w 16"/>
                    <a:gd name="T23" fmla="*/ 8 h 10"/>
                    <a:gd name="T24" fmla="*/ 2 w 16"/>
                    <a:gd name="T25" fmla="*/ 10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"/>
                    <a:gd name="T40" fmla="*/ 0 h 10"/>
                    <a:gd name="T41" fmla="*/ 16 w 16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" h="10">
                      <a:moveTo>
                        <a:pt x="2" y="10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8" y="4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38" name="Freeform 48"/>
                <p:cNvSpPr>
                  <a:spLocks noChangeAspect="1"/>
                </p:cNvSpPr>
                <p:nvPr/>
              </p:nvSpPr>
              <p:spPr bwMode="gray">
                <a:xfrm>
                  <a:off x="806" y="956"/>
                  <a:ext cx="9" cy="14"/>
                </a:xfrm>
                <a:custGeom>
                  <a:avLst/>
                  <a:gdLst>
                    <a:gd name="T0" fmla="*/ 0 w 11"/>
                    <a:gd name="T1" fmla="*/ 12 h 12"/>
                    <a:gd name="T2" fmla="*/ 0 w 11"/>
                    <a:gd name="T3" fmla="*/ 12 h 12"/>
                    <a:gd name="T4" fmla="*/ 0 w 11"/>
                    <a:gd name="T5" fmla="*/ 8 h 12"/>
                    <a:gd name="T6" fmla="*/ 4 w 11"/>
                    <a:gd name="T7" fmla="*/ 4 h 12"/>
                    <a:gd name="T8" fmla="*/ 6 w 11"/>
                    <a:gd name="T9" fmla="*/ 0 h 12"/>
                    <a:gd name="T10" fmla="*/ 11 w 11"/>
                    <a:gd name="T11" fmla="*/ 2 h 12"/>
                    <a:gd name="T12" fmla="*/ 11 w 11"/>
                    <a:gd name="T13" fmla="*/ 6 h 12"/>
                    <a:gd name="T14" fmla="*/ 6 w 11"/>
                    <a:gd name="T15" fmla="*/ 4 h 12"/>
                    <a:gd name="T16" fmla="*/ 6 w 11"/>
                    <a:gd name="T17" fmla="*/ 8 h 12"/>
                    <a:gd name="T18" fmla="*/ 4 w 11"/>
                    <a:gd name="T19" fmla="*/ 10 h 12"/>
                    <a:gd name="T20" fmla="*/ 0 w 11"/>
                    <a:gd name="T21" fmla="*/ 12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12"/>
                    <a:gd name="T35" fmla="*/ 11 w 11"/>
                    <a:gd name="T36" fmla="*/ 12 h 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11" y="2"/>
                      </a:lnTo>
                      <a:lnTo>
                        <a:pt x="11" y="6"/>
                      </a:lnTo>
                      <a:lnTo>
                        <a:pt x="6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39" name="Freeform 49"/>
                <p:cNvSpPr>
                  <a:spLocks noChangeAspect="1"/>
                </p:cNvSpPr>
                <p:nvPr/>
              </p:nvSpPr>
              <p:spPr bwMode="gray">
                <a:xfrm>
                  <a:off x="807" y="977"/>
                  <a:ext cx="23" cy="28"/>
                </a:xfrm>
                <a:custGeom>
                  <a:avLst/>
                  <a:gdLst>
                    <a:gd name="T0" fmla="*/ 21 w 25"/>
                    <a:gd name="T1" fmla="*/ 4 h 24"/>
                    <a:gd name="T2" fmla="*/ 15 w 25"/>
                    <a:gd name="T3" fmla="*/ 0 h 24"/>
                    <a:gd name="T4" fmla="*/ 9 w 25"/>
                    <a:gd name="T5" fmla="*/ 2 h 24"/>
                    <a:gd name="T6" fmla="*/ 6 w 25"/>
                    <a:gd name="T7" fmla="*/ 6 h 24"/>
                    <a:gd name="T8" fmla="*/ 9 w 25"/>
                    <a:gd name="T9" fmla="*/ 6 h 24"/>
                    <a:gd name="T10" fmla="*/ 2 w 25"/>
                    <a:gd name="T11" fmla="*/ 12 h 24"/>
                    <a:gd name="T12" fmla="*/ 0 w 25"/>
                    <a:gd name="T13" fmla="*/ 14 h 24"/>
                    <a:gd name="T14" fmla="*/ 2 w 25"/>
                    <a:gd name="T15" fmla="*/ 14 h 24"/>
                    <a:gd name="T16" fmla="*/ 11 w 25"/>
                    <a:gd name="T17" fmla="*/ 10 h 24"/>
                    <a:gd name="T18" fmla="*/ 15 w 25"/>
                    <a:gd name="T19" fmla="*/ 8 h 24"/>
                    <a:gd name="T20" fmla="*/ 15 w 25"/>
                    <a:gd name="T21" fmla="*/ 12 h 24"/>
                    <a:gd name="T22" fmla="*/ 11 w 25"/>
                    <a:gd name="T23" fmla="*/ 18 h 24"/>
                    <a:gd name="T24" fmla="*/ 6 w 25"/>
                    <a:gd name="T25" fmla="*/ 20 h 24"/>
                    <a:gd name="T26" fmla="*/ 4 w 25"/>
                    <a:gd name="T27" fmla="*/ 24 h 24"/>
                    <a:gd name="T28" fmla="*/ 9 w 25"/>
                    <a:gd name="T29" fmla="*/ 24 h 24"/>
                    <a:gd name="T30" fmla="*/ 15 w 25"/>
                    <a:gd name="T31" fmla="*/ 20 h 24"/>
                    <a:gd name="T32" fmla="*/ 21 w 25"/>
                    <a:gd name="T33" fmla="*/ 14 h 24"/>
                    <a:gd name="T34" fmla="*/ 25 w 25"/>
                    <a:gd name="T35" fmla="*/ 12 h 24"/>
                    <a:gd name="T36" fmla="*/ 25 w 25"/>
                    <a:gd name="T37" fmla="*/ 8 h 24"/>
                    <a:gd name="T38" fmla="*/ 21 w 25"/>
                    <a:gd name="T39" fmla="*/ 4 h 2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5"/>
                    <a:gd name="T61" fmla="*/ 0 h 24"/>
                    <a:gd name="T62" fmla="*/ 25 w 25"/>
                    <a:gd name="T63" fmla="*/ 24 h 2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5" h="24">
                      <a:moveTo>
                        <a:pt x="21" y="4"/>
                      </a:move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11" y="10"/>
                      </a:lnTo>
                      <a:lnTo>
                        <a:pt x="15" y="8"/>
                      </a:lnTo>
                      <a:lnTo>
                        <a:pt x="15" y="12"/>
                      </a:lnTo>
                      <a:lnTo>
                        <a:pt x="11" y="18"/>
                      </a:lnTo>
                      <a:lnTo>
                        <a:pt x="6" y="20"/>
                      </a:lnTo>
                      <a:lnTo>
                        <a:pt x="4" y="24"/>
                      </a:lnTo>
                      <a:lnTo>
                        <a:pt x="9" y="24"/>
                      </a:lnTo>
                      <a:lnTo>
                        <a:pt x="15" y="20"/>
                      </a:lnTo>
                      <a:lnTo>
                        <a:pt x="21" y="14"/>
                      </a:lnTo>
                      <a:lnTo>
                        <a:pt x="25" y="12"/>
                      </a:lnTo>
                      <a:lnTo>
                        <a:pt x="25" y="8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40" name="Freeform 50"/>
                <p:cNvSpPr>
                  <a:spLocks/>
                </p:cNvSpPr>
                <p:nvPr/>
              </p:nvSpPr>
              <p:spPr bwMode="gray">
                <a:xfrm>
                  <a:off x="2293" y="938"/>
                  <a:ext cx="29" cy="47"/>
                </a:xfrm>
                <a:custGeom>
                  <a:avLst/>
                  <a:gdLst>
                    <a:gd name="T0" fmla="*/ 3 w 31"/>
                    <a:gd name="T1" fmla="*/ 28 h 49"/>
                    <a:gd name="T2" fmla="*/ 5 w 31"/>
                    <a:gd name="T3" fmla="*/ 12 h 49"/>
                    <a:gd name="T4" fmla="*/ 29 w 31"/>
                    <a:gd name="T5" fmla="*/ 18 h 49"/>
                    <a:gd name="T6" fmla="*/ 27 w 31"/>
                    <a:gd name="T7" fmla="*/ 46 h 49"/>
                    <a:gd name="T8" fmla="*/ 18 w 31"/>
                    <a:gd name="T9" fmla="*/ 39 h 49"/>
                    <a:gd name="T10" fmla="*/ 8 w 31"/>
                    <a:gd name="T11" fmla="*/ 27 h 49"/>
                    <a:gd name="T12" fmla="*/ 3 w 31"/>
                    <a:gd name="T13" fmla="*/ 28 h 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49"/>
                    <a:gd name="T23" fmla="*/ 31 w 31"/>
                    <a:gd name="T24" fmla="*/ 49 h 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49">
                      <a:moveTo>
                        <a:pt x="3" y="28"/>
                      </a:moveTo>
                      <a:cubicBezTo>
                        <a:pt x="4" y="23"/>
                        <a:pt x="0" y="15"/>
                        <a:pt x="5" y="12"/>
                      </a:cubicBezTo>
                      <a:cubicBezTo>
                        <a:pt x="24" y="0"/>
                        <a:pt x="26" y="9"/>
                        <a:pt x="29" y="18"/>
                      </a:cubicBezTo>
                      <a:cubicBezTo>
                        <a:pt x="28" y="27"/>
                        <a:pt x="31" y="38"/>
                        <a:pt x="27" y="46"/>
                      </a:cubicBezTo>
                      <a:cubicBezTo>
                        <a:pt x="25" y="49"/>
                        <a:pt x="18" y="39"/>
                        <a:pt x="18" y="39"/>
                      </a:cubicBezTo>
                      <a:cubicBezTo>
                        <a:pt x="15" y="34"/>
                        <a:pt x="11" y="32"/>
                        <a:pt x="8" y="27"/>
                      </a:cubicBezTo>
                      <a:cubicBezTo>
                        <a:pt x="6" y="27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41" name="Freeform 51"/>
                <p:cNvSpPr>
                  <a:spLocks noChangeAspect="1"/>
                </p:cNvSpPr>
                <p:nvPr/>
              </p:nvSpPr>
              <p:spPr bwMode="gray">
                <a:xfrm>
                  <a:off x="2299" y="1263"/>
                  <a:ext cx="30" cy="33"/>
                </a:xfrm>
                <a:custGeom>
                  <a:avLst/>
                  <a:gdLst>
                    <a:gd name="T0" fmla="*/ 31 w 31"/>
                    <a:gd name="T1" fmla="*/ 15 h 29"/>
                    <a:gd name="T2" fmla="*/ 29 w 31"/>
                    <a:gd name="T3" fmla="*/ 13 h 29"/>
                    <a:gd name="T4" fmla="*/ 27 w 31"/>
                    <a:gd name="T5" fmla="*/ 13 h 29"/>
                    <a:gd name="T6" fmla="*/ 23 w 31"/>
                    <a:gd name="T7" fmla="*/ 9 h 29"/>
                    <a:gd name="T8" fmla="*/ 17 w 31"/>
                    <a:gd name="T9" fmla="*/ 4 h 29"/>
                    <a:gd name="T10" fmla="*/ 8 w 31"/>
                    <a:gd name="T11" fmla="*/ 0 h 29"/>
                    <a:gd name="T12" fmla="*/ 6 w 31"/>
                    <a:gd name="T13" fmla="*/ 2 h 29"/>
                    <a:gd name="T14" fmla="*/ 2 w 31"/>
                    <a:gd name="T15" fmla="*/ 2 h 29"/>
                    <a:gd name="T16" fmla="*/ 0 w 31"/>
                    <a:gd name="T17" fmla="*/ 9 h 29"/>
                    <a:gd name="T18" fmla="*/ 6 w 31"/>
                    <a:gd name="T19" fmla="*/ 13 h 29"/>
                    <a:gd name="T20" fmla="*/ 4 w 31"/>
                    <a:gd name="T21" fmla="*/ 17 h 29"/>
                    <a:gd name="T22" fmla="*/ 8 w 31"/>
                    <a:gd name="T23" fmla="*/ 23 h 29"/>
                    <a:gd name="T24" fmla="*/ 8 w 31"/>
                    <a:gd name="T25" fmla="*/ 23 h 29"/>
                    <a:gd name="T26" fmla="*/ 10 w 31"/>
                    <a:gd name="T27" fmla="*/ 21 h 29"/>
                    <a:gd name="T28" fmla="*/ 12 w 31"/>
                    <a:gd name="T29" fmla="*/ 21 h 29"/>
                    <a:gd name="T30" fmla="*/ 17 w 31"/>
                    <a:gd name="T31" fmla="*/ 25 h 29"/>
                    <a:gd name="T32" fmla="*/ 17 w 31"/>
                    <a:gd name="T33" fmla="*/ 29 h 29"/>
                    <a:gd name="T34" fmla="*/ 19 w 31"/>
                    <a:gd name="T35" fmla="*/ 25 h 29"/>
                    <a:gd name="T36" fmla="*/ 23 w 31"/>
                    <a:gd name="T37" fmla="*/ 25 h 29"/>
                    <a:gd name="T38" fmla="*/ 23 w 31"/>
                    <a:gd name="T39" fmla="*/ 27 h 29"/>
                    <a:gd name="T40" fmla="*/ 23 w 31"/>
                    <a:gd name="T41" fmla="*/ 23 h 29"/>
                    <a:gd name="T42" fmla="*/ 19 w 31"/>
                    <a:gd name="T43" fmla="*/ 17 h 29"/>
                    <a:gd name="T44" fmla="*/ 17 w 31"/>
                    <a:gd name="T45" fmla="*/ 15 h 29"/>
                    <a:gd name="T46" fmla="*/ 17 w 31"/>
                    <a:gd name="T47" fmla="*/ 13 h 29"/>
                    <a:gd name="T48" fmla="*/ 21 w 31"/>
                    <a:gd name="T49" fmla="*/ 13 h 29"/>
                    <a:gd name="T50" fmla="*/ 25 w 31"/>
                    <a:gd name="T51" fmla="*/ 17 h 29"/>
                    <a:gd name="T52" fmla="*/ 31 w 31"/>
                    <a:gd name="T53" fmla="*/ 15 h 2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1"/>
                    <a:gd name="T82" fmla="*/ 0 h 29"/>
                    <a:gd name="T83" fmla="*/ 31 w 31"/>
                    <a:gd name="T84" fmla="*/ 29 h 2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1" h="29">
                      <a:moveTo>
                        <a:pt x="31" y="15"/>
                      </a:moveTo>
                      <a:lnTo>
                        <a:pt x="29" y="13"/>
                      </a:lnTo>
                      <a:lnTo>
                        <a:pt x="27" y="13"/>
                      </a:lnTo>
                      <a:lnTo>
                        <a:pt x="23" y="9"/>
                      </a:ln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0" y="9"/>
                      </a:lnTo>
                      <a:lnTo>
                        <a:pt x="6" y="13"/>
                      </a:lnTo>
                      <a:lnTo>
                        <a:pt x="4" y="17"/>
                      </a:lnTo>
                      <a:lnTo>
                        <a:pt x="8" y="23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7" y="25"/>
                      </a:lnTo>
                      <a:lnTo>
                        <a:pt x="17" y="29"/>
                      </a:lnTo>
                      <a:lnTo>
                        <a:pt x="19" y="25"/>
                      </a:lnTo>
                      <a:lnTo>
                        <a:pt x="23" y="25"/>
                      </a:lnTo>
                      <a:lnTo>
                        <a:pt x="23" y="27"/>
                      </a:lnTo>
                      <a:lnTo>
                        <a:pt x="23" y="23"/>
                      </a:lnTo>
                      <a:lnTo>
                        <a:pt x="19" y="17"/>
                      </a:lnTo>
                      <a:lnTo>
                        <a:pt x="17" y="15"/>
                      </a:lnTo>
                      <a:lnTo>
                        <a:pt x="17" y="13"/>
                      </a:lnTo>
                      <a:lnTo>
                        <a:pt x="21" y="13"/>
                      </a:lnTo>
                      <a:lnTo>
                        <a:pt x="25" y="17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42" name="Freeform 52"/>
                <p:cNvSpPr>
                  <a:spLocks noChangeAspect="1"/>
                </p:cNvSpPr>
                <p:nvPr/>
              </p:nvSpPr>
              <p:spPr bwMode="gray">
                <a:xfrm>
                  <a:off x="2283" y="1242"/>
                  <a:ext cx="6" cy="5"/>
                </a:xfrm>
                <a:custGeom>
                  <a:avLst/>
                  <a:gdLst>
                    <a:gd name="T0" fmla="*/ 7 w 7"/>
                    <a:gd name="T1" fmla="*/ 4 h 4"/>
                    <a:gd name="T2" fmla="*/ 3 w 7"/>
                    <a:gd name="T3" fmla="*/ 4 h 4"/>
                    <a:gd name="T4" fmla="*/ 0 w 7"/>
                    <a:gd name="T5" fmla="*/ 0 h 4"/>
                    <a:gd name="T6" fmla="*/ 0 w 7"/>
                    <a:gd name="T7" fmla="*/ 0 h 4"/>
                    <a:gd name="T8" fmla="*/ 3 w 7"/>
                    <a:gd name="T9" fmla="*/ 0 h 4"/>
                    <a:gd name="T10" fmla="*/ 3 w 7"/>
                    <a:gd name="T11" fmla="*/ 2 h 4"/>
                    <a:gd name="T12" fmla="*/ 7 w 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4"/>
                    <a:gd name="T23" fmla="*/ 7 w 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4">
                      <a:moveTo>
                        <a:pt x="7" y="4"/>
                      </a:move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43" name="Freeform 53"/>
                <p:cNvSpPr>
                  <a:spLocks noChangeAspect="1"/>
                </p:cNvSpPr>
                <p:nvPr/>
              </p:nvSpPr>
              <p:spPr bwMode="gray">
                <a:xfrm>
                  <a:off x="2226" y="1156"/>
                  <a:ext cx="2" cy="10"/>
                </a:xfrm>
                <a:custGeom>
                  <a:avLst/>
                  <a:gdLst>
                    <a:gd name="T0" fmla="*/ 2 w 2"/>
                    <a:gd name="T1" fmla="*/ 9 h 9"/>
                    <a:gd name="T2" fmla="*/ 0 w 2"/>
                    <a:gd name="T3" fmla="*/ 7 h 9"/>
                    <a:gd name="T4" fmla="*/ 0 w 2"/>
                    <a:gd name="T5" fmla="*/ 2 h 9"/>
                    <a:gd name="T6" fmla="*/ 0 w 2"/>
                    <a:gd name="T7" fmla="*/ 0 h 9"/>
                    <a:gd name="T8" fmla="*/ 2 w 2"/>
                    <a:gd name="T9" fmla="*/ 5 h 9"/>
                    <a:gd name="T10" fmla="*/ 2 w 2"/>
                    <a:gd name="T11" fmla="*/ 9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9"/>
                    <a:gd name="T20" fmla="*/ 2 w 2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9">
                      <a:moveTo>
                        <a:pt x="2" y="9"/>
                      </a:moveTo>
                      <a:lnTo>
                        <a:pt x="0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44" name="Freeform 54"/>
                <p:cNvSpPr>
                  <a:spLocks noChangeAspect="1"/>
                </p:cNvSpPr>
                <p:nvPr/>
              </p:nvSpPr>
              <p:spPr bwMode="gray">
                <a:xfrm>
                  <a:off x="2228" y="1158"/>
                  <a:ext cx="5" cy="5"/>
                </a:xfrm>
                <a:custGeom>
                  <a:avLst/>
                  <a:gdLst>
                    <a:gd name="T0" fmla="*/ 0 w 6"/>
                    <a:gd name="T1" fmla="*/ 0 h 5"/>
                    <a:gd name="T2" fmla="*/ 0 w 6"/>
                    <a:gd name="T3" fmla="*/ 0 h 5"/>
                    <a:gd name="T4" fmla="*/ 4 w 6"/>
                    <a:gd name="T5" fmla="*/ 0 h 5"/>
                    <a:gd name="T6" fmla="*/ 6 w 6"/>
                    <a:gd name="T7" fmla="*/ 5 h 5"/>
                    <a:gd name="T8" fmla="*/ 2 w 6"/>
                    <a:gd name="T9" fmla="*/ 3 h 5"/>
                    <a:gd name="T10" fmla="*/ 0 w 6"/>
                    <a:gd name="T11" fmla="*/ 0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5"/>
                    <a:gd name="T20" fmla="*/ 6 w 6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6" y="5"/>
                      </a:lnTo>
                      <a:lnTo>
                        <a:pt x="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45" name="Freeform 55"/>
                <p:cNvSpPr>
                  <a:spLocks noChangeAspect="1"/>
                </p:cNvSpPr>
                <p:nvPr/>
              </p:nvSpPr>
              <p:spPr bwMode="gray">
                <a:xfrm>
                  <a:off x="2232" y="1166"/>
                  <a:ext cx="2" cy="4"/>
                </a:xfrm>
                <a:custGeom>
                  <a:avLst/>
                  <a:gdLst>
                    <a:gd name="T0" fmla="*/ 0 w 4"/>
                    <a:gd name="T1" fmla="*/ 2 h 4"/>
                    <a:gd name="T2" fmla="*/ 0 w 4"/>
                    <a:gd name="T3" fmla="*/ 2 h 4"/>
                    <a:gd name="T4" fmla="*/ 2 w 4"/>
                    <a:gd name="T5" fmla="*/ 0 h 4"/>
                    <a:gd name="T6" fmla="*/ 4 w 4"/>
                    <a:gd name="T7" fmla="*/ 4 h 4"/>
                    <a:gd name="T8" fmla="*/ 0 w 4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46" name="Freeform 56"/>
                <p:cNvSpPr>
                  <a:spLocks noChangeAspect="1"/>
                </p:cNvSpPr>
                <p:nvPr/>
              </p:nvSpPr>
              <p:spPr bwMode="gray">
                <a:xfrm>
                  <a:off x="2232" y="1172"/>
                  <a:ext cx="2" cy="2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0 w 4"/>
                    <a:gd name="T5" fmla="*/ 0 h 2"/>
                    <a:gd name="T6" fmla="*/ 4 w 4"/>
                    <a:gd name="T7" fmla="*/ 2 h 2"/>
                    <a:gd name="T8" fmla="*/ 4 w 4"/>
                    <a:gd name="T9" fmla="*/ 2 h 2"/>
                    <a:gd name="T10" fmla="*/ 0 w 4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47" name="Freeform 57"/>
                <p:cNvSpPr>
                  <a:spLocks noChangeAspect="1"/>
                </p:cNvSpPr>
                <p:nvPr/>
              </p:nvSpPr>
              <p:spPr bwMode="gray">
                <a:xfrm>
                  <a:off x="2248" y="118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0 w 2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1"/>
                    <a:gd name="T20" fmla="*/ 2 w 2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48" name="Freeform 58"/>
                <p:cNvSpPr>
                  <a:spLocks noChangeAspect="1"/>
                </p:cNvSpPr>
                <p:nvPr/>
              </p:nvSpPr>
              <p:spPr bwMode="gray">
                <a:xfrm>
                  <a:off x="2248" y="1188"/>
                  <a:ext cx="8" cy="3"/>
                </a:xfrm>
                <a:custGeom>
                  <a:avLst/>
                  <a:gdLst>
                    <a:gd name="T0" fmla="*/ 0 w 9"/>
                    <a:gd name="T1" fmla="*/ 0 h 2"/>
                    <a:gd name="T2" fmla="*/ 4 w 9"/>
                    <a:gd name="T3" fmla="*/ 2 h 2"/>
                    <a:gd name="T4" fmla="*/ 9 w 9"/>
                    <a:gd name="T5" fmla="*/ 0 h 2"/>
                    <a:gd name="T6" fmla="*/ 9 w 9"/>
                    <a:gd name="T7" fmla="*/ 2 h 2"/>
                    <a:gd name="T8" fmla="*/ 4 w 9"/>
                    <a:gd name="T9" fmla="*/ 2 h 2"/>
                    <a:gd name="T10" fmla="*/ 2 w 9"/>
                    <a:gd name="T11" fmla="*/ 2 h 2"/>
                    <a:gd name="T12" fmla="*/ 0 w 9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2"/>
                    <a:gd name="T23" fmla="*/ 9 w 9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2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49" name="Freeform 59"/>
                <p:cNvSpPr>
                  <a:spLocks noChangeAspect="1"/>
                </p:cNvSpPr>
                <p:nvPr/>
              </p:nvSpPr>
              <p:spPr bwMode="gray">
                <a:xfrm>
                  <a:off x="2255" y="1193"/>
                  <a:ext cx="3" cy="2"/>
                </a:xfrm>
                <a:custGeom>
                  <a:avLst/>
                  <a:gdLst>
                    <a:gd name="T0" fmla="*/ 4 w 4"/>
                    <a:gd name="T1" fmla="*/ 0 h 2"/>
                    <a:gd name="T2" fmla="*/ 2 w 4"/>
                    <a:gd name="T3" fmla="*/ 2 h 2"/>
                    <a:gd name="T4" fmla="*/ 0 w 4"/>
                    <a:gd name="T5" fmla="*/ 0 h 2"/>
                    <a:gd name="T6" fmla="*/ 2 w 4"/>
                    <a:gd name="T7" fmla="*/ 0 h 2"/>
                    <a:gd name="T8" fmla="*/ 4 w 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50" name="Freeform 60"/>
                <p:cNvSpPr>
                  <a:spLocks noChangeAspect="1"/>
                </p:cNvSpPr>
                <p:nvPr/>
              </p:nvSpPr>
              <p:spPr bwMode="gray">
                <a:xfrm>
                  <a:off x="2181" y="1193"/>
                  <a:ext cx="5" cy="1"/>
                </a:xfrm>
                <a:custGeom>
                  <a:avLst/>
                  <a:gdLst>
                    <a:gd name="T0" fmla="*/ 4 w 4"/>
                    <a:gd name="T1" fmla="*/ 0 h 1"/>
                    <a:gd name="T2" fmla="*/ 4 w 4"/>
                    <a:gd name="T3" fmla="*/ 0 h 1"/>
                    <a:gd name="T4" fmla="*/ 2 w 4"/>
                    <a:gd name="T5" fmla="*/ 0 h 1"/>
                    <a:gd name="T6" fmla="*/ 0 w 4"/>
                    <a:gd name="T7" fmla="*/ 0 h 1"/>
                    <a:gd name="T8" fmla="*/ 0 w 4"/>
                    <a:gd name="T9" fmla="*/ 0 h 1"/>
                    <a:gd name="T10" fmla="*/ 2 w 4"/>
                    <a:gd name="T11" fmla="*/ 0 h 1"/>
                    <a:gd name="T12" fmla="*/ 4 w 4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1"/>
                    <a:gd name="T23" fmla="*/ 4 w 4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1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51" name="Freeform 61"/>
                <p:cNvSpPr>
                  <a:spLocks noChangeAspect="1"/>
                </p:cNvSpPr>
                <p:nvPr/>
              </p:nvSpPr>
              <p:spPr bwMode="gray">
                <a:xfrm>
                  <a:off x="2165" y="1252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0 h 2"/>
                    <a:gd name="T6" fmla="*/ 2 w 2"/>
                    <a:gd name="T7" fmla="*/ 2 h 2"/>
                    <a:gd name="T8" fmla="*/ 2 w 2"/>
                    <a:gd name="T9" fmla="*/ 2 h 2"/>
                    <a:gd name="T10" fmla="*/ 0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52" name="Rectangle 62"/>
                <p:cNvSpPr>
                  <a:spLocks noChangeAspect="1" noChangeArrowheads="1"/>
                </p:cNvSpPr>
                <p:nvPr/>
              </p:nvSpPr>
              <p:spPr bwMode="gray">
                <a:xfrm>
                  <a:off x="2163" y="1250"/>
                  <a:ext cx="2" cy="2"/>
                </a:xfrm>
                <a:prstGeom prst="rect">
                  <a:avLst/>
                </a:prstGeom>
                <a:solidFill>
                  <a:srgbClr val="EAEAEA"/>
                </a:solidFill>
                <a:ln w="9525" algn="ctr">
                  <a:solidFill>
                    <a:srgbClr val="9A9A9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53" name="Freeform 63"/>
                <p:cNvSpPr>
                  <a:spLocks noChangeAspect="1"/>
                </p:cNvSpPr>
                <p:nvPr/>
              </p:nvSpPr>
              <p:spPr bwMode="gray">
                <a:xfrm>
                  <a:off x="2132" y="102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w 1"/>
                    <a:gd name="T7" fmla="*/ 0 h 4"/>
                    <a:gd name="T8" fmla="*/ 0 w 1"/>
                    <a:gd name="T9" fmla="*/ 2 h 4"/>
                    <a:gd name="T10" fmla="*/ 0 w 1"/>
                    <a:gd name="T11" fmla="*/ 4 h 4"/>
                    <a:gd name="T12" fmla="*/ 0 w 1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4"/>
                    <a:gd name="T23" fmla="*/ 1 w 1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54" name="Freeform 64"/>
                <p:cNvSpPr>
                  <a:spLocks noChangeAspect="1"/>
                </p:cNvSpPr>
                <p:nvPr/>
              </p:nvSpPr>
              <p:spPr bwMode="gray">
                <a:xfrm>
                  <a:off x="2134" y="1028"/>
                  <a:ext cx="1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w 2"/>
                    <a:gd name="T7" fmla="*/ 0 h 1"/>
                    <a:gd name="T8" fmla="*/ 0 w 2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1"/>
                    <a:gd name="T17" fmla="*/ 2 w 2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55" name="Freeform 65"/>
                <p:cNvSpPr>
                  <a:spLocks noChangeAspect="1"/>
                </p:cNvSpPr>
                <p:nvPr/>
              </p:nvSpPr>
              <p:spPr bwMode="gray">
                <a:xfrm>
                  <a:off x="2210" y="1007"/>
                  <a:ext cx="6" cy="8"/>
                </a:xfrm>
                <a:custGeom>
                  <a:avLst/>
                  <a:gdLst>
                    <a:gd name="T0" fmla="*/ 6 w 6"/>
                    <a:gd name="T1" fmla="*/ 7 h 7"/>
                    <a:gd name="T2" fmla="*/ 2 w 6"/>
                    <a:gd name="T3" fmla="*/ 7 h 7"/>
                    <a:gd name="T4" fmla="*/ 0 w 6"/>
                    <a:gd name="T5" fmla="*/ 5 h 7"/>
                    <a:gd name="T6" fmla="*/ 0 w 6"/>
                    <a:gd name="T7" fmla="*/ 2 h 7"/>
                    <a:gd name="T8" fmla="*/ 2 w 6"/>
                    <a:gd name="T9" fmla="*/ 2 h 7"/>
                    <a:gd name="T10" fmla="*/ 4 w 6"/>
                    <a:gd name="T11" fmla="*/ 2 h 7"/>
                    <a:gd name="T12" fmla="*/ 4 w 6"/>
                    <a:gd name="T13" fmla="*/ 2 h 7"/>
                    <a:gd name="T14" fmla="*/ 4 w 6"/>
                    <a:gd name="T15" fmla="*/ 2 h 7"/>
                    <a:gd name="T16" fmla="*/ 2 w 6"/>
                    <a:gd name="T17" fmla="*/ 0 h 7"/>
                    <a:gd name="T18" fmla="*/ 2 w 6"/>
                    <a:gd name="T19" fmla="*/ 0 h 7"/>
                    <a:gd name="T20" fmla="*/ 6 w 6"/>
                    <a:gd name="T21" fmla="*/ 2 h 7"/>
                    <a:gd name="T22" fmla="*/ 6 w 6"/>
                    <a:gd name="T23" fmla="*/ 5 h 7"/>
                    <a:gd name="T24" fmla="*/ 6 w 6"/>
                    <a:gd name="T25" fmla="*/ 7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"/>
                    <a:gd name="T40" fmla="*/ 0 h 7"/>
                    <a:gd name="T41" fmla="*/ 6 w 6"/>
                    <a:gd name="T42" fmla="*/ 7 h 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" h="7">
                      <a:moveTo>
                        <a:pt x="6" y="7"/>
                      </a:move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6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56" name="Freeform 66"/>
                <p:cNvSpPr>
                  <a:spLocks noChangeAspect="1"/>
                </p:cNvSpPr>
                <p:nvPr/>
              </p:nvSpPr>
              <p:spPr bwMode="gray">
                <a:xfrm>
                  <a:off x="2167" y="960"/>
                  <a:ext cx="19" cy="17"/>
                </a:xfrm>
                <a:custGeom>
                  <a:avLst/>
                  <a:gdLst>
                    <a:gd name="T0" fmla="*/ 2 w 20"/>
                    <a:gd name="T1" fmla="*/ 15 h 15"/>
                    <a:gd name="T2" fmla="*/ 0 w 20"/>
                    <a:gd name="T3" fmla="*/ 15 h 15"/>
                    <a:gd name="T4" fmla="*/ 0 w 20"/>
                    <a:gd name="T5" fmla="*/ 13 h 15"/>
                    <a:gd name="T6" fmla="*/ 4 w 20"/>
                    <a:gd name="T7" fmla="*/ 8 h 15"/>
                    <a:gd name="T8" fmla="*/ 6 w 20"/>
                    <a:gd name="T9" fmla="*/ 8 h 15"/>
                    <a:gd name="T10" fmla="*/ 12 w 20"/>
                    <a:gd name="T11" fmla="*/ 8 h 15"/>
                    <a:gd name="T12" fmla="*/ 14 w 20"/>
                    <a:gd name="T13" fmla="*/ 4 h 15"/>
                    <a:gd name="T14" fmla="*/ 16 w 20"/>
                    <a:gd name="T15" fmla="*/ 2 h 15"/>
                    <a:gd name="T16" fmla="*/ 20 w 20"/>
                    <a:gd name="T17" fmla="*/ 0 h 15"/>
                    <a:gd name="T18" fmla="*/ 18 w 20"/>
                    <a:gd name="T19" fmla="*/ 2 h 15"/>
                    <a:gd name="T20" fmla="*/ 20 w 20"/>
                    <a:gd name="T21" fmla="*/ 4 h 15"/>
                    <a:gd name="T22" fmla="*/ 20 w 20"/>
                    <a:gd name="T23" fmla="*/ 6 h 15"/>
                    <a:gd name="T24" fmla="*/ 18 w 20"/>
                    <a:gd name="T25" fmla="*/ 10 h 15"/>
                    <a:gd name="T26" fmla="*/ 14 w 20"/>
                    <a:gd name="T27" fmla="*/ 8 h 15"/>
                    <a:gd name="T28" fmla="*/ 12 w 20"/>
                    <a:gd name="T29" fmla="*/ 10 h 15"/>
                    <a:gd name="T30" fmla="*/ 10 w 20"/>
                    <a:gd name="T31" fmla="*/ 10 h 15"/>
                    <a:gd name="T32" fmla="*/ 4 w 20"/>
                    <a:gd name="T33" fmla="*/ 10 h 15"/>
                    <a:gd name="T34" fmla="*/ 2 w 20"/>
                    <a:gd name="T35" fmla="*/ 13 h 15"/>
                    <a:gd name="T36" fmla="*/ 2 w 20"/>
                    <a:gd name="T37" fmla="*/ 15 h 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"/>
                    <a:gd name="T58" fmla="*/ 0 h 15"/>
                    <a:gd name="T59" fmla="*/ 20 w 20"/>
                    <a:gd name="T60" fmla="*/ 15 h 1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" h="15">
                      <a:moveTo>
                        <a:pt x="2" y="15"/>
                      </a:move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12" y="8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18" y="10"/>
                      </a:lnTo>
                      <a:lnTo>
                        <a:pt x="14" y="8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4" y="10"/>
                      </a:lnTo>
                      <a:lnTo>
                        <a:pt x="2" y="13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57" name="Freeform 67"/>
                <p:cNvSpPr>
                  <a:spLocks noChangeAspect="1"/>
                </p:cNvSpPr>
                <p:nvPr/>
              </p:nvSpPr>
              <p:spPr bwMode="gray">
                <a:xfrm>
                  <a:off x="2170" y="972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3 h 5"/>
                    <a:gd name="T4" fmla="*/ 0 w 2"/>
                    <a:gd name="T5" fmla="*/ 0 h 5"/>
                    <a:gd name="T6" fmla="*/ 2 w 2"/>
                    <a:gd name="T7" fmla="*/ 3 h 5"/>
                    <a:gd name="T8" fmla="*/ 0 w 2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5"/>
                    <a:gd name="T17" fmla="*/ 2 w 2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58" name="Freeform 68"/>
                <p:cNvSpPr>
                  <a:spLocks noChangeAspect="1"/>
                </p:cNvSpPr>
                <p:nvPr/>
              </p:nvSpPr>
              <p:spPr bwMode="gray">
                <a:xfrm>
                  <a:off x="2179" y="994"/>
                  <a:ext cx="8" cy="8"/>
                </a:xfrm>
                <a:custGeom>
                  <a:avLst/>
                  <a:gdLst>
                    <a:gd name="T0" fmla="*/ 6 w 8"/>
                    <a:gd name="T1" fmla="*/ 8 h 8"/>
                    <a:gd name="T2" fmla="*/ 2 w 8"/>
                    <a:gd name="T3" fmla="*/ 6 h 8"/>
                    <a:gd name="T4" fmla="*/ 0 w 8"/>
                    <a:gd name="T5" fmla="*/ 4 h 8"/>
                    <a:gd name="T6" fmla="*/ 2 w 8"/>
                    <a:gd name="T7" fmla="*/ 2 h 8"/>
                    <a:gd name="T8" fmla="*/ 4 w 8"/>
                    <a:gd name="T9" fmla="*/ 0 h 8"/>
                    <a:gd name="T10" fmla="*/ 6 w 8"/>
                    <a:gd name="T11" fmla="*/ 4 h 8"/>
                    <a:gd name="T12" fmla="*/ 8 w 8"/>
                    <a:gd name="T13" fmla="*/ 4 h 8"/>
                    <a:gd name="T14" fmla="*/ 8 w 8"/>
                    <a:gd name="T15" fmla="*/ 6 h 8"/>
                    <a:gd name="T16" fmla="*/ 6 w 8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6" y="8"/>
                      </a:move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59" name="Freeform 69"/>
                <p:cNvSpPr>
                  <a:spLocks noChangeAspect="1"/>
                </p:cNvSpPr>
                <p:nvPr/>
              </p:nvSpPr>
              <p:spPr bwMode="gray">
                <a:xfrm>
                  <a:off x="2189" y="1004"/>
                  <a:ext cx="9" cy="6"/>
                </a:xfrm>
                <a:custGeom>
                  <a:avLst/>
                  <a:gdLst>
                    <a:gd name="T0" fmla="*/ 5 w 9"/>
                    <a:gd name="T1" fmla="*/ 4 h 4"/>
                    <a:gd name="T2" fmla="*/ 0 w 9"/>
                    <a:gd name="T3" fmla="*/ 0 h 4"/>
                    <a:gd name="T4" fmla="*/ 0 w 9"/>
                    <a:gd name="T5" fmla="*/ 0 h 4"/>
                    <a:gd name="T6" fmla="*/ 7 w 9"/>
                    <a:gd name="T7" fmla="*/ 0 h 4"/>
                    <a:gd name="T8" fmla="*/ 9 w 9"/>
                    <a:gd name="T9" fmla="*/ 2 h 4"/>
                    <a:gd name="T10" fmla="*/ 9 w 9"/>
                    <a:gd name="T11" fmla="*/ 2 h 4"/>
                    <a:gd name="T12" fmla="*/ 5 w 9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4"/>
                    <a:gd name="T23" fmla="*/ 9 w 9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4">
                      <a:moveTo>
                        <a:pt x="5" y="4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9" y="2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60" name="Freeform 70"/>
                <p:cNvSpPr>
                  <a:spLocks noChangeAspect="1"/>
                </p:cNvSpPr>
                <p:nvPr/>
              </p:nvSpPr>
              <p:spPr bwMode="gray">
                <a:xfrm>
                  <a:off x="2190" y="1010"/>
                  <a:ext cx="4" cy="3"/>
                </a:xfrm>
                <a:custGeom>
                  <a:avLst/>
                  <a:gdLst>
                    <a:gd name="T0" fmla="*/ 0 w 3"/>
                    <a:gd name="T1" fmla="*/ 3 h 3"/>
                    <a:gd name="T2" fmla="*/ 0 w 3"/>
                    <a:gd name="T3" fmla="*/ 3 h 3"/>
                    <a:gd name="T4" fmla="*/ 3 w 3"/>
                    <a:gd name="T5" fmla="*/ 0 h 3"/>
                    <a:gd name="T6" fmla="*/ 3 w 3"/>
                    <a:gd name="T7" fmla="*/ 3 h 3"/>
                    <a:gd name="T8" fmla="*/ 3 w 3"/>
                    <a:gd name="T9" fmla="*/ 3 h 3"/>
                    <a:gd name="T10" fmla="*/ 0 w 3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3"/>
                    <a:gd name="T20" fmla="*/ 3 w 3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61" name="Freeform 71"/>
                <p:cNvSpPr>
                  <a:spLocks noChangeAspect="1"/>
                </p:cNvSpPr>
                <p:nvPr/>
              </p:nvSpPr>
              <p:spPr bwMode="gray">
                <a:xfrm>
                  <a:off x="2179" y="1000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2 w 2"/>
                    <a:gd name="T5" fmla="*/ 0 h 2"/>
                    <a:gd name="T6" fmla="*/ 2 w 2"/>
                    <a:gd name="T7" fmla="*/ 2 h 2"/>
                    <a:gd name="T8" fmla="*/ 2 w 2"/>
                    <a:gd name="T9" fmla="*/ 2 h 2"/>
                    <a:gd name="T10" fmla="*/ 0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62" name="Freeform 72"/>
                <p:cNvSpPr>
                  <a:spLocks noChangeAspect="1"/>
                </p:cNvSpPr>
                <p:nvPr/>
              </p:nvSpPr>
              <p:spPr bwMode="gray">
                <a:xfrm>
                  <a:off x="2187" y="986"/>
                  <a:ext cx="20" cy="16"/>
                </a:xfrm>
                <a:custGeom>
                  <a:avLst/>
                  <a:gdLst>
                    <a:gd name="T0" fmla="*/ 15 w 21"/>
                    <a:gd name="T1" fmla="*/ 12 h 14"/>
                    <a:gd name="T2" fmla="*/ 13 w 21"/>
                    <a:gd name="T3" fmla="*/ 14 h 14"/>
                    <a:gd name="T4" fmla="*/ 13 w 21"/>
                    <a:gd name="T5" fmla="*/ 14 h 14"/>
                    <a:gd name="T6" fmla="*/ 11 w 21"/>
                    <a:gd name="T7" fmla="*/ 12 h 14"/>
                    <a:gd name="T8" fmla="*/ 7 w 21"/>
                    <a:gd name="T9" fmla="*/ 12 h 14"/>
                    <a:gd name="T10" fmla="*/ 4 w 21"/>
                    <a:gd name="T11" fmla="*/ 12 h 14"/>
                    <a:gd name="T12" fmla="*/ 4 w 21"/>
                    <a:gd name="T13" fmla="*/ 10 h 14"/>
                    <a:gd name="T14" fmla="*/ 4 w 21"/>
                    <a:gd name="T15" fmla="*/ 6 h 14"/>
                    <a:gd name="T16" fmla="*/ 0 w 21"/>
                    <a:gd name="T17" fmla="*/ 4 h 14"/>
                    <a:gd name="T18" fmla="*/ 2 w 21"/>
                    <a:gd name="T19" fmla="*/ 4 h 14"/>
                    <a:gd name="T20" fmla="*/ 7 w 21"/>
                    <a:gd name="T21" fmla="*/ 4 h 14"/>
                    <a:gd name="T22" fmla="*/ 7 w 21"/>
                    <a:gd name="T23" fmla="*/ 2 h 14"/>
                    <a:gd name="T24" fmla="*/ 7 w 21"/>
                    <a:gd name="T25" fmla="*/ 2 h 14"/>
                    <a:gd name="T26" fmla="*/ 11 w 21"/>
                    <a:gd name="T27" fmla="*/ 2 h 14"/>
                    <a:gd name="T28" fmla="*/ 9 w 21"/>
                    <a:gd name="T29" fmla="*/ 4 h 14"/>
                    <a:gd name="T30" fmla="*/ 11 w 21"/>
                    <a:gd name="T31" fmla="*/ 6 h 14"/>
                    <a:gd name="T32" fmla="*/ 13 w 21"/>
                    <a:gd name="T33" fmla="*/ 6 h 14"/>
                    <a:gd name="T34" fmla="*/ 15 w 21"/>
                    <a:gd name="T35" fmla="*/ 4 h 14"/>
                    <a:gd name="T36" fmla="*/ 13 w 21"/>
                    <a:gd name="T37" fmla="*/ 0 h 14"/>
                    <a:gd name="T38" fmla="*/ 15 w 21"/>
                    <a:gd name="T39" fmla="*/ 0 h 14"/>
                    <a:gd name="T40" fmla="*/ 17 w 21"/>
                    <a:gd name="T41" fmla="*/ 0 h 14"/>
                    <a:gd name="T42" fmla="*/ 21 w 21"/>
                    <a:gd name="T43" fmla="*/ 4 h 14"/>
                    <a:gd name="T44" fmla="*/ 17 w 21"/>
                    <a:gd name="T45" fmla="*/ 6 h 14"/>
                    <a:gd name="T46" fmla="*/ 19 w 21"/>
                    <a:gd name="T47" fmla="*/ 8 h 14"/>
                    <a:gd name="T48" fmla="*/ 17 w 21"/>
                    <a:gd name="T49" fmla="*/ 10 h 14"/>
                    <a:gd name="T50" fmla="*/ 15 w 21"/>
                    <a:gd name="T51" fmla="*/ 12 h 1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1"/>
                    <a:gd name="T79" fmla="*/ 0 h 14"/>
                    <a:gd name="T80" fmla="*/ 21 w 21"/>
                    <a:gd name="T81" fmla="*/ 14 h 1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1" h="14">
                      <a:moveTo>
                        <a:pt x="15" y="12"/>
                      </a:moveTo>
                      <a:lnTo>
                        <a:pt x="13" y="14"/>
                      </a:lnTo>
                      <a:lnTo>
                        <a:pt x="11" y="12"/>
                      </a:lnTo>
                      <a:lnTo>
                        <a:pt x="7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5" y="4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4"/>
                      </a:lnTo>
                      <a:lnTo>
                        <a:pt x="17" y="6"/>
                      </a:lnTo>
                      <a:lnTo>
                        <a:pt x="19" y="8"/>
                      </a:lnTo>
                      <a:lnTo>
                        <a:pt x="17" y="10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63" name="Freeform 73"/>
                <p:cNvSpPr>
                  <a:spLocks noChangeAspect="1"/>
                </p:cNvSpPr>
                <p:nvPr/>
              </p:nvSpPr>
              <p:spPr bwMode="gray">
                <a:xfrm>
                  <a:off x="2226" y="998"/>
                  <a:ext cx="6" cy="6"/>
                </a:xfrm>
                <a:custGeom>
                  <a:avLst/>
                  <a:gdLst>
                    <a:gd name="T0" fmla="*/ 2 w 6"/>
                    <a:gd name="T1" fmla="*/ 4 h 6"/>
                    <a:gd name="T2" fmla="*/ 0 w 6"/>
                    <a:gd name="T3" fmla="*/ 2 h 6"/>
                    <a:gd name="T4" fmla="*/ 2 w 6"/>
                    <a:gd name="T5" fmla="*/ 0 h 6"/>
                    <a:gd name="T6" fmla="*/ 6 w 6"/>
                    <a:gd name="T7" fmla="*/ 2 h 6"/>
                    <a:gd name="T8" fmla="*/ 6 w 6"/>
                    <a:gd name="T9" fmla="*/ 6 h 6"/>
                    <a:gd name="T10" fmla="*/ 2 w 6"/>
                    <a:gd name="T11" fmla="*/ 4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6"/>
                    <a:gd name="T20" fmla="*/ 6 w 6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6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6" y="6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64" name="Freeform 74"/>
                <p:cNvSpPr>
                  <a:spLocks noChangeAspect="1"/>
                </p:cNvSpPr>
                <p:nvPr/>
              </p:nvSpPr>
              <p:spPr bwMode="gray">
                <a:xfrm>
                  <a:off x="2243" y="968"/>
                  <a:ext cx="5" cy="16"/>
                </a:xfrm>
                <a:custGeom>
                  <a:avLst/>
                  <a:gdLst>
                    <a:gd name="T0" fmla="*/ 6 w 6"/>
                    <a:gd name="T1" fmla="*/ 0 h 15"/>
                    <a:gd name="T2" fmla="*/ 4 w 6"/>
                    <a:gd name="T3" fmla="*/ 9 h 15"/>
                    <a:gd name="T4" fmla="*/ 0 w 6"/>
                    <a:gd name="T5" fmla="*/ 15 h 15"/>
                    <a:gd name="T6" fmla="*/ 0 w 6"/>
                    <a:gd name="T7" fmla="*/ 11 h 15"/>
                    <a:gd name="T8" fmla="*/ 2 w 6"/>
                    <a:gd name="T9" fmla="*/ 4 h 15"/>
                    <a:gd name="T10" fmla="*/ 4 w 6"/>
                    <a:gd name="T11" fmla="*/ 0 h 15"/>
                    <a:gd name="T12" fmla="*/ 6 w 6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5"/>
                    <a:gd name="T23" fmla="*/ 6 w 6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5">
                      <a:moveTo>
                        <a:pt x="6" y="0"/>
                      </a:moveTo>
                      <a:lnTo>
                        <a:pt x="4" y="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65" name="Freeform 75"/>
                <p:cNvSpPr>
                  <a:spLocks noChangeAspect="1"/>
                </p:cNvSpPr>
                <p:nvPr/>
              </p:nvSpPr>
              <p:spPr bwMode="gray">
                <a:xfrm>
                  <a:off x="2258" y="960"/>
                  <a:ext cx="8" cy="14"/>
                </a:xfrm>
                <a:custGeom>
                  <a:avLst/>
                  <a:gdLst>
                    <a:gd name="T0" fmla="*/ 0 w 8"/>
                    <a:gd name="T1" fmla="*/ 13 h 13"/>
                    <a:gd name="T2" fmla="*/ 2 w 8"/>
                    <a:gd name="T3" fmla="*/ 10 h 13"/>
                    <a:gd name="T4" fmla="*/ 0 w 8"/>
                    <a:gd name="T5" fmla="*/ 6 h 13"/>
                    <a:gd name="T6" fmla="*/ 2 w 8"/>
                    <a:gd name="T7" fmla="*/ 2 h 13"/>
                    <a:gd name="T8" fmla="*/ 8 w 8"/>
                    <a:gd name="T9" fmla="*/ 0 h 13"/>
                    <a:gd name="T10" fmla="*/ 8 w 8"/>
                    <a:gd name="T11" fmla="*/ 0 h 13"/>
                    <a:gd name="T12" fmla="*/ 6 w 8"/>
                    <a:gd name="T13" fmla="*/ 2 h 13"/>
                    <a:gd name="T14" fmla="*/ 6 w 8"/>
                    <a:gd name="T15" fmla="*/ 6 h 13"/>
                    <a:gd name="T16" fmla="*/ 2 w 8"/>
                    <a:gd name="T17" fmla="*/ 10 h 13"/>
                    <a:gd name="T18" fmla="*/ 0 w 8"/>
                    <a:gd name="T19" fmla="*/ 13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"/>
                    <a:gd name="T31" fmla="*/ 0 h 13"/>
                    <a:gd name="T32" fmla="*/ 8 w 8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" h="13">
                      <a:moveTo>
                        <a:pt x="0" y="13"/>
                      </a:moveTo>
                      <a:lnTo>
                        <a:pt x="2" y="10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66" name="Freeform 76"/>
                <p:cNvSpPr>
                  <a:spLocks noChangeAspect="1"/>
                </p:cNvSpPr>
                <p:nvPr/>
              </p:nvSpPr>
              <p:spPr bwMode="gray">
                <a:xfrm>
                  <a:off x="2266" y="958"/>
                  <a:ext cx="3" cy="2"/>
                </a:xfrm>
                <a:custGeom>
                  <a:avLst/>
                  <a:gdLst>
                    <a:gd name="T0" fmla="*/ 2 w 4"/>
                    <a:gd name="T1" fmla="*/ 2 h 2"/>
                    <a:gd name="T2" fmla="*/ 0 w 4"/>
                    <a:gd name="T3" fmla="*/ 0 h 2"/>
                    <a:gd name="T4" fmla="*/ 4 w 4"/>
                    <a:gd name="T5" fmla="*/ 0 h 2"/>
                    <a:gd name="T6" fmla="*/ 4 w 4"/>
                    <a:gd name="T7" fmla="*/ 0 h 2"/>
                    <a:gd name="T8" fmla="*/ 2 w 4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67" name="Freeform 77"/>
                <p:cNvSpPr>
                  <a:spLocks noChangeAspect="1"/>
                </p:cNvSpPr>
                <p:nvPr/>
              </p:nvSpPr>
              <p:spPr bwMode="gray">
                <a:xfrm>
                  <a:off x="2269" y="924"/>
                  <a:ext cx="9" cy="4"/>
                </a:xfrm>
                <a:custGeom>
                  <a:avLst/>
                  <a:gdLst>
                    <a:gd name="T0" fmla="*/ 0 w 8"/>
                    <a:gd name="T1" fmla="*/ 2 h 4"/>
                    <a:gd name="T2" fmla="*/ 0 w 8"/>
                    <a:gd name="T3" fmla="*/ 0 h 4"/>
                    <a:gd name="T4" fmla="*/ 4 w 8"/>
                    <a:gd name="T5" fmla="*/ 0 h 4"/>
                    <a:gd name="T6" fmla="*/ 8 w 8"/>
                    <a:gd name="T7" fmla="*/ 0 h 4"/>
                    <a:gd name="T8" fmla="*/ 6 w 8"/>
                    <a:gd name="T9" fmla="*/ 2 h 4"/>
                    <a:gd name="T10" fmla="*/ 6 w 8"/>
                    <a:gd name="T11" fmla="*/ 4 h 4"/>
                    <a:gd name="T12" fmla="*/ 4 w 8"/>
                    <a:gd name="T13" fmla="*/ 4 h 4"/>
                    <a:gd name="T14" fmla="*/ 0 w 8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4"/>
                    <a:gd name="T26" fmla="*/ 8 w 8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68" name="Freeform 78"/>
                <p:cNvSpPr>
                  <a:spLocks noChangeAspect="1"/>
                </p:cNvSpPr>
                <p:nvPr/>
              </p:nvSpPr>
              <p:spPr bwMode="gray">
                <a:xfrm>
                  <a:off x="2295" y="942"/>
                  <a:ext cx="6" cy="5"/>
                </a:xfrm>
                <a:custGeom>
                  <a:avLst/>
                  <a:gdLst>
                    <a:gd name="T0" fmla="*/ 0 w 8"/>
                    <a:gd name="T1" fmla="*/ 2 h 4"/>
                    <a:gd name="T2" fmla="*/ 2 w 8"/>
                    <a:gd name="T3" fmla="*/ 2 h 4"/>
                    <a:gd name="T4" fmla="*/ 4 w 8"/>
                    <a:gd name="T5" fmla="*/ 4 h 4"/>
                    <a:gd name="T6" fmla="*/ 8 w 8"/>
                    <a:gd name="T7" fmla="*/ 2 h 4"/>
                    <a:gd name="T8" fmla="*/ 8 w 8"/>
                    <a:gd name="T9" fmla="*/ 0 h 4"/>
                    <a:gd name="T10" fmla="*/ 4 w 8"/>
                    <a:gd name="T11" fmla="*/ 0 h 4"/>
                    <a:gd name="T12" fmla="*/ 0 w 8"/>
                    <a:gd name="T13" fmla="*/ 2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"/>
                    <a:gd name="T23" fmla="*/ 8 w 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69" name="Freeform 79"/>
                <p:cNvSpPr>
                  <a:spLocks noChangeAspect="1"/>
                </p:cNvSpPr>
                <p:nvPr/>
              </p:nvSpPr>
              <p:spPr bwMode="gray">
                <a:xfrm>
                  <a:off x="2294" y="948"/>
                  <a:ext cx="10" cy="10"/>
                </a:xfrm>
                <a:custGeom>
                  <a:avLst/>
                  <a:gdLst>
                    <a:gd name="T0" fmla="*/ 6 w 12"/>
                    <a:gd name="T1" fmla="*/ 0 h 8"/>
                    <a:gd name="T2" fmla="*/ 12 w 12"/>
                    <a:gd name="T3" fmla="*/ 0 h 8"/>
                    <a:gd name="T4" fmla="*/ 12 w 12"/>
                    <a:gd name="T5" fmla="*/ 2 h 8"/>
                    <a:gd name="T6" fmla="*/ 6 w 12"/>
                    <a:gd name="T7" fmla="*/ 4 h 8"/>
                    <a:gd name="T8" fmla="*/ 4 w 12"/>
                    <a:gd name="T9" fmla="*/ 6 h 8"/>
                    <a:gd name="T10" fmla="*/ 4 w 12"/>
                    <a:gd name="T11" fmla="*/ 8 h 8"/>
                    <a:gd name="T12" fmla="*/ 2 w 12"/>
                    <a:gd name="T13" fmla="*/ 8 h 8"/>
                    <a:gd name="T14" fmla="*/ 2 w 12"/>
                    <a:gd name="T15" fmla="*/ 6 h 8"/>
                    <a:gd name="T16" fmla="*/ 0 w 12"/>
                    <a:gd name="T17" fmla="*/ 4 h 8"/>
                    <a:gd name="T18" fmla="*/ 0 w 12"/>
                    <a:gd name="T19" fmla="*/ 0 h 8"/>
                    <a:gd name="T20" fmla="*/ 2 w 12"/>
                    <a:gd name="T21" fmla="*/ 2 h 8"/>
                    <a:gd name="T22" fmla="*/ 6 w 12"/>
                    <a:gd name="T23" fmla="*/ 0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"/>
                    <a:gd name="T37" fmla="*/ 0 h 8"/>
                    <a:gd name="T38" fmla="*/ 12 w 12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" h="8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70" name="Freeform 80"/>
                <p:cNvSpPr>
                  <a:spLocks noChangeAspect="1"/>
                </p:cNvSpPr>
                <p:nvPr/>
              </p:nvSpPr>
              <p:spPr bwMode="gray">
                <a:xfrm>
                  <a:off x="2166" y="972"/>
                  <a:ext cx="23" cy="33"/>
                </a:xfrm>
                <a:custGeom>
                  <a:avLst/>
                  <a:gdLst>
                    <a:gd name="T0" fmla="*/ 14 w 26"/>
                    <a:gd name="T1" fmla="*/ 27 h 29"/>
                    <a:gd name="T2" fmla="*/ 16 w 26"/>
                    <a:gd name="T3" fmla="*/ 27 h 29"/>
                    <a:gd name="T4" fmla="*/ 16 w 26"/>
                    <a:gd name="T5" fmla="*/ 27 h 29"/>
                    <a:gd name="T6" fmla="*/ 14 w 26"/>
                    <a:gd name="T7" fmla="*/ 27 h 29"/>
                    <a:gd name="T8" fmla="*/ 14 w 26"/>
                    <a:gd name="T9" fmla="*/ 25 h 29"/>
                    <a:gd name="T10" fmla="*/ 16 w 26"/>
                    <a:gd name="T11" fmla="*/ 23 h 29"/>
                    <a:gd name="T12" fmla="*/ 16 w 26"/>
                    <a:gd name="T13" fmla="*/ 21 h 29"/>
                    <a:gd name="T14" fmla="*/ 16 w 26"/>
                    <a:gd name="T15" fmla="*/ 19 h 29"/>
                    <a:gd name="T16" fmla="*/ 16 w 26"/>
                    <a:gd name="T17" fmla="*/ 17 h 29"/>
                    <a:gd name="T18" fmla="*/ 18 w 26"/>
                    <a:gd name="T19" fmla="*/ 15 h 29"/>
                    <a:gd name="T20" fmla="*/ 20 w 26"/>
                    <a:gd name="T21" fmla="*/ 11 h 29"/>
                    <a:gd name="T22" fmla="*/ 22 w 26"/>
                    <a:gd name="T23" fmla="*/ 11 h 29"/>
                    <a:gd name="T24" fmla="*/ 24 w 26"/>
                    <a:gd name="T25" fmla="*/ 13 h 29"/>
                    <a:gd name="T26" fmla="*/ 26 w 26"/>
                    <a:gd name="T27" fmla="*/ 9 h 29"/>
                    <a:gd name="T28" fmla="*/ 24 w 26"/>
                    <a:gd name="T29" fmla="*/ 7 h 29"/>
                    <a:gd name="T30" fmla="*/ 22 w 26"/>
                    <a:gd name="T31" fmla="*/ 7 h 29"/>
                    <a:gd name="T32" fmla="*/ 20 w 26"/>
                    <a:gd name="T33" fmla="*/ 7 h 29"/>
                    <a:gd name="T34" fmla="*/ 18 w 26"/>
                    <a:gd name="T35" fmla="*/ 5 h 29"/>
                    <a:gd name="T36" fmla="*/ 20 w 26"/>
                    <a:gd name="T37" fmla="*/ 0 h 29"/>
                    <a:gd name="T38" fmla="*/ 18 w 26"/>
                    <a:gd name="T39" fmla="*/ 0 h 29"/>
                    <a:gd name="T40" fmla="*/ 16 w 26"/>
                    <a:gd name="T41" fmla="*/ 0 h 29"/>
                    <a:gd name="T42" fmla="*/ 12 w 26"/>
                    <a:gd name="T43" fmla="*/ 0 h 29"/>
                    <a:gd name="T44" fmla="*/ 10 w 26"/>
                    <a:gd name="T45" fmla="*/ 0 h 29"/>
                    <a:gd name="T46" fmla="*/ 12 w 26"/>
                    <a:gd name="T47" fmla="*/ 5 h 29"/>
                    <a:gd name="T48" fmla="*/ 12 w 26"/>
                    <a:gd name="T49" fmla="*/ 7 h 29"/>
                    <a:gd name="T50" fmla="*/ 10 w 26"/>
                    <a:gd name="T51" fmla="*/ 5 h 29"/>
                    <a:gd name="T52" fmla="*/ 10 w 26"/>
                    <a:gd name="T53" fmla="*/ 5 h 29"/>
                    <a:gd name="T54" fmla="*/ 10 w 26"/>
                    <a:gd name="T55" fmla="*/ 3 h 29"/>
                    <a:gd name="T56" fmla="*/ 8 w 26"/>
                    <a:gd name="T57" fmla="*/ 5 h 29"/>
                    <a:gd name="T58" fmla="*/ 6 w 26"/>
                    <a:gd name="T59" fmla="*/ 7 h 29"/>
                    <a:gd name="T60" fmla="*/ 6 w 26"/>
                    <a:gd name="T61" fmla="*/ 7 h 29"/>
                    <a:gd name="T62" fmla="*/ 2 w 26"/>
                    <a:gd name="T63" fmla="*/ 5 h 29"/>
                    <a:gd name="T64" fmla="*/ 2 w 26"/>
                    <a:gd name="T65" fmla="*/ 5 h 29"/>
                    <a:gd name="T66" fmla="*/ 2 w 26"/>
                    <a:gd name="T67" fmla="*/ 7 h 29"/>
                    <a:gd name="T68" fmla="*/ 2 w 26"/>
                    <a:gd name="T69" fmla="*/ 11 h 29"/>
                    <a:gd name="T70" fmla="*/ 2 w 26"/>
                    <a:gd name="T71" fmla="*/ 13 h 29"/>
                    <a:gd name="T72" fmla="*/ 2 w 26"/>
                    <a:gd name="T73" fmla="*/ 15 h 29"/>
                    <a:gd name="T74" fmla="*/ 2 w 26"/>
                    <a:gd name="T75" fmla="*/ 15 h 29"/>
                    <a:gd name="T76" fmla="*/ 0 w 26"/>
                    <a:gd name="T77" fmla="*/ 15 h 29"/>
                    <a:gd name="T78" fmla="*/ 0 w 26"/>
                    <a:gd name="T79" fmla="*/ 17 h 29"/>
                    <a:gd name="T80" fmla="*/ 2 w 26"/>
                    <a:gd name="T81" fmla="*/ 19 h 29"/>
                    <a:gd name="T82" fmla="*/ 4 w 26"/>
                    <a:gd name="T83" fmla="*/ 19 h 29"/>
                    <a:gd name="T84" fmla="*/ 6 w 26"/>
                    <a:gd name="T85" fmla="*/ 23 h 29"/>
                    <a:gd name="T86" fmla="*/ 6 w 26"/>
                    <a:gd name="T87" fmla="*/ 29 h 29"/>
                    <a:gd name="T88" fmla="*/ 10 w 26"/>
                    <a:gd name="T89" fmla="*/ 29 h 29"/>
                    <a:gd name="T90" fmla="*/ 14 w 26"/>
                    <a:gd name="T91" fmla="*/ 27 h 2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6"/>
                    <a:gd name="T139" fmla="*/ 0 h 29"/>
                    <a:gd name="T140" fmla="*/ 26 w 26"/>
                    <a:gd name="T141" fmla="*/ 29 h 2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6" h="29">
                      <a:moveTo>
                        <a:pt x="14" y="27"/>
                      </a:moveTo>
                      <a:lnTo>
                        <a:pt x="16" y="27"/>
                      </a:lnTo>
                      <a:lnTo>
                        <a:pt x="14" y="27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6" y="21"/>
                      </a:lnTo>
                      <a:lnTo>
                        <a:pt x="16" y="19"/>
                      </a:lnTo>
                      <a:lnTo>
                        <a:pt x="16" y="17"/>
                      </a:lnTo>
                      <a:lnTo>
                        <a:pt x="18" y="15"/>
                      </a:lnTo>
                      <a:lnTo>
                        <a:pt x="20" y="11"/>
                      </a:lnTo>
                      <a:lnTo>
                        <a:pt x="22" y="11"/>
                      </a:lnTo>
                      <a:lnTo>
                        <a:pt x="24" y="13"/>
                      </a:lnTo>
                      <a:lnTo>
                        <a:pt x="26" y="9"/>
                      </a:lnTo>
                      <a:lnTo>
                        <a:pt x="24" y="7"/>
                      </a:lnTo>
                      <a:lnTo>
                        <a:pt x="22" y="7"/>
                      </a:lnTo>
                      <a:lnTo>
                        <a:pt x="20" y="7"/>
                      </a:lnTo>
                      <a:lnTo>
                        <a:pt x="18" y="5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5"/>
                      </a:lnTo>
                      <a:lnTo>
                        <a:pt x="10" y="3"/>
                      </a:lnTo>
                      <a:lnTo>
                        <a:pt x="8" y="5"/>
                      </a:lnTo>
                      <a:lnTo>
                        <a:pt x="6" y="7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6" y="23"/>
                      </a:lnTo>
                      <a:lnTo>
                        <a:pt x="6" y="29"/>
                      </a:lnTo>
                      <a:lnTo>
                        <a:pt x="10" y="29"/>
                      </a:lnTo>
                      <a:lnTo>
                        <a:pt x="14" y="2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71" name="Freeform 81"/>
                <p:cNvSpPr>
                  <a:spLocks noChangeAspect="1"/>
                </p:cNvSpPr>
                <p:nvPr/>
              </p:nvSpPr>
              <p:spPr bwMode="gray">
                <a:xfrm>
                  <a:off x="2140" y="1077"/>
                  <a:ext cx="7" cy="13"/>
                </a:xfrm>
                <a:custGeom>
                  <a:avLst/>
                  <a:gdLst>
                    <a:gd name="T0" fmla="*/ 6 w 8"/>
                    <a:gd name="T1" fmla="*/ 4 h 11"/>
                    <a:gd name="T2" fmla="*/ 4 w 8"/>
                    <a:gd name="T3" fmla="*/ 0 h 11"/>
                    <a:gd name="T4" fmla="*/ 0 w 8"/>
                    <a:gd name="T5" fmla="*/ 4 h 11"/>
                    <a:gd name="T6" fmla="*/ 2 w 8"/>
                    <a:gd name="T7" fmla="*/ 9 h 11"/>
                    <a:gd name="T8" fmla="*/ 2 w 8"/>
                    <a:gd name="T9" fmla="*/ 11 h 11"/>
                    <a:gd name="T10" fmla="*/ 6 w 8"/>
                    <a:gd name="T11" fmla="*/ 11 h 11"/>
                    <a:gd name="T12" fmla="*/ 8 w 8"/>
                    <a:gd name="T13" fmla="*/ 4 h 11"/>
                    <a:gd name="T14" fmla="*/ 6 w 8"/>
                    <a:gd name="T15" fmla="*/ 4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11"/>
                    <a:gd name="T26" fmla="*/ 8 w 8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11">
                      <a:moveTo>
                        <a:pt x="6" y="4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6" y="11"/>
                      </a:lnTo>
                      <a:lnTo>
                        <a:pt x="8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72" name="Freeform 82"/>
                <p:cNvSpPr>
                  <a:spLocks noChangeAspect="1"/>
                </p:cNvSpPr>
                <p:nvPr/>
              </p:nvSpPr>
              <p:spPr bwMode="gray">
                <a:xfrm>
                  <a:off x="2278" y="996"/>
                  <a:ext cx="26" cy="18"/>
                </a:xfrm>
                <a:custGeom>
                  <a:avLst/>
                  <a:gdLst>
                    <a:gd name="T0" fmla="*/ 21 w 29"/>
                    <a:gd name="T1" fmla="*/ 17 h 17"/>
                    <a:gd name="T2" fmla="*/ 29 w 29"/>
                    <a:gd name="T3" fmla="*/ 15 h 17"/>
                    <a:gd name="T4" fmla="*/ 29 w 29"/>
                    <a:gd name="T5" fmla="*/ 10 h 17"/>
                    <a:gd name="T6" fmla="*/ 27 w 29"/>
                    <a:gd name="T7" fmla="*/ 6 h 17"/>
                    <a:gd name="T8" fmla="*/ 17 w 29"/>
                    <a:gd name="T9" fmla="*/ 6 h 17"/>
                    <a:gd name="T10" fmla="*/ 15 w 29"/>
                    <a:gd name="T11" fmla="*/ 4 h 17"/>
                    <a:gd name="T12" fmla="*/ 13 w 29"/>
                    <a:gd name="T13" fmla="*/ 6 h 17"/>
                    <a:gd name="T14" fmla="*/ 15 w 29"/>
                    <a:gd name="T15" fmla="*/ 8 h 17"/>
                    <a:gd name="T16" fmla="*/ 11 w 29"/>
                    <a:gd name="T17" fmla="*/ 8 h 17"/>
                    <a:gd name="T18" fmla="*/ 6 w 29"/>
                    <a:gd name="T19" fmla="*/ 8 h 17"/>
                    <a:gd name="T20" fmla="*/ 9 w 29"/>
                    <a:gd name="T21" fmla="*/ 4 h 17"/>
                    <a:gd name="T22" fmla="*/ 11 w 29"/>
                    <a:gd name="T23" fmla="*/ 0 h 17"/>
                    <a:gd name="T24" fmla="*/ 9 w 29"/>
                    <a:gd name="T25" fmla="*/ 4 h 17"/>
                    <a:gd name="T26" fmla="*/ 6 w 29"/>
                    <a:gd name="T27" fmla="*/ 6 h 17"/>
                    <a:gd name="T28" fmla="*/ 0 w 29"/>
                    <a:gd name="T29" fmla="*/ 8 h 17"/>
                    <a:gd name="T30" fmla="*/ 0 w 29"/>
                    <a:gd name="T31" fmla="*/ 10 h 17"/>
                    <a:gd name="T32" fmla="*/ 4 w 29"/>
                    <a:gd name="T33" fmla="*/ 10 h 17"/>
                    <a:gd name="T34" fmla="*/ 6 w 29"/>
                    <a:gd name="T35" fmla="*/ 12 h 17"/>
                    <a:gd name="T36" fmla="*/ 2 w 29"/>
                    <a:gd name="T37" fmla="*/ 12 h 17"/>
                    <a:gd name="T38" fmla="*/ 2 w 29"/>
                    <a:gd name="T39" fmla="*/ 15 h 17"/>
                    <a:gd name="T40" fmla="*/ 11 w 29"/>
                    <a:gd name="T41" fmla="*/ 17 h 17"/>
                    <a:gd name="T42" fmla="*/ 21 w 29"/>
                    <a:gd name="T43" fmla="*/ 17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9"/>
                    <a:gd name="T67" fmla="*/ 0 h 17"/>
                    <a:gd name="T68" fmla="*/ 29 w 29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9" h="17">
                      <a:moveTo>
                        <a:pt x="21" y="17"/>
                      </a:moveTo>
                      <a:lnTo>
                        <a:pt x="29" y="15"/>
                      </a:lnTo>
                      <a:lnTo>
                        <a:pt x="29" y="10"/>
                      </a:lnTo>
                      <a:lnTo>
                        <a:pt x="27" y="6"/>
                      </a:lnTo>
                      <a:lnTo>
                        <a:pt x="17" y="6"/>
                      </a:lnTo>
                      <a:lnTo>
                        <a:pt x="15" y="4"/>
                      </a:lnTo>
                      <a:lnTo>
                        <a:pt x="13" y="6"/>
                      </a:lnTo>
                      <a:lnTo>
                        <a:pt x="15" y="8"/>
                      </a:lnTo>
                      <a:lnTo>
                        <a:pt x="11" y="8"/>
                      </a:lnTo>
                      <a:lnTo>
                        <a:pt x="6" y="8"/>
                      </a:lnTo>
                      <a:lnTo>
                        <a:pt x="9" y="4"/>
                      </a:lnTo>
                      <a:lnTo>
                        <a:pt x="11" y="0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4" y="10"/>
                      </a:lnTo>
                      <a:lnTo>
                        <a:pt x="6" y="12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11" y="17"/>
                      </a:lnTo>
                      <a:lnTo>
                        <a:pt x="21" y="1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73" name="Freeform 83"/>
                <p:cNvSpPr>
                  <a:spLocks noChangeAspect="1"/>
                </p:cNvSpPr>
                <p:nvPr/>
              </p:nvSpPr>
              <p:spPr bwMode="gray">
                <a:xfrm>
                  <a:off x="1156" y="690"/>
                  <a:ext cx="77" cy="20"/>
                </a:xfrm>
                <a:custGeom>
                  <a:avLst/>
                  <a:gdLst>
                    <a:gd name="T0" fmla="*/ 72 w 82"/>
                    <a:gd name="T1" fmla="*/ 6 h 18"/>
                    <a:gd name="T2" fmla="*/ 74 w 82"/>
                    <a:gd name="T3" fmla="*/ 6 h 18"/>
                    <a:gd name="T4" fmla="*/ 82 w 82"/>
                    <a:gd name="T5" fmla="*/ 4 h 18"/>
                    <a:gd name="T6" fmla="*/ 82 w 82"/>
                    <a:gd name="T7" fmla="*/ 2 h 18"/>
                    <a:gd name="T8" fmla="*/ 78 w 82"/>
                    <a:gd name="T9" fmla="*/ 0 h 18"/>
                    <a:gd name="T10" fmla="*/ 72 w 82"/>
                    <a:gd name="T11" fmla="*/ 0 h 18"/>
                    <a:gd name="T12" fmla="*/ 70 w 82"/>
                    <a:gd name="T13" fmla="*/ 2 h 18"/>
                    <a:gd name="T14" fmla="*/ 68 w 82"/>
                    <a:gd name="T15" fmla="*/ 2 h 18"/>
                    <a:gd name="T16" fmla="*/ 64 w 82"/>
                    <a:gd name="T17" fmla="*/ 2 h 18"/>
                    <a:gd name="T18" fmla="*/ 51 w 82"/>
                    <a:gd name="T19" fmla="*/ 2 h 18"/>
                    <a:gd name="T20" fmla="*/ 45 w 82"/>
                    <a:gd name="T21" fmla="*/ 4 h 18"/>
                    <a:gd name="T22" fmla="*/ 37 w 82"/>
                    <a:gd name="T23" fmla="*/ 8 h 18"/>
                    <a:gd name="T24" fmla="*/ 22 w 82"/>
                    <a:gd name="T25" fmla="*/ 10 h 18"/>
                    <a:gd name="T26" fmla="*/ 18 w 82"/>
                    <a:gd name="T27" fmla="*/ 12 h 18"/>
                    <a:gd name="T28" fmla="*/ 16 w 82"/>
                    <a:gd name="T29" fmla="*/ 12 h 18"/>
                    <a:gd name="T30" fmla="*/ 14 w 82"/>
                    <a:gd name="T31" fmla="*/ 12 h 18"/>
                    <a:gd name="T32" fmla="*/ 4 w 82"/>
                    <a:gd name="T33" fmla="*/ 16 h 18"/>
                    <a:gd name="T34" fmla="*/ 0 w 82"/>
                    <a:gd name="T35" fmla="*/ 18 h 18"/>
                    <a:gd name="T36" fmla="*/ 2 w 82"/>
                    <a:gd name="T37" fmla="*/ 18 h 18"/>
                    <a:gd name="T38" fmla="*/ 10 w 82"/>
                    <a:gd name="T39" fmla="*/ 16 h 18"/>
                    <a:gd name="T40" fmla="*/ 10 w 82"/>
                    <a:gd name="T41" fmla="*/ 18 h 18"/>
                    <a:gd name="T42" fmla="*/ 14 w 82"/>
                    <a:gd name="T43" fmla="*/ 18 h 18"/>
                    <a:gd name="T44" fmla="*/ 16 w 82"/>
                    <a:gd name="T45" fmla="*/ 18 h 18"/>
                    <a:gd name="T46" fmla="*/ 16 w 82"/>
                    <a:gd name="T47" fmla="*/ 16 h 18"/>
                    <a:gd name="T48" fmla="*/ 22 w 82"/>
                    <a:gd name="T49" fmla="*/ 14 h 18"/>
                    <a:gd name="T50" fmla="*/ 18 w 82"/>
                    <a:gd name="T51" fmla="*/ 18 h 18"/>
                    <a:gd name="T52" fmla="*/ 20 w 82"/>
                    <a:gd name="T53" fmla="*/ 18 h 18"/>
                    <a:gd name="T54" fmla="*/ 26 w 82"/>
                    <a:gd name="T55" fmla="*/ 16 h 18"/>
                    <a:gd name="T56" fmla="*/ 31 w 82"/>
                    <a:gd name="T57" fmla="*/ 14 h 18"/>
                    <a:gd name="T58" fmla="*/ 35 w 82"/>
                    <a:gd name="T59" fmla="*/ 12 h 18"/>
                    <a:gd name="T60" fmla="*/ 35 w 82"/>
                    <a:gd name="T61" fmla="*/ 14 h 18"/>
                    <a:gd name="T62" fmla="*/ 41 w 82"/>
                    <a:gd name="T63" fmla="*/ 14 h 18"/>
                    <a:gd name="T64" fmla="*/ 39 w 82"/>
                    <a:gd name="T65" fmla="*/ 12 h 18"/>
                    <a:gd name="T66" fmla="*/ 45 w 82"/>
                    <a:gd name="T67" fmla="*/ 10 h 18"/>
                    <a:gd name="T68" fmla="*/ 47 w 82"/>
                    <a:gd name="T69" fmla="*/ 8 h 18"/>
                    <a:gd name="T70" fmla="*/ 53 w 82"/>
                    <a:gd name="T71" fmla="*/ 8 h 18"/>
                    <a:gd name="T72" fmla="*/ 53 w 82"/>
                    <a:gd name="T73" fmla="*/ 8 h 18"/>
                    <a:gd name="T74" fmla="*/ 53 w 82"/>
                    <a:gd name="T75" fmla="*/ 8 h 18"/>
                    <a:gd name="T76" fmla="*/ 51 w 82"/>
                    <a:gd name="T77" fmla="*/ 10 h 18"/>
                    <a:gd name="T78" fmla="*/ 47 w 82"/>
                    <a:gd name="T79" fmla="*/ 12 h 18"/>
                    <a:gd name="T80" fmla="*/ 47 w 82"/>
                    <a:gd name="T81" fmla="*/ 14 h 18"/>
                    <a:gd name="T82" fmla="*/ 51 w 82"/>
                    <a:gd name="T83" fmla="*/ 14 h 18"/>
                    <a:gd name="T84" fmla="*/ 57 w 82"/>
                    <a:gd name="T85" fmla="*/ 10 h 18"/>
                    <a:gd name="T86" fmla="*/ 59 w 82"/>
                    <a:gd name="T87" fmla="*/ 10 h 18"/>
                    <a:gd name="T88" fmla="*/ 64 w 82"/>
                    <a:gd name="T89" fmla="*/ 10 h 18"/>
                    <a:gd name="T90" fmla="*/ 68 w 82"/>
                    <a:gd name="T91" fmla="*/ 8 h 18"/>
                    <a:gd name="T92" fmla="*/ 68 w 82"/>
                    <a:gd name="T93" fmla="*/ 8 h 18"/>
                    <a:gd name="T94" fmla="*/ 70 w 82"/>
                    <a:gd name="T95" fmla="*/ 8 h 18"/>
                    <a:gd name="T96" fmla="*/ 72 w 82"/>
                    <a:gd name="T97" fmla="*/ 6 h 1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2"/>
                    <a:gd name="T148" fmla="*/ 0 h 18"/>
                    <a:gd name="T149" fmla="*/ 82 w 82"/>
                    <a:gd name="T150" fmla="*/ 18 h 1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2" h="18">
                      <a:moveTo>
                        <a:pt x="72" y="6"/>
                      </a:moveTo>
                      <a:lnTo>
                        <a:pt x="74" y="6"/>
                      </a:lnTo>
                      <a:lnTo>
                        <a:pt x="82" y="4"/>
                      </a:lnTo>
                      <a:lnTo>
                        <a:pt x="82" y="2"/>
                      </a:lnTo>
                      <a:lnTo>
                        <a:pt x="78" y="0"/>
                      </a:lnTo>
                      <a:lnTo>
                        <a:pt x="72" y="0"/>
                      </a:lnTo>
                      <a:lnTo>
                        <a:pt x="70" y="2"/>
                      </a:lnTo>
                      <a:lnTo>
                        <a:pt x="68" y="2"/>
                      </a:lnTo>
                      <a:lnTo>
                        <a:pt x="64" y="2"/>
                      </a:lnTo>
                      <a:lnTo>
                        <a:pt x="51" y="2"/>
                      </a:lnTo>
                      <a:lnTo>
                        <a:pt x="45" y="4"/>
                      </a:lnTo>
                      <a:lnTo>
                        <a:pt x="37" y="8"/>
                      </a:lnTo>
                      <a:lnTo>
                        <a:pt x="22" y="10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4" y="16"/>
                      </a:lnTo>
                      <a:lnTo>
                        <a:pt x="0" y="18"/>
                      </a:lnTo>
                      <a:lnTo>
                        <a:pt x="2" y="18"/>
                      </a:lnTo>
                      <a:lnTo>
                        <a:pt x="10" y="16"/>
                      </a:lnTo>
                      <a:lnTo>
                        <a:pt x="10" y="18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22" y="14"/>
                      </a:lnTo>
                      <a:lnTo>
                        <a:pt x="18" y="18"/>
                      </a:lnTo>
                      <a:lnTo>
                        <a:pt x="20" y="18"/>
                      </a:lnTo>
                      <a:lnTo>
                        <a:pt x="26" y="16"/>
                      </a:lnTo>
                      <a:lnTo>
                        <a:pt x="31" y="14"/>
                      </a:lnTo>
                      <a:lnTo>
                        <a:pt x="35" y="12"/>
                      </a:lnTo>
                      <a:lnTo>
                        <a:pt x="35" y="14"/>
                      </a:lnTo>
                      <a:lnTo>
                        <a:pt x="41" y="14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47" y="8"/>
                      </a:lnTo>
                      <a:lnTo>
                        <a:pt x="53" y="8"/>
                      </a:lnTo>
                      <a:lnTo>
                        <a:pt x="51" y="10"/>
                      </a:lnTo>
                      <a:lnTo>
                        <a:pt x="47" y="12"/>
                      </a:lnTo>
                      <a:lnTo>
                        <a:pt x="47" y="14"/>
                      </a:lnTo>
                      <a:lnTo>
                        <a:pt x="51" y="14"/>
                      </a:lnTo>
                      <a:lnTo>
                        <a:pt x="57" y="10"/>
                      </a:lnTo>
                      <a:lnTo>
                        <a:pt x="59" y="10"/>
                      </a:lnTo>
                      <a:lnTo>
                        <a:pt x="64" y="10"/>
                      </a:lnTo>
                      <a:lnTo>
                        <a:pt x="68" y="8"/>
                      </a:lnTo>
                      <a:lnTo>
                        <a:pt x="70" y="8"/>
                      </a:lnTo>
                      <a:lnTo>
                        <a:pt x="72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74" name="Freeform 84"/>
                <p:cNvSpPr>
                  <a:spLocks noChangeAspect="1"/>
                </p:cNvSpPr>
                <p:nvPr/>
              </p:nvSpPr>
              <p:spPr bwMode="gray">
                <a:xfrm>
                  <a:off x="1115" y="743"/>
                  <a:ext cx="145" cy="63"/>
                </a:xfrm>
                <a:custGeom>
                  <a:avLst/>
                  <a:gdLst>
                    <a:gd name="T0" fmla="*/ 139 w 155"/>
                    <a:gd name="T1" fmla="*/ 17 h 58"/>
                    <a:gd name="T2" fmla="*/ 132 w 155"/>
                    <a:gd name="T3" fmla="*/ 25 h 58"/>
                    <a:gd name="T4" fmla="*/ 145 w 155"/>
                    <a:gd name="T5" fmla="*/ 33 h 58"/>
                    <a:gd name="T6" fmla="*/ 151 w 155"/>
                    <a:gd name="T7" fmla="*/ 37 h 58"/>
                    <a:gd name="T8" fmla="*/ 147 w 155"/>
                    <a:gd name="T9" fmla="*/ 44 h 58"/>
                    <a:gd name="T10" fmla="*/ 139 w 155"/>
                    <a:gd name="T11" fmla="*/ 44 h 58"/>
                    <a:gd name="T12" fmla="*/ 132 w 155"/>
                    <a:gd name="T13" fmla="*/ 42 h 58"/>
                    <a:gd name="T14" fmla="*/ 124 w 155"/>
                    <a:gd name="T15" fmla="*/ 46 h 58"/>
                    <a:gd name="T16" fmla="*/ 128 w 155"/>
                    <a:gd name="T17" fmla="*/ 48 h 58"/>
                    <a:gd name="T18" fmla="*/ 130 w 155"/>
                    <a:gd name="T19" fmla="*/ 48 h 58"/>
                    <a:gd name="T20" fmla="*/ 128 w 155"/>
                    <a:gd name="T21" fmla="*/ 52 h 58"/>
                    <a:gd name="T22" fmla="*/ 112 w 155"/>
                    <a:gd name="T23" fmla="*/ 54 h 58"/>
                    <a:gd name="T24" fmla="*/ 99 w 155"/>
                    <a:gd name="T25" fmla="*/ 50 h 58"/>
                    <a:gd name="T26" fmla="*/ 93 w 155"/>
                    <a:gd name="T27" fmla="*/ 48 h 58"/>
                    <a:gd name="T28" fmla="*/ 79 w 155"/>
                    <a:gd name="T29" fmla="*/ 52 h 58"/>
                    <a:gd name="T30" fmla="*/ 60 w 155"/>
                    <a:gd name="T31" fmla="*/ 56 h 58"/>
                    <a:gd name="T32" fmla="*/ 46 w 155"/>
                    <a:gd name="T33" fmla="*/ 56 h 58"/>
                    <a:gd name="T34" fmla="*/ 35 w 155"/>
                    <a:gd name="T35" fmla="*/ 58 h 58"/>
                    <a:gd name="T36" fmla="*/ 25 w 155"/>
                    <a:gd name="T37" fmla="*/ 50 h 58"/>
                    <a:gd name="T38" fmla="*/ 9 w 155"/>
                    <a:gd name="T39" fmla="*/ 48 h 58"/>
                    <a:gd name="T40" fmla="*/ 0 w 155"/>
                    <a:gd name="T41" fmla="*/ 42 h 58"/>
                    <a:gd name="T42" fmla="*/ 25 w 155"/>
                    <a:gd name="T43" fmla="*/ 37 h 58"/>
                    <a:gd name="T44" fmla="*/ 56 w 155"/>
                    <a:gd name="T45" fmla="*/ 37 h 58"/>
                    <a:gd name="T46" fmla="*/ 56 w 155"/>
                    <a:gd name="T47" fmla="*/ 33 h 58"/>
                    <a:gd name="T48" fmla="*/ 31 w 155"/>
                    <a:gd name="T49" fmla="*/ 33 h 58"/>
                    <a:gd name="T50" fmla="*/ 13 w 155"/>
                    <a:gd name="T51" fmla="*/ 33 h 58"/>
                    <a:gd name="T52" fmla="*/ 17 w 155"/>
                    <a:gd name="T53" fmla="*/ 25 h 58"/>
                    <a:gd name="T54" fmla="*/ 42 w 155"/>
                    <a:gd name="T55" fmla="*/ 23 h 58"/>
                    <a:gd name="T56" fmla="*/ 19 w 155"/>
                    <a:gd name="T57" fmla="*/ 21 h 58"/>
                    <a:gd name="T58" fmla="*/ 11 w 155"/>
                    <a:gd name="T59" fmla="*/ 19 h 58"/>
                    <a:gd name="T60" fmla="*/ 27 w 155"/>
                    <a:gd name="T61" fmla="*/ 11 h 58"/>
                    <a:gd name="T62" fmla="*/ 48 w 155"/>
                    <a:gd name="T63" fmla="*/ 4 h 58"/>
                    <a:gd name="T64" fmla="*/ 77 w 155"/>
                    <a:gd name="T65" fmla="*/ 0 h 58"/>
                    <a:gd name="T66" fmla="*/ 73 w 155"/>
                    <a:gd name="T67" fmla="*/ 4 h 58"/>
                    <a:gd name="T68" fmla="*/ 68 w 155"/>
                    <a:gd name="T69" fmla="*/ 9 h 58"/>
                    <a:gd name="T70" fmla="*/ 85 w 155"/>
                    <a:gd name="T71" fmla="*/ 4 h 58"/>
                    <a:gd name="T72" fmla="*/ 81 w 155"/>
                    <a:gd name="T73" fmla="*/ 13 h 58"/>
                    <a:gd name="T74" fmla="*/ 89 w 155"/>
                    <a:gd name="T75" fmla="*/ 13 h 58"/>
                    <a:gd name="T76" fmla="*/ 101 w 155"/>
                    <a:gd name="T77" fmla="*/ 9 h 58"/>
                    <a:gd name="T78" fmla="*/ 106 w 155"/>
                    <a:gd name="T79" fmla="*/ 4 h 58"/>
                    <a:gd name="T80" fmla="*/ 116 w 155"/>
                    <a:gd name="T81" fmla="*/ 9 h 58"/>
                    <a:gd name="T82" fmla="*/ 112 w 155"/>
                    <a:gd name="T83" fmla="*/ 15 h 58"/>
                    <a:gd name="T84" fmla="*/ 112 w 155"/>
                    <a:gd name="T85" fmla="*/ 19 h 58"/>
                    <a:gd name="T86" fmla="*/ 118 w 155"/>
                    <a:gd name="T87" fmla="*/ 13 h 58"/>
                    <a:gd name="T88" fmla="*/ 130 w 155"/>
                    <a:gd name="T89" fmla="*/ 0 h 58"/>
                    <a:gd name="T90" fmla="*/ 139 w 155"/>
                    <a:gd name="T91" fmla="*/ 0 h 58"/>
                    <a:gd name="T92" fmla="*/ 147 w 155"/>
                    <a:gd name="T93" fmla="*/ 9 h 5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55"/>
                    <a:gd name="T142" fmla="*/ 0 h 58"/>
                    <a:gd name="T143" fmla="*/ 155 w 155"/>
                    <a:gd name="T144" fmla="*/ 58 h 5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55" h="58">
                      <a:moveTo>
                        <a:pt x="147" y="9"/>
                      </a:moveTo>
                      <a:lnTo>
                        <a:pt x="143" y="13"/>
                      </a:lnTo>
                      <a:lnTo>
                        <a:pt x="139" y="17"/>
                      </a:lnTo>
                      <a:lnTo>
                        <a:pt x="141" y="19"/>
                      </a:lnTo>
                      <a:lnTo>
                        <a:pt x="141" y="21"/>
                      </a:lnTo>
                      <a:lnTo>
                        <a:pt x="132" y="25"/>
                      </a:lnTo>
                      <a:lnTo>
                        <a:pt x="136" y="31"/>
                      </a:lnTo>
                      <a:lnTo>
                        <a:pt x="139" y="31"/>
                      </a:lnTo>
                      <a:lnTo>
                        <a:pt x="145" y="33"/>
                      </a:lnTo>
                      <a:lnTo>
                        <a:pt x="147" y="35"/>
                      </a:lnTo>
                      <a:lnTo>
                        <a:pt x="149" y="35"/>
                      </a:lnTo>
                      <a:lnTo>
                        <a:pt x="151" y="37"/>
                      </a:lnTo>
                      <a:lnTo>
                        <a:pt x="155" y="37"/>
                      </a:lnTo>
                      <a:lnTo>
                        <a:pt x="151" y="39"/>
                      </a:lnTo>
                      <a:lnTo>
                        <a:pt x="147" y="44"/>
                      </a:lnTo>
                      <a:lnTo>
                        <a:pt x="145" y="44"/>
                      </a:lnTo>
                      <a:lnTo>
                        <a:pt x="145" y="42"/>
                      </a:lnTo>
                      <a:lnTo>
                        <a:pt x="139" y="44"/>
                      </a:lnTo>
                      <a:lnTo>
                        <a:pt x="136" y="42"/>
                      </a:lnTo>
                      <a:lnTo>
                        <a:pt x="134" y="42"/>
                      </a:lnTo>
                      <a:lnTo>
                        <a:pt x="132" y="42"/>
                      </a:lnTo>
                      <a:lnTo>
                        <a:pt x="128" y="44"/>
                      </a:lnTo>
                      <a:lnTo>
                        <a:pt x="124" y="42"/>
                      </a:lnTo>
                      <a:lnTo>
                        <a:pt x="124" y="46"/>
                      </a:lnTo>
                      <a:lnTo>
                        <a:pt x="120" y="50"/>
                      </a:lnTo>
                      <a:lnTo>
                        <a:pt x="124" y="48"/>
                      </a:lnTo>
                      <a:lnTo>
                        <a:pt x="128" y="48"/>
                      </a:lnTo>
                      <a:lnTo>
                        <a:pt x="132" y="46"/>
                      </a:lnTo>
                      <a:lnTo>
                        <a:pt x="130" y="48"/>
                      </a:lnTo>
                      <a:lnTo>
                        <a:pt x="134" y="50"/>
                      </a:lnTo>
                      <a:lnTo>
                        <a:pt x="130" y="50"/>
                      </a:lnTo>
                      <a:lnTo>
                        <a:pt x="128" y="52"/>
                      </a:lnTo>
                      <a:lnTo>
                        <a:pt x="122" y="54"/>
                      </a:lnTo>
                      <a:lnTo>
                        <a:pt x="116" y="54"/>
                      </a:lnTo>
                      <a:lnTo>
                        <a:pt x="112" y="54"/>
                      </a:lnTo>
                      <a:lnTo>
                        <a:pt x="103" y="52"/>
                      </a:lnTo>
                      <a:lnTo>
                        <a:pt x="99" y="52"/>
                      </a:lnTo>
                      <a:lnTo>
                        <a:pt x="99" y="50"/>
                      </a:lnTo>
                      <a:lnTo>
                        <a:pt x="97" y="50"/>
                      </a:lnTo>
                      <a:lnTo>
                        <a:pt x="93" y="50"/>
                      </a:lnTo>
                      <a:lnTo>
                        <a:pt x="93" y="48"/>
                      </a:lnTo>
                      <a:lnTo>
                        <a:pt x="93" y="46"/>
                      </a:lnTo>
                      <a:lnTo>
                        <a:pt x="91" y="46"/>
                      </a:lnTo>
                      <a:lnTo>
                        <a:pt x="79" y="52"/>
                      </a:lnTo>
                      <a:lnTo>
                        <a:pt x="77" y="52"/>
                      </a:lnTo>
                      <a:lnTo>
                        <a:pt x="68" y="52"/>
                      </a:lnTo>
                      <a:lnTo>
                        <a:pt x="60" y="56"/>
                      </a:lnTo>
                      <a:lnTo>
                        <a:pt x="58" y="54"/>
                      </a:lnTo>
                      <a:lnTo>
                        <a:pt x="50" y="56"/>
                      </a:lnTo>
                      <a:lnTo>
                        <a:pt x="46" y="56"/>
                      </a:lnTo>
                      <a:lnTo>
                        <a:pt x="44" y="56"/>
                      </a:lnTo>
                      <a:lnTo>
                        <a:pt x="40" y="56"/>
                      </a:lnTo>
                      <a:lnTo>
                        <a:pt x="35" y="58"/>
                      </a:lnTo>
                      <a:lnTo>
                        <a:pt x="21" y="58"/>
                      </a:lnTo>
                      <a:lnTo>
                        <a:pt x="21" y="54"/>
                      </a:lnTo>
                      <a:lnTo>
                        <a:pt x="25" y="50"/>
                      </a:lnTo>
                      <a:lnTo>
                        <a:pt x="23" y="50"/>
                      </a:lnTo>
                      <a:lnTo>
                        <a:pt x="19" y="50"/>
                      </a:lnTo>
                      <a:lnTo>
                        <a:pt x="9" y="48"/>
                      </a:lnTo>
                      <a:lnTo>
                        <a:pt x="0" y="46"/>
                      </a:lnTo>
                      <a:lnTo>
                        <a:pt x="2" y="46"/>
                      </a:lnTo>
                      <a:lnTo>
                        <a:pt x="0" y="42"/>
                      </a:lnTo>
                      <a:lnTo>
                        <a:pt x="7" y="37"/>
                      </a:lnTo>
                      <a:lnTo>
                        <a:pt x="25" y="37"/>
                      </a:lnTo>
                      <a:lnTo>
                        <a:pt x="27" y="35"/>
                      </a:lnTo>
                      <a:lnTo>
                        <a:pt x="44" y="35"/>
                      </a:lnTo>
                      <a:lnTo>
                        <a:pt x="56" y="37"/>
                      </a:lnTo>
                      <a:lnTo>
                        <a:pt x="56" y="35"/>
                      </a:lnTo>
                      <a:lnTo>
                        <a:pt x="60" y="35"/>
                      </a:lnTo>
                      <a:lnTo>
                        <a:pt x="56" y="33"/>
                      </a:lnTo>
                      <a:lnTo>
                        <a:pt x="44" y="31"/>
                      </a:lnTo>
                      <a:lnTo>
                        <a:pt x="37" y="31"/>
                      </a:lnTo>
                      <a:lnTo>
                        <a:pt x="31" y="33"/>
                      </a:lnTo>
                      <a:lnTo>
                        <a:pt x="21" y="33"/>
                      </a:lnTo>
                      <a:lnTo>
                        <a:pt x="19" y="31"/>
                      </a:lnTo>
                      <a:lnTo>
                        <a:pt x="13" y="33"/>
                      </a:lnTo>
                      <a:lnTo>
                        <a:pt x="9" y="31"/>
                      </a:lnTo>
                      <a:lnTo>
                        <a:pt x="9" y="29"/>
                      </a:lnTo>
                      <a:lnTo>
                        <a:pt x="17" y="25"/>
                      </a:lnTo>
                      <a:lnTo>
                        <a:pt x="23" y="25"/>
                      </a:lnTo>
                      <a:lnTo>
                        <a:pt x="35" y="23"/>
                      </a:lnTo>
                      <a:lnTo>
                        <a:pt x="42" y="23"/>
                      </a:lnTo>
                      <a:lnTo>
                        <a:pt x="37" y="21"/>
                      </a:lnTo>
                      <a:lnTo>
                        <a:pt x="23" y="23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1" y="21"/>
                      </a:lnTo>
                      <a:lnTo>
                        <a:pt x="11" y="19"/>
                      </a:lnTo>
                      <a:lnTo>
                        <a:pt x="13" y="17"/>
                      </a:lnTo>
                      <a:lnTo>
                        <a:pt x="27" y="13"/>
                      </a:lnTo>
                      <a:lnTo>
                        <a:pt x="27" y="11"/>
                      </a:lnTo>
                      <a:lnTo>
                        <a:pt x="31" y="9"/>
                      </a:lnTo>
                      <a:lnTo>
                        <a:pt x="37" y="9"/>
                      </a:lnTo>
                      <a:lnTo>
                        <a:pt x="48" y="4"/>
                      </a:lnTo>
                      <a:lnTo>
                        <a:pt x="58" y="2"/>
                      </a:lnTo>
                      <a:lnTo>
                        <a:pt x="66" y="0"/>
                      </a:lnTo>
                      <a:lnTo>
                        <a:pt x="77" y="0"/>
                      </a:lnTo>
                      <a:lnTo>
                        <a:pt x="77" y="2"/>
                      </a:lnTo>
                      <a:lnTo>
                        <a:pt x="73" y="4"/>
                      </a:lnTo>
                      <a:lnTo>
                        <a:pt x="68" y="6"/>
                      </a:lnTo>
                      <a:lnTo>
                        <a:pt x="62" y="9"/>
                      </a:lnTo>
                      <a:lnTo>
                        <a:pt x="68" y="9"/>
                      </a:lnTo>
                      <a:lnTo>
                        <a:pt x="75" y="9"/>
                      </a:lnTo>
                      <a:lnTo>
                        <a:pt x="85" y="4"/>
                      </a:lnTo>
                      <a:lnTo>
                        <a:pt x="93" y="6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81" y="15"/>
                      </a:lnTo>
                      <a:lnTo>
                        <a:pt x="85" y="13"/>
                      </a:lnTo>
                      <a:lnTo>
                        <a:pt x="89" y="13"/>
                      </a:lnTo>
                      <a:lnTo>
                        <a:pt x="95" y="11"/>
                      </a:lnTo>
                      <a:lnTo>
                        <a:pt x="99" y="9"/>
                      </a:lnTo>
                      <a:lnTo>
                        <a:pt x="101" y="9"/>
                      </a:lnTo>
                      <a:lnTo>
                        <a:pt x="106" y="9"/>
                      </a:lnTo>
                      <a:lnTo>
                        <a:pt x="103" y="6"/>
                      </a:lnTo>
                      <a:lnTo>
                        <a:pt x="106" y="4"/>
                      </a:lnTo>
                      <a:lnTo>
                        <a:pt x="110" y="4"/>
                      </a:lnTo>
                      <a:lnTo>
                        <a:pt x="114" y="6"/>
                      </a:lnTo>
                      <a:lnTo>
                        <a:pt x="116" y="9"/>
                      </a:lnTo>
                      <a:lnTo>
                        <a:pt x="114" y="11"/>
                      </a:lnTo>
                      <a:lnTo>
                        <a:pt x="112" y="13"/>
                      </a:lnTo>
                      <a:lnTo>
                        <a:pt x="112" y="15"/>
                      </a:lnTo>
                      <a:lnTo>
                        <a:pt x="110" y="17"/>
                      </a:lnTo>
                      <a:lnTo>
                        <a:pt x="108" y="21"/>
                      </a:lnTo>
                      <a:lnTo>
                        <a:pt x="112" y="19"/>
                      </a:lnTo>
                      <a:lnTo>
                        <a:pt x="120" y="19"/>
                      </a:lnTo>
                      <a:lnTo>
                        <a:pt x="118" y="17"/>
                      </a:lnTo>
                      <a:lnTo>
                        <a:pt x="118" y="13"/>
                      </a:lnTo>
                      <a:lnTo>
                        <a:pt x="126" y="2"/>
                      </a:lnTo>
                      <a:lnTo>
                        <a:pt x="128" y="2"/>
                      </a:lnTo>
                      <a:lnTo>
                        <a:pt x="130" y="0"/>
                      </a:lnTo>
                      <a:lnTo>
                        <a:pt x="132" y="0"/>
                      </a:lnTo>
                      <a:lnTo>
                        <a:pt x="136" y="2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7" y="4"/>
                      </a:lnTo>
                      <a:lnTo>
                        <a:pt x="147" y="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75" name="Freeform 85"/>
                <p:cNvSpPr>
                  <a:spLocks noChangeAspect="1"/>
                </p:cNvSpPr>
                <p:nvPr/>
              </p:nvSpPr>
              <p:spPr bwMode="gray">
                <a:xfrm>
                  <a:off x="1074" y="729"/>
                  <a:ext cx="108" cy="42"/>
                </a:xfrm>
                <a:custGeom>
                  <a:avLst/>
                  <a:gdLst>
                    <a:gd name="T0" fmla="*/ 115 w 115"/>
                    <a:gd name="T1" fmla="*/ 8 h 39"/>
                    <a:gd name="T2" fmla="*/ 115 w 115"/>
                    <a:gd name="T3" fmla="*/ 10 h 39"/>
                    <a:gd name="T4" fmla="*/ 109 w 115"/>
                    <a:gd name="T5" fmla="*/ 10 h 39"/>
                    <a:gd name="T6" fmla="*/ 105 w 115"/>
                    <a:gd name="T7" fmla="*/ 12 h 39"/>
                    <a:gd name="T8" fmla="*/ 95 w 115"/>
                    <a:gd name="T9" fmla="*/ 14 h 39"/>
                    <a:gd name="T10" fmla="*/ 80 w 115"/>
                    <a:gd name="T11" fmla="*/ 16 h 39"/>
                    <a:gd name="T12" fmla="*/ 74 w 115"/>
                    <a:gd name="T13" fmla="*/ 18 h 39"/>
                    <a:gd name="T14" fmla="*/ 66 w 115"/>
                    <a:gd name="T15" fmla="*/ 21 h 39"/>
                    <a:gd name="T16" fmla="*/ 64 w 115"/>
                    <a:gd name="T17" fmla="*/ 23 h 39"/>
                    <a:gd name="T18" fmla="*/ 58 w 115"/>
                    <a:gd name="T19" fmla="*/ 27 h 39"/>
                    <a:gd name="T20" fmla="*/ 56 w 115"/>
                    <a:gd name="T21" fmla="*/ 25 h 39"/>
                    <a:gd name="T22" fmla="*/ 49 w 115"/>
                    <a:gd name="T23" fmla="*/ 27 h 39"/>
                    <a:gd name="T24" fmla="*/ 45 w 115"/>
                    <a:gd name="T25" fmla="*/ 29 h 39"/>
                    <a:gd name="T26" fmla="*/ 43 w 115"/>
                    <a:gd name="T27" fmla="*/ 33 h 39"/>
                    <a:gd name="T28" fmla="*/ 39 w 115"/>
                    <a:gd name="T29" fmla="*/ 35 h 39"/>
                    <a:gd name="T30" fmla="*/ 31 w 115"/>
                    <a:gd name="T31" fmla="*/ 37 h 39"/>
                    <a:gd name="T32" fmla="*/ 29 w 115"/>
                    <a:gd name="T33" fmla="*/ 35 h 39"/>
                    <a:gd name="T34" fmla="*/ 27 w 115"/>
                    <a:gd name="T35" fmla="*/ 37 h 39"/>
                    <a:gd name="T36" fmla="*/ 12 w 115"/>
                    <a:gd name="T37" fmla="*/ 39 h 39"/>
                    <a:gd name="T38" fmla="*/ 10 w 115"/>
                    <a:gd name="T39" fmla="*/ 39 h 39"/>
                    <a:gd name="T40" fmla="*/ 12 w 115"/>
                    <a:gd name="T41" fmla="*/ 35 h 39"/>
                    <a:gd name="T42" fmla="*/ 12 w 115"/>
                    <a:gd name="T43" fmla="*/ 31 h 39"/>
                    <a:gd name="T44" fmla="*/ 8 w 115"/>
                    <a:gd name="T45" fmla="*/ 29 h 39"/>
                    <a:gd name="T46" fmla="*/ 0 w 115"/>
                    <a:gd name="T47" fmla="*/ 29 h 39"/>
                    <a:gd name="T48" fmla="*/ 4 w 115"/>
                    <a:gd name="T49" fmla="*/ 27 h 39"/>
                    <a:gd name="T50" fmla="*/ 10 w 115"/>
                    <a:gd name="T51" fmla="*/ 25 h 39"/>
                    <a:gd name="T52" fmla="*/ 16 w 115"/>
                    <a:gd name="T53" fmla="*/ 23 h 39"/>
                    <a:gd name="T54" fmla="*/ 23 w 115"/>
                    <a:gd name="T55" fmla="*/ 18 h 39"/>
                    <a:gd name="T56" fmla="*/ 27 w 115"/>
                    <a:gd name="T57" fmla="*/ 18 h 39"/>
                    <a:gd name="T58" fmla="*/ 27 w 115"/>
                    <a:gd name="T59" fmla="*/ 14 h 39"/>
                    <a:gd name="T60" fmla="*/ 39 w 115"/>
                    <a:gd name="T61" fmla="*/ 10 h 39"/>
                    <a:gd name="T62" fmla="*/ 43 w 115"/>
                    <a:gd name="T63" fmla="*/ 6 h 39"/>
                    <a:gd name="T64" fmla="*/ 45 w 115"/>
                    <a:gd name="T65" fmla="*/ 4 h 39"/>
                    <a:gd name="T66" fmla="*/ 45 w 115"/>
                    <a:gd name="T67" fmla="*/ 2 h 39"/>
                    <a:gd name="T68" fmla="*/ 47 w 115"/>
                    <a:gd name="T69" fmla="*/ 2 h 39"/>
                    <a:gd name="T70" fmla="*/ 64 w 115"/>
                    <a:gd name="T71" fmla="*/ 2 h 39"/>
                    <a:gd name="T72" fmla="*/ 72 w 115"/>
                    <a:gd name="T73" fmla="*/ 0 h 39"/>
                    <a:gd name="T74" fmla="*/ 78 w 115"/>
                    <a:gd name="T75" fmla="*/ 0 h 39"/>
                    <a:gd name="T76" fmla="*/ 80 w 115"/>
                    <a:gd name="T77" fmla="*/ 2 h 39"/>
                    <a:gd name="T78" fmla="*/ 87 w 115"/>
                    <a:gd name="T79" fmla="*/ 2 h 39"/>
                    <a:gd name="T80" fmla="*/ 85 w 115"/>
                    <a:gd name="T81" fmla="*/ 4 h 39"/>
                    <a:gd name="T82" fmla="*/ 91 w 115"/>
                    <a:gd name="T83" fmla="*/ 2 h 39"/>
                    <a:gd name="T84" fmla="*/ 91 w 115"/>
                    <a:gd name="T85" fmla="*/ 2 h 39"/>
                    <a:gd name="T86" fmla="*/ 91 w 115"/>
                    <a:gd name="T87" fmla="*/ 4 h 39"/>
                    <a:gd name="T88" fmla="*/ 97 w 115"/>
                    <a:gd name="T89" fmla="*/ 2 h 39"/>
                    <a:gd name="T90" fmla="*/ 103 w 115"/>
                    <a:gd name="T91" fmla="*/ 2 h 39"/>
                    <a:gd name="T92" fmla="*/ 109 w 115"/>
                    <a:gd name="T93" fmla="*/ 4 h 39"/>
                    <a:gd name="T94" fmla="*/ 109 w 115"/>
                    <a:gd name="T95" fmla="*/ 6 h 39"/>
                    <a:gd name="T96" fmla="*/ 115 w 115"/>
                    <a:gd name="T97" fmla="*/ 8 h 3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15"/>
                    <a:gd name="T148" fmla="*/ 0 h 39"/>
                    <a:gd name="T149" fmla="*/ 115 w 115"/>
                    <a:gd name="T150" fmla="*/ 39 h 3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15" h="39">
                      <a:moveTo>
                        <a:pt x="115" y="8"/>
                      </a:moveTo>
                      <a:lnTo>
                        <a:pt x="115" y="10"/>
                      </a:lnTo>
                      <a:lnTo>
                        <a:pt x="109" y="10"/>
                      </a:lnTo>
                      <a:lnTo>
                        <a:pt x="105" y="12"/>
                      </a:lnTo>
                      <a:lnTo>
                        <a:pt x="95" y="14"/>
                      </a:lnTo>
                      <a:lnTo>
                        <a:pt x="80" y="16"/>
                      </a:lnTo>
                      <a:lnTo>
                        <a:pt x="74" y="18"/>
                      </a:lnTo>
                      <a:lnTo>
                        <a:pt x="66" y="21"/>
                      </a:lnTo>
                      <a:lnTo>
                        <a:pt x="64" y="23"/>
                      </a:lnTo>
                      <a:lnTo>
                        <a:pt x="58" y="27"/>
                      </a:lnTo>
                      <a:lnTo>
                        <a:pt x="56" y="25"/>
                      </a:lnTo>
                      <a:lnTo>
                        <a:pt x="49" y="27"/>
                      </a:lnTo>
                      <a:lnTo>
                        <a:pt x="45" y="29"/>
                      </a:lnTo>
                      <a:lnTo>
                        <a:pt x="43" y="33"/>
                      </a:lnTo>
                      <a:lnTo>
                        <a:pt x="39" y="35"/>
                      </a:lnTo>
                      <a:lnTo>
                        <a:pt x="31" y="37"/>
                      </a:lnTo>
                      <a:lnTo>
                        <a:pt x="29" y="35"/>
                      </a:lnTo>
                      <a:lnTo>
                        <a:pt x="27" y="37"/>
                      </a:lnTo>
                      <a:lnTo>
                        <a:pt x="12" y="39"/>
                      </a:lnTo>
                      <a:lnTo>
                        <a:pt x="10" y="39"/>
                      </a:lnTo>
                      <a:lnTo>
                        <a:pt x="12" y="35"/>
                      </a:lnTo>
                      <a:lnTo>
                        <a:pt x="12" y="31"/>
                      </a:lnTo>
                      <a:lnTo>
                        <a:pt x="8" y="29"/>
                      </a:lnTo>
                      <a:lnTo>
                        <a:pt x="0" y="29"/>
                      </a:lnTo>
                      <a:lnTo>
                        <a:pt x="4" y="27"/>
                      </a:lnTo>
                      <a:lnTo>
                        <a:pt x="10" y="25"/>
                      </a:lnTo>
                      <a:lnTo>
                        <a:pt x="16" y="23"/>
                      </a:lnTo>
                      <a:lnTo>
                        <a:pt x="23" y="18"/>
                      </a:lnTo>
                      <a:lnTo>
                        <a:pt x="27" y="18"/>
                      </a:lnTo>
                      <a:lnTo>
                        <a:pt x="27" y="14"/>
                      </a:lnTo>
                      <a:lnTo>
                        <a:pt x="39" y="10"/>
                      </a:lnTo>
                      <a:lnTo>
                        <a:pt x="43" y="6"/>
                      </a:lnTo>
                      <a:lnTo>
                        <a:pt x="45" y="4"/>
                      </a:lnTo>
                      <a:lnTo>
                        <a:pt x="45" y="2"/>
                      </a:lnTo>
                      <a:lnTo>
                        <a:pt x="47" y="2"/>
                      </a:lnTo>
                      <a:lnTo>
                        <a:pt x="64" y="2"/>
                      </a:lnTo>
                      <a:lnTo>
                        <a:pt x="72" y="0"/>
                      </a:lnTo>
                      <a:lnTo>
                        <a:pt x="78" y="0"/>
                      </a:lnTo>
                      <a:lnTo>
                        <a:pt x="80" y="2"/>
                      </a:lnTo>
                      <a:lnTo>
                        <a:pt x="87" y="2"/>
                      </a:lnTo>
                      <a:lnTo>
                        <a:pt x="85" y="4"/>
                      </a:lnTo>
                      <a:lnTo>
                        <a:pt x="91" y="2"/>
                      </a:lnTo>
                      <a:lnTo>
                        <a:pt x="91" y="4"/>
                      </a:lnTo>
                      <a:lnTo>
                        <a:pt x="97" y="2"/>
                      </a:lnTo>
                      <a:lnTo>
                        <a:pt x="103" y="2"/>
                      </a:lnTo>
                      <a:lnTo>
                        <a:pt x="109" y="4"/>
                      </a:lnTo>
                      <a:lnTo>
                        <a:pt x="109" y="6"/>
                      </a:lnTo>
                      <a:lnTo>
                        <a:pt x="115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76" name="Freeform 86"/>
                <p:cNvSpPr>
                  <a:spLocks noChangeAspect="1"/>
                </p:cNvSpPr>
                <p:nvPr/>
              </p:nvSpPr>
              <p:spPr bwMode="gray">
                <a:xfrm>
                  <a:off x="2290" y="1210"/>
                  <a:ext cx="66" cy="66"/>
                </a:xfrm>
                <a:custGeom>
                  <a:avLst/>
                  <a:gdLst>
                    <a:gd name="T0" fmla="*/ 70 w 72"/>
                    <a:gd name="T1" fmla="*/ 8 h 58"/>
                    <a:gd name="T2" fmla="*/ 72 w 72"/>
                    <a:gd name="T3" fmla="*/ 4 h 58"/>
                    <a:gd name="T4" fmla="*/ 72 w 72"/>
                    <a:gd name="T5" fmla="*/ 2 h 58"/>
                    <a:gd name="T6" fmla="*/ 68 w 72"/>
                    <a:gd name="T7" fmla="*/ 0 h 58"/>
                    <a:gd name="T8" fmla="*/ 68 w 72"/>
                    <a:gd name="T9" fmla="*/ 2 h 58"/>
                    <a:gd name="T10" fmla="*/ 59 w 72"/>
                    <a:gd name="T11" fmla="*/ 6 h 58"/>
                    <a:gd name="T12" fmla="*/ 47 w 72"/>
                    <a:gd name="T13" fmla="*/ 2 h 58"/>
                    <a:gd name="T14" fmla="*/ 43 w 72"/>
                    <a:gd name="T15" fmla="*/ 2 h 58"/>
                    <a:gd name="T16" fmla="*/ 33 w 72"/>
                    <a:gd name="T17" fmla="*/ 4 h 58"/>
                    <a:gd name="T18" fmla="*/ 18 w 72"/>
                    <a:gd name="T19" fmla="*/ 10 h 58"/>
                    <a:gd name="T20" fmla="*/ 10 w 72"/>
                    <a:gd name="T21" fmla="*/ 12 h 58"/>
                    <a:gd name="T22" fmla="*/ 8 w 72"/>
                    <a:gd name="T23" fmla="*/ 14 h 58"/>
                    <a:gd name="T24" fmla="*/ 8 w 72"/>
                    <a:gd name="T25" fmla="*/ 20 h 58"/>
                    <a:gd name="T26" fmla="*/ 4 w 72"/>
                    <a:gd name="T27" fmla="*/ 25 h 58"/>
                    <a:gd name="T28" fmla="*/ 2 w 72"/>
                    <a:gd name="T29" fmla="*/ 29 h 58"/>
                    <a:gd name="T30" fmla="*/ 0 w 72"/>
                    <a:gd name="T31" fmla="*/ 31 h 58"/>
                    <a:gd name="T32" fmla="*/ 2 w 72"/>
                    <a:gd name="T33" fmla="*/ 33 h 58"/>
                    <a:gd name="T34" fmla="*/ 8 w 72"/>
                    <a:gd name="T35" fmla="*/ 37 h 58"/>
                    <a:gd name="T36" fmla="*/ 10 w 72"/>
                    <a:gd name="T37" fmla="*/ 39 h 58"/>
                    <a:gd name="T38" fmla="*/ 8 w 72"/>
                    <a:gd name="T39" fmla="*/ 39 h 58"/>
                    <a:gd name="T40" fmla="*/ 12 w 72"/>
                    <a:gd name="T41" fmla="*/ 47 h 58"/>
                    <a:gd name="T42" fmla="*/ 29 w 72"/>
                    <a:gd name="T43" fmla="*/ 45 h 58"/>
                    <a:gd name="T44" fmla="*/ 37 w 72"/>
                    <a:gd name="T45" fmla="*/ 51 h 58"/>
                    <a:gd name="T46" fmla="*/ 35 w 72"/>
                    <a:gd name="T47" fmla="*/ 53 h 58"/>
                    <a:gd name="T48" fmla="*/ 39 w 72"/>
                    <a:gd name="T49" fmla="*/ 53 h 58"/>
                    <a:gd name="T50" fmla="*/ 47 w 72"/>
                    <a:gd name="T51" fmla="*/ 58 h 58"/>
                    <a:gd name="T52" fmla="*/ 45 w 72"/>
                    <a:gd name="T53" fmla="*/ 51 h 58"/>
                    <a:gd name="T54" fmla="*/ 41 w 72"/>
                    <a:gd name="T55" fmla="*/ 49 h 58"/>
                    <a:gd name="T56" fmla="*/ 37 w 72"/>
                    <a:gd name="T57" fmla="*/ 45 h 58"/>
                    <a:gd name="T58" fmla="*/ 31 w 72"/>
                    <a:gd name="T59" fmla="*/ 41 h 58"/>
                    <a:gd name="T60" fmla="*/ 31 w 72"/>
                    <a:gd name="T61" fmla="*/ 39 h 58"/>
                    <a:gd name="T62" fmla="*/ 35 w 72"/>
                    <a:gd name="T63" fmla="*/ 39 h 58"/>
                    <a:gd name="T64" fmla="*/ 33 w 72"/>
                    <a:gd name="T65" fmla="*/ 37 h 58"/>
                    <a:gd name="T66" fmla="*/ 33 w 72"/>
                    <a:gd name="T67" fmla="*/ 35 h 58"/>
                    <a:gd name="T68" fmla="*/ 37 w 72"/>
                    <a:gd name="T69" fmla="*/ 37 h 58"/>
                    <a:gd name="T70" fmla="*/ 37 w 72"/>
                    <a:gd name="T71" fmla="*/ 35 h 58"/>
                    <a:gd name="T72" fmla="*/ 33 w 72"/>
                    <a:gd name="T73" fmla="*/ 31 h 58"/>
                    <a:gd name="T74" fmla="*/ 29 w 72"/>
                    <a:gd name="T75" fmla="*/ 25 h 58"/>
                    <a:gd name="T76" fmla="*/ 29 w 72"/>
                    <a:gd name="T77" fmla="*/ 18 h 58"/>
                    <a:gd name="T78" fmla="*/ 35 w 72"/>
                    <a:gd name="T79" fmla="*/ 18 h 58"/>
                    <a:gd name="T80" fmla="*/ 37 w 72"/>
                    <a:gd name="T81" fmla="*/ 23 h 58"/>
                    <a:gd name="T82" fmla="*/ 39 w 72"/>
                    <a:gd name="T83" fmla="*/ 25 h 58"/>
                    <a:gd name="T84" fmla="*/ 39 w 72"/>
                    <a:gd name="T85" fmla="*/ 20 h 58"/>
                    <a:gd name="T86" fmla="*/ 43 w 72"/>
                    <a:gd name="T87" fmla="*/ 25 h 58"/>
                    <a:gd name="T88" fmla="*/ 45 w 72"/>
                    <a:gd name="T89" fmla="*/ 25 h 58"/>
                    <a:gd name="T90" fmla="*/ 43 w 72"/>
                    <a:gd name="T91" fmla="*/ 23 h 58"/>
                    <a:gd name="T92" fmla="*/ 43 w 72"/>
                    <a:gd name="T93" fmla="*/ 20 h 58"/>
                    <a:gd name="T94" fmla="*/ 49 w 72"/>
                    <a:gd name="T95" fmla="*/ 23 h 58"/>
                    <a:gd name="T96" fmla="*/ 49 w 72"/>
                    <a:gd name="T97" fmla="*/ 23 h 58"/>
                    <a:gd name="T98" fmla="*/ 43 w 72"/>
                    <a:gd name="T99" fmla="*/ 16 h 58"/>
                    <a:gd name="T100" fmla="*/ 45 w 72"/>
                    <a:gd name="T101" fmla="*/ 14 h 58"/>
                    <a:gd name="T102" fmla="*/ 53 w 72"/>
                    <a:gd name="T103" fmla="*/ 12 h 58"/>
                    <a:gd name="T104" fmla="*/ 57 w 72"/>
                    <a:gd name="T105" fmla="*/ 10 h 58"/>
                    <a:gd name="T106" fmla="*/ 66 w 72"/>
                    <a:gd name="T107" fmla="*/ 12 h 58"/>
                    <a:gd name="T108" fmla="*/ 70 w 72"/>
                    <a:gd name="T109" fmla="*/ 12 h 58"/>
                    <a:gd name="T110" fmla="*/ 70 w 72"/>
                    <a:gd name="T111" fmla="*/ 8 h 5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2"/>
                    <a:gd name="T169" fmla="*/ 0 h 58"/>
                    <a:gd name="T170" fmla="*/ 72 w 72"/>
                    <a:gd name="T171" fmla="*/ 58 h 5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2" h="58">
                      <a:moveTo>
                        <a:pt x="70" y="8"/>
                      </a:moveTo>
                      <a:lnTo>
                        <a:pt x="72" y="4"/>
                      </a:lnTo>
                      <a:lnTo>
                        <a:pt x="72" y="2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59" y="6"/>
                      </a:lnTo>
                      <a:lnTo>
                        <a:pt x="47" y="2"/>
                      </a:lnTo>
                      <a:lnTo>
                        <a:pt x="43" y="2"/>
                      </a:lnTo>
                      <a:lnTo>
                        <a:pt x="33" y="4"/>
                      </a:lnTo>
                      <a:lnTo>
                        <a:pt x="18" y="10"/>
                      </a:lnTo>
                      <a:lnTo>
                        <a:pt x="10" y="12"/>
                      </a:lnTo>
                      <a:lnTo>
                        <a:pt x="8" y="14"/>
                      </a:lnTo>
                      <a:lnTo>
                        <a:pt x="8" y="20"/>
                      </a:lnTo>
                      <a:lnTo>
                        <a:pt x="4" y="25"/>
                      </a:lnTo>
                      <a:lnTo>
                        <a:pt x="2" y="29"/>
                      </a:lnTo>
                      <a:lnTo>
                        <a:pt x="0" y="31"/>
                      </a:lnTo>
                      <a:lnTo>
                        <a:pt x="2" y="33"/>
                      </a:lnTo>
                      <a:lnTo>
                        <a:pt x="8" y="37"/>
                      </a:lnTo>
                      <a:lnTo>
                        <a:pt x="10" y="39"/>
                      </a:lnTo>
                      <a:lnTo>
                        <a:pt x="8" y="39"/>
                      </a:lnTo>
                      <a:lnTo>
                        <a:pt x="12" y="47"/>
                      </a:lnTo>
                      <a:lnTo>
                        <a:pt x="29" y="45"/>
                      </a:lnTo>
                      <a:lnTo>
                        <a:pt x="37" y="51"/>
                      </a:lnTo>
                      <a:lnTo>
                        <a:pt x="35" y="53"/>
                      </a:lnTo>
                      <a:lnTo>
                        <a:pt x="39" y="53"/>
                      </a:lnTo>
                      <a:lnTo>
                        <a:pt x="47" y="58"/>
                      </a:lnTo>
                      <a:lnTo>
                        <a:pt x="45" y="51"/>
                      </a:lnTo>
                      <a:lnTo>
                        <a:pt x="41" y="49"/>
                      </a:lnTo>
                      <a:lnTo>
                        <a:pt x="37" y="45"/>
                      </a:lnTo>
                      <a:lnTo>
                        <a:pt x="31" y="41"/>
                      </a:lnTo>
                      <a:lnTo>
                        <a:pt x="31" y="39"/>
                      </a:lnTo>
                      <a:lnTo>
                        <a:pt x="35" y="39"/>
                      </a:lnTo>
                      <a:lnTo>
                        <a:pt x="33" y="37"/>
                      </a:lnTo>
                      <a:lnTo>
                        <a:pt x="33" y="35"/>
                      </a:lnTo>
                      <a:lnTo>
                        <a:pt x="37" y="37"/>
                      </a:lnTo>
                      <a:lnTo>
                        <a:pt x="37" y="35"/>
                      </a:lnTo>
                      <a:lnTo>
                        <a:pt x="33" y="31"/>
                      </a:lnTo>
                      <a:lnTo>
                        <a:pt x="29" y="25"/>
                      </a:lnTo>
                      <a:lnTo>
                        <a:pt x="29" y="18"/>
                      </a:lnTo>
                      <a:lnTo>
                        <a:pt x="35" y="18"/>
                      </a:lnTo>
                      <a:lnTo>
                        <a:pt x="37" y="23"/>
                      </a:lnTo>
                      <a:lnTo>
                        <a:pt x="39" y="25"/>
                      </a:lnTo>
                      <a:lnTo>
                        <a:pt x="39" y="20"/>
                      </a:lnTo>
                      <a:lnTo>
                        <a:pt x="43" y="25"/>
                      </a:lnTo>
                      <a:lnTo>
                        <a:pt x="45" y="25"/>
                      </a:lnTo>
                      <a:lnTo>
                        <a:pt x="43" y="23"/>
                      </a:lnTo>
                      <a:lnTo>
                        <a:pt x="43" y="20"/>
                      </a:lnTo>
                      <a:lnTo>
                        <a:pt x="49" y="23"/>
                      </a:lnTo>
                      <a:lnTo>
                        <a:pt x="43" y="16"/>
                      </a:lnTo>
                      <a:lnTo>
                        <a:pt x="45" y="14"/>
                      </a:lnTo>
                      <a:lnTo>
                        <a:pt x="53" y="12"/>
                      </a:lnTo>
                      <a:lnTo>
                        <a:pt x="57" y="10"/>
                      </a:lnTo>
                      <a:lnTo>
                        <a:pt x="66" y="12"/>
                      </a:lnTo>
                      <a:lnTo>
                        <a:pt x="70" y="12"/>
                      </a:lnTo>
                      <a:lnTo>
                        <a:pt x="70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77" name="Freeform 87"/>
                <p:cNvSpPr>
                  <a:spLocks noChangeAspect="1"/>
                </p:cNvSpPr>
                <p:nvPr/>
              </p:nvSpPr>
              <p:spPr bwMode="gray">
                <a:xfrm>
                  <a:off x="2294" y="1202"/>
                  <a:ext cx="26" cy="24"/>
                </a:xfrm>
                <a:custGeom>
                  <a:avLst/>
                  <a:gdLst>
                    <a:gd name="T0" fmla="*/ 20 w 29"/>
                    <a:gd name="T1" fmla="*/ 0 h 22"/>
                    <a:gd name="T2" fmla="*/ 14 w 29"/>
                    <a:gd name="T3" fmla="*/ 0 h 22"/>
                    <a:gd name="T4" fmla="*/ 8 w 29"/>
                    <a:gd name="T5" fmla="*/ 2 h 22"/>
                    <a:gd name="T6" fmla="*/ 4 w 29"/>
                    <a:gd name="T7" fmla="*/ 2 h 22"/>
                    <a:gd name="T8" fmla="*/ 0 w 29"/>
                    <a:gd name="T9" fmla="*/ 4 h 22"/>
                    <a:gd name="T10" fmla="*/ 0 w 29"/>
                    <a:gd name="T11" fmla="*/ 12 h 22"/>
                    <a:gd name="T12" fmla="*/ 0 w 29"/>
                    <a:gd name="T13" fmla="*/ 16 h 22"/>
                    <a:gd name="T14" fmla="*/ 4 w 29"/>
                    <a:gd name="T15" fmla="*/ 22 h 22"/>
                    <a:gd name="T16" fmla="*/ 6 w 29"/>
                    <a:gd name="T17" fmla="*/ 20 h 22"/>
                    <a:gd name="T18" fmla="*/ 14 w 29"/>
                    <a:gd name="T19" fmla="*/ 18 h 22"/>
                    <a:gd name="T20" fmla="*/ 29 w 29"/>
                    <a:gd name="T21" fmla="*/ 12 h 22"/>
                    <a:gd name="T22" fmla="*/ 27 w 29"/>
                    <a:gd name="T23" fmla="*/ 4 h 22"/>
                    <a:gd name="T24" fmla="*/ 20 w 29"/>
                    <a:gd name="T25" fmla="*/ 0 h 2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22"/>
                    <a:gd name="T41" fmla="*/ 29 w 29"/>
                    <a:gd name="T42" fmla="*/ 22 h 2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22">
                      <a:moveTo>
                        <a:pt x="20" y="0"/>
                      </a:move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2"/>
                      </a:lnTo>
                      <a:lnTo>
                        <a:pt x="6" y="20"/>
                      </a:lnTo>
                      <a:lnTo>
                        <a:pt x="14" y="18"/>
                      </a:lnTo>
                      <a:lnTo>
                        <a:pt x="29" y="12"/>
                      </a:lnTo>
                      <a:lnTo>
                        <a:pt x="27" y="4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78" name="Freeform 88"/>
                <p:cNvSpPr>
                  <a:spLocks noChangeAspect="1"/>
                </p:cNvSpPr>
                <p:nvPr/>
              </p:nvSpPr>
              <p:spPr bwMode="gray">
                <a:xfrm>
                  <a:off x="2290" y="1184"/>
                  <a:ext cx="17" cy="21"/>
                </a:xfrm>
                <a:custGeom>
                  <a:avLst/>
                  <a:gdLst>
                    <a:gd name="T0" fmla="*/ 12 w 18"/>
                    <a:gd name="T1" fmla="*/ 17 h 19"/>
                    <a:gd name="T2" fmla="*/ 18 w 18"/>
                    <a:gd name="T3" fmla="*/ 15 h 19"/>
                    <a:gd name="T4" fmla="*/ 8 w 18"/>
                    <a:gd name="T5" fmla="*/ 0 h 19"/>
                    <a:gd name="T6" fmla="*/ 4 w 18"/>
                    <a:gd name="T7" fmla="*/ 0 h 19"/>
                    <a:gd name="T8" fmla="*/ 0 w 18"/>
                    <a:gd name="T9" fmla="*/ 8 h 19"/>
                    <a:gd name="T10" fmla="*/ 0 w 18"/>
                    <a:gd name="T11" fmla="*/ 13 h 19"/>
                    <a:gd name="T12" fmla="*/ 4 w 18"/>
                    <a:gd name="T13" fmla="*/ 19 h 19"/>
                    <a:gd name="T14" fmla="*/ 8 w 18"/>
                    <a:gd name="T15" fmla="*/ 17 h 19"/>
                    <a:gd name="T16" fmla="*/ 12 w 18"/>
                    <a:gd name="T17" fmla="*/ 17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9"/>
                    <a:gd name="T29" fmla="*/ 18 w 1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9">
                      <a:moveTo>
                        <a:pt x="12" y="17"/>
                      </a:moveTo>
                      <a:lnTo>
                        <a:pt x="18" y="15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4" y="19"/>
                      </a:lnTo>
                      <a:lnTo>
                        <a:pt x="8" y="17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79" name="Freeform 89"/>
                <p:cNvSpPr>
                  <a:spLocks noChangeAspect="1"/>
                </p:cNvSpPr>
                <p:nvPr/>
              </p:nvSpPr>
              <p:spPr bwMode="gray">
                <a:xfrm>
                  <a:off x="2309" y="1172"/>
                  <a:ext cx="66" cy="43"/>
                </a:xfrm>
                <a:custGeom>
                  <a:avLst/>
                  <a:gdLst>
                    <a:gd name="T0" fmla="*/ 54 w 70"/>
                    <a:gd name="T1" fmla="*/ 2 h 41"/>
                    <a:gd name="T2" fmla="*/ 46 w 70"/>
                    <a:gd name="T3" fmla="*/ 2 h 41"/>
                    <a:gd name="T4" fmla="*/ 37 w 70"/>
                    <a:gd name="T5" fmla="*/ 6 h 41"/>
                    <a:gd name="T6" fmla="*/ 25 w 70"/>
                    <a:gd name="T7" fmla="*/ 6 h 41"/>
                    <a:gd name="T8" fmla="*/ 17 w 70"/>
                    <a:gd name="T9" fmla="*/ 6 h 41"/>
                    <a:gd name="T10" fmla="*/ 7 w 70"/>
                    <a:gd name="T11" fmla="*/ 6 h 41"/>
                    <a:gd name="T12" fmla="*/ 2 w 70"/>
                    <a:gd name="T13" fmla="*/ 4 h 41"/>
                    <a:gd name="T14" fmla="*/ 2 w 70"/>
                    <a:gd name="T15" fmla="*/ 0 h 41"/>
                    <a:gd name="T16" fmla="*/ 0 w 70"/>
                    <a:gd name="T17" fmla="*/ 2 h 41"/>
                    <a:gd name="T18" fmla="*/ 0 w 70"/>
                    <a:gd name="T19" fmla="*/ 10 h 41"/>
                    <a:gd name="T20" fmla="*/ 7 w 70"/>
                    <a:gd name="T21" fmla="*/ 14 h 41"/>
                    <a:gd name="T22" fmla="*/ 7 w 70"/>
                    <a:gd name="T23" fmla="*/ 18 h 41"/>
                    <a:gd name="T24" fmla="*/ 2 w 70"/>
                    <a:gd name="T25" fmla="*/ 20 h 41"/>
                    <a:gd name="T26" fmla="*/ 2 w 70"/>
                    <a:gd name="T27" fmla="*/ 27 h 41"/>
                    <a:gd name="T28" fmla="*/ 9 w 70"/>
                    <a:gd name="T29" fmla="*/ 31 h 41"/>
                    <a:gd name="T30" fmla="*/ 11 w 70"/>
                    <a:gd name="T31" fmla="*/ 39 h 41"/>
                    <a:gd name="T32" fmla="*/ 21 w 70"/>
                    <a:gd name="T33" fmla="*/ 37 h 41"/>
                    <a:gd name="T34" fmla="*/ 25 w 70"/>
                    <a:gd name="T35" fmla="*/ 37 h 41"/>
                    <a:gd name="T36" fmla="*/ 37 w 70"/>
                    <a:gd name="T37" fmla="*/ 41 h 41"/>
                    <a:gd name="T38" fmla="*/ 46 w 70"/>
                    <a:gd name="T39" fmla="*/ 37 h 41"/>
                    <a:gd name="T40" fmla="*/ 46 w 70"/>
                    <a:gd name="T41" fmla="*/ 35 h 41"/>
                    <a:gd name="T42" fmla="*/ 46 w 70"/>
                    <a:gd name="T43" fmla="*/ 33 h 41"/>
                    <a:gd name="T44" fmla="*/ 54 w 70"/>
                    <a:gd name="T45" fmla="*/ 33 h 41"/>
                    <a:gd name="T46" fmla="*/ 60 w 70"/>
                    <a:gd name="T47" fmla="*/ 31 h 41"/>
                    <a:gd name="T48" fmla="*/ 60 w 70"/>
                    <a:gd name="T49" fmla="*/ 31 h 41"/>
                    <a:gd name="T50" fmla="*/ 66 w 70"/>
                    <a:gd name="T51" fmla="*/ 31 h 41"/>
                    <a:gd name="T52" fmla="*/ 66 w 70"/>
                    <a:gd name="T53" fmla="*/ 31 h 41"/>
                    <a:gd name="T54" fmla="*/ 60 w 70"/>
                    <a:gd name="T55" fmla="*/ 25 h 41"/>
                    <a:gd name="T56" fmla="*/ 64 w 70"/>
                    <a:gd name="T57" fmla="*/ 20 h 41"/>
                    <a:gd name="T58" fmla="*/ 66 w 70"/>
                    <a:gd name="T59" fmla="*/ 10 h 41"/>
                    <a:gd name="T60" fmla="*/ 70 w 70"/>
                    <a:gd name="T61" fmla="*/ 6 h 41"/>
                    <a:gd name="T62" fmla="*/ 64 w 70"/>
                    <a:gd name="T63" fmla="*/ 4 h 41"/>
                    <a:gd name="T64" fmla="*/ 54 w 70"/>
                    <a:gd name="T65" fmla="*/ 2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0"/>
                    <a:gd name="T100" fmla="*/ 0 h 41"/>
                    <a:gd name="T101" fmla="*/ 70 w 70"/>
                    <a:gd name="T102" fmla="*/ 41 h 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0" h="41">
                      <a:moveTo>
                        <a:pt x="54" y="2"/>
                      </a:moveTo>
                      <a:lnTo>
                        <a:pt x="46" y="2"/>
                      </a:lnTo>
                      <a:lnTo>
                        <a:pt x="37" y="6"/>
                      </a:lnTo>
                      <a:lnTo>
                        <a:pt x="25" y="6"/>
                      </a:lnTo>
                      <a:lnTo>
                        <a:pt x="17" y="6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7" y="14"/>
                      </a:lnTo>
                      <a:lnTo>
                        <a:pt x="7" y="18"/>
                      </a:lnTo>
                      <a:lnTo>
                        <a:pt x="2" y="20"/>
                      </a:lnTo>
                      <a:lnTo>
                        <a:pt x="2" y="27"/>
                      </a:lnTo>
                      <a:lnTo>
                        <a:pt x="9" y="31"/>
                      </a:lnTo>
                      <a:lnTo>
                        <a:pt x="11" y="39"/>
                      </a:lnTo>
                      <a:lnTo>
                        <a:pt x="21" y="37"/>
                      </a:lnTo>
                      <a:lnTo>
                        <a:pt x="25" y="37"/>
                      </a:lnTo>
                      <a:lnTo>
                        <a:pt x="37" y="41"/>
                      </a:lnTo>
                      <a:lnTo>
                        <a:pt x="46" y="37"/>
                      </a:lnTo>
                      <a:lnTo>
                        <a:pt x="46" y="35"/>
                      </a:lnTo>
                      <a:lnTo>
                        <a:pt x="46" y="33"/>
                      </a:lnTo>
                      <a:lnTo>
                        <a:pt x="54" y="33"/>
                      </a:lnTo>
                      <a:lnTo>
                        <a:pt x="60" y="31"/>
                      </a:lnTo>
                      <a:lnTo>
                        <a:pt x="66" y="31"/>
                      </a:lnTo>
                      <a:lnTo>
                        <a:pt x="60" y="25"/>
                      </a:lnTo>
                      <a:lnTo>
                        <a:pt x="64" y="20"/>
                      </a:lnTo>
                      <a:lnTo>
                        <a:pt x="66" y="10"/>
                      </a:lnTo>
                      <a:lnTo>
                        <a:pt x="70" y="6"/>
                      </a:lnTo>
                      <a:lnTo>
                        <a:pt x="64" y="4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80" name="Freeform 90"/>
                <p:cNvSpPr>
                  <a:spLocks noChangeAspect="1"/>
                </p:cNvSpPr>
                <p:nvPr/>
              </p:nvSpPr>
              <p:spPr bwMode="gray">
                <a:xfrm>
                  <a:off x="2287" y="979"/>
                  <a:ext cx="57" cy="41"/>
                </a:xfrm>
                <a:custGeom>
                  <a:avLst/>
                  <a:gdLst>
                    <a:gd name="T0" fmla="*/ 18 w 63"/>
                    <a:gd name="T1" fmla="*/ 20 h 35"/>
                    <a:gd name="T2" fmla="*/ 20 w 63"/>
                    <a:gd name="T3" fmla="*/ 24 h 35"/>
                    <a:gd name="T4" fmla="*/ 20 w 63"/>
                    <a:gd name="T5" fmla="*/ 29 h 35"/>
                    <a:gd name="T6" fmla="*/ 26 w 63"/>
                    <a:gd name="T7" fmla="*/ 33 h 35"/>
                    <a:gd name="T8" fmla="*/ 33 w 63"/>
                    <a:gd name="T9" fmla="*/ 35 h 35"/>
                    <a:gd name="T10" fmla="*/ 37 w 63"/>
                    <a:gd name="T11" fmla="*/ 33 h 35"/>
                    <a:gd name="T12" fmla="*/ 43 w 63"/>
                    <a:gd name="T13" fmla="*/ 35 h 35"/>
                    <a:gd name="T14" fmla="*/ 45 w 63"/>
                    <a:gd name="T15" fmla="*/ 31 h 35"/>
                    <a:gd name="T16" fmla="*/ 51 w 63"/>
                    <a:gd name="T17" fmla="*/ 31 h 35"/>
                    <a:gd name="T18" fmla="*/ 51 w 63"/>
                    <a:gd name="T19" fmla="*/ 26 h 35"/>
                    <a:gd name="T20" fmla="*/ 53 w 63"/>
                    <a:gd name="T21" fmla="*/ 22 h 35"/>
                    <a:gd name="T22" fmla="*/ 61 w 63"/>
                    <a:gd name="T23" fmla="*/ 18 h 35"/>
                    <a:gd name="T24" fmla="*/ 63 w 63"/>
                    <a:gd name="T25" fmla="*/ 12 h 35"/>
                    <a:gd name="T26" fmla="*/ 59 w 63"/>
                    <a:gd name="T27" fmla="*/ 12 h 35"/>
                    <a:gd name="T28" fmla="*/ 49 w 63"/>
                    <a:gd name="T29" fmla="*/ 6 h 35"/>
                    <a:gd name="T30" fmla="*/ 45 w 63"/>
                    <a:gd name="T31" fmla="*/ 4 h 35"/>
                    <a:gd name="T32" fmla="*/ 39 w 63"/>
                    <a:gd name="T33" fmla="*/ 2 h 35"/>
                    <a:gd name="T34" fmla="*/ 35 w 63"/>
                    <a:gd name="T35" fmla="*/ 6 h 35"/>
                    <a:gd name="T36" fmla="*/ 28 w 63"/>
                    <a:gd name="T37" fmla="*/ 2 h 35"/>
                    <a:gd name="T38" fmla="*/ 18 w 63"/>
                    <a:gd name="T39" fmla="*/ 2 h 35"/>
                    <a:gd name="T40" fmla="*/ 10 w 63"/>
                    <a:gd name="T41" fmla="*/ 0 h 35"/>
                    <a:gd name="T42" fmla="*/ 4 w 63"/>
                    <a:gd name="T43" fmla="*/ 4 h 35"/>
                    <a:gd name="T44" fmla="*/ 4 w 63"/>
                    <a:gd name="T45" fmla="*/ 4 h 35"/>
                    <a:gd name="T46" fmla="*/ 0 w 63"/>
                    <a:gd name="T47" fmla="*/ 6 h 35"/>
                    <a:gd name="T48" fmla="*/ 2 w 63"/>
                    <a:gd name="T49" fmla="*/ 12 h 35"/>
                    <a:gd name="T50" fmla="*/ 4 w 63"/>
                    <a:gd name="T51" fmla="*/ 16 h 35"/>
                    <a:gd name="T52" fmla="*/ 6 w 63"/>
                    <a:gd name="T53" fmla="*/ 18 h 35"/>
                    <a:gd name="T54" fmla="*/ 8 w 63"/>
                    <a:gd name="T55" fmla="*/ 20 h 35"/>
                    <a:gd name="T56" fmla="*/ 18 w 63"/>
                    <a:gd name="T57" fmla="*/ 20 h 3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3"/>
                    <a:gd name="T88" fmla="*/ 0 h 35"/>
                    <a:gd name="T89" fmla="*/ 63 w 63"/>
                    <a:gd name="T90" fmla="*/ 35 h 3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3" h="35">
                      <a:moveTo>
                        <a:pt x="18" y="20"/>
                      </a:moveTo>
                      <a:lnTo>
                        <a:pt x="20" y="24"/>
                      </a:lnTo>
                      <a:lnTo>
                        <a:pt x="20" y="29"/>
                      </a:lnTo>
                      <a:lnTo>
                        <a:pt x="26" y="33"/>
                      </a:lnTo>
                      <a:lnTo>
                        <a:pt x="33" y="35"/>
                      </a:lnTo>
                      <a:lnTo>
                        <a:pt x="37" y="33"/>
                      </a:lnTo>
                      <a:lnTo>
                        <a:pt x="43" y="35"/>
                      </a:lnTo>
                      <a:lnTo>
                        <a:pt x="45" y="31"/>
                      </a:lnTo>
                      <a:lnTo>
                        <a:pt x="51" y="31"/>
                      </a:lnTo>
                      <a:lnTo>
                        <a:pt x="51" y="26"/>
                      </a:lnTo>
                      <a:lnTo>
                        <a:pt x="53" y="22"/>
                      </a:lnTo>
                      <a:lnTo>
                        <a:pt x="61" y="18"/>
                      </a:lnTo>
                      <a:lnTo>
                        <a:pt x="63" y="12"/>
                      </a:lnTo>
                      <a:lnTo>
                        <a:pt x="59" y="12"/>
                      </a:lnTo>
                      <a:lnTo>
                        <a:pt x="49" y="6"/>
                      </a:lnTo>
                      <a:lnTo>
                        <a:pt x="45" y="4"/>
                      </a:lnTo>
                      <a:lnTo>
                        <a:pt x="39" y="2"/>
                      </a:lnTo>
                      <a:lnTo>
                        <a:pt x="35" y="6"/>
                      </a:lnTo>
                      <a:lnTo>
                        <a:pt x="28" y="2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2" y="12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8" y="20"/>
                      </a:lnTo>
                      <a:lnTo>
                        <a:pt x="18" y="2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81" name="Freeform 91"/>
                <p:cNvSpPr>
                  <a:spLocks noChangeAspect="1"/>
                </p:cNvSpPr>
                <p:nvPr/>
              </p:nvSpPr>
              <p:spPr bwMode="gray">
                <a:xfrm>
                  <a:off x="2287" y="957"/>
                  <a:ext cx="71" cy="36"/>
                </a:xfrm>
                <a:custGeom>
                  <a:avLst/>
                  <a:gdLst>
                    <a:gd name="T0" fmla="*/ 4 w 78"/>
                    <a:gd name="T1" fmla="*/ 25 h 33"/>
                    <a:gd name="T2" fmla="*/ 10 w 78"/>
                    <a:gd name="T3" fmla="*/ 21 h 33"/>
                    <a:gd name="T4" fmla="*/ 18 w 78"/>
                    <a:gd name="T5" fmla="*/ 23 h 33"/>
                    <a:gd name="T6" fmla="*/ 28 w 78"/>
                    <a:gd name="T7" fmla="*/ 23 h 33"/>
                    <a:gd name="T8" fmla="*/ 35 w 78"/>
                    <a:gd name="T9" fmla="*/ 27 h 33"/>
                    <a:gd name="T10" fmla="*/ 39 w 78"/>
                    <a:gd name="T11" fmla="*/ 23 h 33"/>
                    <a:gd name="T12" fmla="*/ 45 w 78"/>
                    <a:gd name="T13" fmla="*/ 25 h 33"/>
                    <a:gd name="T14" fmla="*/ 49 w 78"/>
                    <a:gd name="T15" fmla="*/ 27 h 33"/>
                    <a:gd name="T16" fmla="*/ 59 w 78"/>
                    <a:gd name="T17" fmla="*/ 33 h 33"/>
                    <a:gd name="T18" fmla="*/ 63 w 78"/>
                    <a:gd name="T19" fmla="*/ 33 h 33"/>
                    <a:gd name="T20" fmla="*/ 66 w 78"/>
                    <a:gd name="T21" fmla="*/ 33 h 33"/>
                    <a:gd name="T22" fmla="*/ 70 w 78"/>
                    <a:gd name="T23" fmla="*/ 31 h 33"/>
                    <a:gd name="T24" fmla="*/ 78 w 78"/>
                    <a:gd name="T25" fmla="*/ 25 h 33"/>
                    <a:gd name="T26" fmla="*/ 76 w 78"/>
                    <a:gd name="T27" fmla="*/ 19 h 33"/>
                    <a:gd name="T28" fmla="*/ 70 w 78"/>
                    <a:gd name="T29" fmla="*/ 14 h 33"/>
                    <a:gd name="T30" fmla="*/ 70 w 78"/>
                    <a:gd name="T31" fmla="*/ 10 h 33"/>
                    <a:gd name="T32" fmla="*/ 63 w 78"/>
                    <a:gd name="T33" fmla="*/ 6 h 33"/>
                    <a:gd name="T34" fmla="*/ 57 w 78"/>
                    <a:gd name="T35" fmla="*/ 6 h 33"/>
                    <a:gd name="T36" fmla="*/ 51 w 78"/>
                    <a:gd name="T37" fmla="*/ 2 h 33"/>
                    <a:gd name="T38" fmla="*/ 39 w 78"/>
                    <a:gd name="T39" fmla="*/ 0 h 33"/>
                    <a:gd name="T40" fmla="*/ 35 w 78"/>
                    <a:gd name="T41" fmla="*/ 2 h 33"/>
                    <a:gd name="T42" fmla="*/ 33 w 78"/>
                    <a:gd name="T43" fmla="*/ 4 h 33"/>
                    <a:gd name="T44" fmla="*/ 35 w 78"/>
                    <a:gd name="T45" fmla="*/ 14 h 33"/>
                    <a:gd name="T46" fmla="*/ 30 w 78"/>
                    <a:gd name="T47" fmla="*/ 17 h 33"/>
                    <a:gd name="T48" fmla="*/ 24 w 78"/>
                    <a:gd name="T49" fmla="*/ 14 h 33"/>
                    <a:gd name="T50" fmla="*/ 22 w 78"/>
                    <a:gd name="T51" fmla="*/ 10 h 33"/>
                    <a:gd name="T52" fmla="*/ 16 w 78"/>
                    <a:gd name="T53" fmla="*/ 8 h 33"/>
                    <a:gd name="T54" fmla="*/ 16 w 78"/>
                    <a:gd name="T55" fmla="*/ 4 h 33"/>
                    <a:gd name="T56" fmla="*/ 12 w 78"/>
                    <a:gd name="T57" fmla="*/ 6 h 33"/>
                    <a:gd name="T58" fmla="*/ 6 w 78"/>
                    <a:gd name="T59" fmla="*/ 6 h 33"/>
                    <a:gd name="T60" fmla="*/ 4 w 78"/>
                    <a:gd name="T61" fmla="*/ 17 h 33"/>
                    <a:gd name="T62" fmla="*/ 0 w 78"/>
                    <a:gd name="T63" fmla="*/ 21 h 33"/>
                    <a:gd name="T64" fmla="*/ 0 w 78"/>
                    <a:gd name="T65" fmla="*/ 27 h 33"/>
                    <a:gd name="T66" fmla="*/ 4 w 78"/>
                    <a:gd name="T67" fmla="*/ 25 h 33"/>
                    <a:gd name="T68" fmla="*/ 4 w 78"/>
                    <a:gd name="T69" fmla="*/ 25 h 3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8"/>
                    <a:gd name="T106" fmla="*/ 0 h 33"/>
                    <a:gd name="T107" fmla="*/ 78 w 78"/>
                    <a:gd name="T108" fmla="*/ 33 h 3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8" h="33">
                      <a:moveTo>
                        <a:pt x="4" y="25"/>
                      </a:moveTo>
                      <a:lnTo>
                        <a:pt x="10" y="21"/>
                      </a:lnTo>
                      <a:lnTo>
                        <a:pt x="18" y="23"/>
                      </a:lnTo>
                      <a:lnTo>
                        <a:pt x="28" y="23"/>
                      </a:lnTo>
                      <a:lnTo>
                        <a:pt x="35" y="27"/>
                      </a:lnTo>
                      <a:lnTo>
                        <a:pt x="39" y="23"/>
                      </a:lnTo>
                      <a:lnTo>
                        <a:pt x="45" y="25"/>
                      </a:lnTo>
                      <a:lnTo>
                        <a:pt x="49" y="27"/>
                      </a:lnTo>
                      <a:lnTo>
                        <a:pt x="59" y="33"/>
                      </a:lnTo>
                      <a:lnTo>
                        <a:pt x="63" y="33"/>
                      </a:lnTo>
                      <a:lnTo>
                        <a:pt x="66" y="33"/>
                      </a:lnTo>
                      <a:lnTo>
                        <a:pt x="70" y="31"/>
                      </a:lnTo>
                      <a:lnTo>
                        <a:pt x="78" y="25"/>
                      </a:lnTo>
                      <a:lnTo>
                        <a:pt x="76" y="19"/>
                      </a:lnTo>
                      <a:lnTo>
                        <a:pt x="70" y="14"/>
                      </a:lnTo>
                      <a:lnTo>
                        <a:pt x="70" y="10"/>
                      </a:lnTo>
                      <a:lnTo>
                        <a:pt x="63" y="6"/>
                      </a:lnTo>
                      <a:lnTo>
                        <a:pt x="57" y="6"/>
                      </a:lnTo>
                      <a:lnTo>
                        <a:pt x="51" y="2"/>
                      </a:lnTo>
                      <a:lnTo>
                        <a:pt x="39" y="0"/>
                      </a:lnTo>
                      <a:lnTo>
                        <a:pt x="35" y="2"/>
                      </a:lnTo>
                      <a:lnTo>
                        <a:pt x="33" y="4"/>
                      </a:lnTo>
                      <a:lnTo>
                        <a:pt x="35" y="14"/>
                      </a:lnTo>
                      <a:lnTo>
                        <a:pt x="30" y="17"/>
                      </a:lnTo>
                      <a:lnTo>
                        <a:pt x="24" y="14"/>
                      </a:lnTo>
                      <a:lnTo>
                        <a:pt x="22" y="10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4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82" name="Freeform 92"/>
                <p:cNvSpPr>
                  <a:spLocks noChangeAspect="1"/>
                </p:cNvSpPr>
                <p:nvPr/>
              </p:nvSpPr>
              <p:spPr bwMode="gray">
                <a:xfrm>
                  <a:off x="2308" y="933"/>
                  <a:ext cx="43" cy="30"/>
                </a:xfrm>
                <a:custGeom>
                  <a:avLst/>
                  <a:gdLst>
                    <a:gd name="T0" fmla="*/ 27 w 46"/>
                    <a:gd name="T1" fmla="*/ 23 h 27"/>
                    <a:gd name="T2" fmla="*/ 33 w 46"/>
                    <a:gd name="T3" fmla="*/ 27 h 27"/>
                    <a:gd name="T4" fmla="*/ 39 w 46"/>
                    <a:gd name="T5" fmla="*/ 27 h 27"/>
                    <a:gd name="T6" fmla="*/ 42 w 46"/>
                    <a:gd name="T7" fmla="*/ 21 h 27"/>
                    <a:gd name="T8" fmla="*/ 42 w 46"/>
                    <a:gd name="T9" fmla="*/ 17 h 27"/>
                    <a:gd name="T10" fmla="*/ 44 w 46"/>
                    <a:gd name="T11" fmla="*/ 13 h 27"/>
                    <a:gd name="T12" fmla="*/ 46 w 46"/>
                    <a:gd name="T13" fmla="*/ 9 h 27"/>
                    <a:gd name="T14" fmla="*/ 44 w 46"/>
                    <a:gd name="T15" fmla="*/ 5 h 27"/>
                    <a:gd name="T16" fmla="*/ 39 w 46"/>
                    <a:gd name="T17" fmla="*/ 2 h 27"/>
                    <a:gd name="T18" fmla="*/ 35 w 46"/>
                    <a:gd name="T19" fmla="*/ 5 h 27"/>
                    <a:gd name="T20" fmla="*/ 33 w 46"/>
                    <a:gd name="T21" fmla="*/ 2 h 27"/>
                    <a:gd name="T22" fmla="*/ 25 w 46"/>
                    <a:gd name="T23" fmla="*/ 0 h 27"/>
                    <a:gd name="T24" fmla="*/ 21 w 46"/>
                    <a:gd name="T25" fmla="*/ 2 h 27"/>
                    <a:gd name="T26" fmla="*/ 15 w 46"/>
                    <a:gd name="T27" fmla="*/ 2 h 27"/>
                    <a:gd name="T28" fmla="*/ 9 w 46"/>
                    <a:gd name="T29" fmla="*/ 2 h 27"/>
                    <a:gd name="T30" fmla="*/ 4 w 46"/>
                    <a:gd name="T31" fmla="*/ 5 h 27"/>
                    <a:gd name="T32" fmla="*/ 0 w 46"/>
                    <a:gd name="T33" fmla="*/ 7 h 27"/>
                    <a:gd name="T34" fmla="*/ 0 w 46"/>
                    <a:gd name="T35" fmla="*/ 9 h 27"/>
                    <a:gd name="T36" fmla="*/ 0 w 46"/>
                    <a:gd name="T37" fmla="*/ 11 h 27"/>
                    <a:gd name="T38" fmla="*/ 2 w 46"/>
                    <a:gd name="T39" fmla="*/ 13 h 27"/>
                    <a:gd name="T40" fmla="*/ 0 w 46"/>
                    <a:gd name="T41" fmla="*/ 15 h 27"/>
                    <a:gd name="T42" fmla="*/ 2 w 46"/>
                    <a:gd name="T43" fmla="*/ 17 h 27"/>
                    <a:gd name="T44" fmla="*/ 6 w 46"/>
                    <a:gd name="T45" fmla="*/ 19 h 27"/>
                    <a:gd name="T46" fmla="*/ 11 w 46"/>
                    <a:gd name="T47" fmla="*/ 17 h 27"/>
                    <a:gd name="T48" fmla="*/ 11 w 46"/>
                    <a:gd name="T49" fmla="*/ 17 h 27"/>
                    <a:gd name="T50" fmla="*/ 11 w 46"/>
                    <a:gd name="T51" fmla="*/ 23 h 27"/>
                    <a:gd name="T52" fmla="*/ 15 w 46"/>
                    <a:gd name="T53" fmla="*/ 21 h 27"/>
                    <a:gd name="T54" fmla="*/ 27 w 46"/>
                    <a:gd name="T55" fmla="*/ 23 h 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"/>
                    <a:gd name="T85" fmla="*/ 0 h 27"/>
                    <a:gd name="T86" fmla="*/ 46 w 46"/>
                    <a:gd name="T87" fmla="*/ 27 h 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" h="27">
                      <a:moveTo>
                        <a:pt x="27" y="23"/>
                      </a:moveTo>
                      <a:lnTo>
                        <a:pt x="33" y="27"/>
                      </a:lnTo>
                      <a:lnTo>
                        <a:pt x="39" y="27"/>
                      </a:lnTo>
                      <a:lnTo>
                        <a:pt x="42" y="21"/>
                      </a:lnTo>
                      <a:lnTo>
                        <a:pt x="42" y="17"/>
                      </a:lnTo>
                      <a:lnTo>
                        <a:pt x="44" y="13"/>
                      </a:lnTo>
                      <a:lnTo>
                        <a:pt x="46" y="9"/>
                      </a:lnTo>
                      <a:lnTo>
                        <a:pt x="44" y="5"/>
                      </a:lnTo>
                      <a:lnTo>
                        <a:pt x="39" y="2"/>
                      </a:lnTo>
                      <a:lnTo>
                        <a:pt x="35" y="5"/>
                      </a:lnTo>
                      <a:lnTo>
                        <a:pt x="33" y="2"/>
                      </a:lnTo>
                      <a:lnTo>
                        <a:pt x="25" y="0"/>
                      </a:lnTo>
                      <a:lnTo>
                        <a:pt x="21" y="2"/>
                      </a:lnTo>
                      <a:lnTo>
                        <a:pt x="15" y="2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6" y="19"/>
                      </a:lnTo>
                      <a:lnTo>
                        <a:pt x="11" y="17"/>
                      </a:lnTo>
                      <a:lnTo>
                        <a:pt x="11" y="23"/>
                      </a:lnTo>
                      <a:lnTo>
                        <a:pt x="15" y="21"/>
                      </a:lnTo>
                      <a:lnTo>
                        <a:pt x="27" y="2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83" name="Freeform 93"/>
                <p:cNvSpPr>
                  <a:spLocks noChangeAspect="1"/>
                </p:cNvSpPr>
                <p:nvPr/>
              </p:nvSpPr>
              <p:spPr bwMode="gray">
                <a:xfrm>
                  <a:off x="3308" y="1556"/>
                  <a:ext cx="27" cy="33"/>
                </a:xfrm>
                <a:custGeom>
                  <a:avLst/>
                  <a:gdLst>
                    <a:gd name="T0" fmla="*/ 29 w 29"/>
                    <a:gd name="T1" fmla="*/ 6 h 29"/>
                    <a:gd name="T2" fmla="*/ 29 w 29"/>
                    <a:gd name="T3" fmla="*/ 2 h 29"/>
                    <a:gd name="T4" fmla="*/ 25 w 29"/>
                    <a:gd name="T5" fmla="*/ 0 h 29"/>
                    <a:gd name="T6" fmla="*/ 23 w 29"/>
                    <a:gd name="T7" fmla="*/ 2 h 29"/>
                    <a:gd name="T8" fmla="*/ 21 w 29"/>
                    <a:gd name="T9" fmla="*/ 0 h 29"/>
                    <a:gd name="T10" fmla="*/ 16 w 29"/>
                    <a:gd name="T11" fmla="*/ 2 h 29"/>
                    <a:gd name="T12" fmla="*/ 12 w 29"/>
                    <a:gd name="T13" fmla="*/ 2 h 29"/>
                    <a:gd name="T14" fmla="*/ 10 w 29"/>
                    <a:gd name="T15" fmla="*/ 2 h 29"/>
                    <a:gd name="T16" fmla="*/ 6 w 29"/>
                    <a:gd name="T17" fmla="*/ 2 h 29"/>
                    <a:gd name="T18" fmla="*/ 6 w 29"/>
                    <a:gd name="T19" fmla="*/ 4 h 29"/>
                    <a:gd name="T20" fmla="*/ 6 w 29"/>
                    <a:gd name="T21" fmla="*/ 6 h 29"/>
                    <a:gd name="T22" fmla="*/ 0 w 29"/>
                    <a:gd name="T23" fmla="*/ 10 h 29"/>
                    <a:gd name="T24" fmla="*/ 0 w 29"/>
                    <a:gd name="T25" fmla="*/ 21 h 29"/>
                    <a:gd name="T26" fmla="*/ 2 w 29"/>
                    <a:gd name="T27" fmla="*/ 21 h 29"/>
                    <a:gd name="T28" fmla="*/ 4 w 29"/>
                    <a:gd name="T29" fmla="*/ 25 h 29"/>
                    <a:gd name="T30" fmla="*/ 12 w 29"/>
                    <a:gd name="T31" fmla="*/ 27 h 29"/>
                    <a:gd name="T32" fmla="*/ 12 w 29"/>
                    <a:gd name="T33" fmla="*/ 29 h 29"/>
                    <a:gd name="T34" fmla="*/ 14 w 29"/>
                    <a:gd name="T35" fmla="*/ 27 h 29"/>
                    <a:gd name="T36" fmla="*/ 16 w 29"/>
                    <a:gd name="T37" fmla="*/ 25 h 29"/>
                    <a:gd name="T38" fmla="*/ 21 w 29"/>
                    <a:gd name="T39" fmla="*/ 23 h 29"/>
                    <a:gd name="T40" fmla="*/ 23 w 29"/>
                    <a:gd name="T41" fmla="*/ 21 h 29"/>
                    <a:gd name="T42" fmla="*/ 25 w 29"/>
                    <a:gd name="T43" fmla="*/ 21 h 29"/>
                    <a:gd name="T44" fmla="*/ 25 w 29"/>
                    <a:gd name="T45" fmla="*/ 8 h 29"/>
                    <a:gd name="T46" fmla="*/ 29 w 29"/>
                    <a:gd name="T47" fmla="*/ 6 h 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9"/>
                    <a:gd name="T73" fmla="*/ 0 h 29"/>
                    <a:gd name="T74" fmla="*/ 29 w 29"/>
                    <a:gd name="T75" fmla="*/ 29 h 2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9" h="29">
                      <a:moveTo>
                        <a:pt x="29" y="6"/>
                      </a:move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12" y="27"/>
                      </a:lnTo>
                      <a:lnTo>
                        <a:pt x="12" y="29"/>
                      </a:lnTo>
                      <a:lnTo>
                        <a:pt x="14" y="27"/>
                      </a:lnTo>
                      <a:lnTo>
                        <a:pt x="16" y="25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5" y="8"/>
                      </a:lnTo>
                      <a:lnTo>
                        <a:pt x="29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84" name="Freeform 94"/>
                <p:cNvSpPr>
                  <a:spLocks noChangeAspect="1"/>
                </p:cNvSpPr>
                <p:nvPr/>
              </p:nvSpPr>
              <p:spPr bwMode="gray">
                <a:xfrm>
                  <a:off x="3513" y="1211"/>
                  <a:ext cx="102" cy="130"/>
                </a:xfrm>
                <a:custGeom>
                  <a:avLst/>
                  <a:gdLst>
                    <a:gd name="T0" fmla="*/ 74 w 109"/>
                    <a:gd name="T1" fmla="*/ 0 h 115"/>
                    <a:gd name="T2" fmla="*/ 72 w 109"/>
                    <a:gd name="T3" fmla="*/ 2 h 115"/>
                    <a:gd name="T4" fmla="*/ 76 w 109"/>
                    <a:gd name="T5" fmla="*/ 6 h 115"/>
                    <a:gd name="T6" fmla="*/ 72 w 109"/>
                    <a:gd name="T7" fmla="*/ 8 h 115"/>
                    <a:gd name="T8" fmla="*/ 68 w 109"/>
                    <a:gd name="T9" fmla="*/ 4 h 115"/>
                    <a:gd name="T10" fmla="*/ 64 w 109"/>
                    <a:gd name="T11" fmla="*/ 6 h 115"/>
                    <a:gd name="T12" fmla="*/ 68 w 109"/>
                    <a:gd name="T13" fmla="*/ 10 h 115"/>
                    <a:gd name="T14" fmla="*/ 64 w 109"/>
                    <a:gd name="T15" fmla="*/ 12 h 115"/>
                    <a:gd name="T16" fmla="*/ 68 w 109"/>
                    <a:gd name="T17" fmla="*/ 18 h 115"/>
                    <a:gd name="T18" fmla="*/ 66 w 109"/>
                    <a:gd name="T19" fmla="*/ 23 h 115"/>
                    <a:gd name="T20" fmla="*/ 70 w 109"/>
                    <a:gd name="T21" fmla="*/ 23 h 115"/>
                    <a:gd name="T22" fmla="*/ 76 w 109"/>
                    <a:gd name="T23" fmla="*/ 31 h 115"/>
                    <a:gd name="T24" fmla="*/ 76 w 109"/>
                    <a:gd name="T25" fmla="*/ 39 h 115"/>
                    <a:gd name="T26" fmla="*/ 76 w 109"/>
                    <a:gd name="T27" fmla="*/ 47 h 115"/>
                    <a:gd name="T28" fmla="*/ 72 w 109"/>
                    <a:gd name="T29" fmla="*/ 54 h 115"/>
                    <a:gd name="T30" fmla="*/ 70 w 109"/>
                    <a:gd name="T31" fmla="*/ 62 h 115"/>
                    <a:gd name="T32" fmla="*/ 62 w 109"/>
                    <a:gd name="T33" fmla="*/ 68 h 115"/>
                    <a:gd name="T34" fmla="*/ 55 w 109"/>
                    <a:gd name="T35" fmla="*/ 64 h 115"/>
                    <a:gd name="T36" fmla="*/ 55 w 109"/>
                    <a:gd name="T37" fmla="*/ 60 h 115"/>
                    <a:gd name="T38" fmla="*/ 51 w 109"/>
                    <a:gd name="T39" fmla="*/ 60 h 115"/>
                    <a:gd name="T40" fmla="*/ 53 w 109"/>
                    <a:gd name="T41" fmla="*/ 68 h 115"/>
                    <a:gd name="T42" fmla="*/ 51 w 109"/>
                    <a:gd name="T43" fmla="*/ 82 h 115"/>
                    <a:gd name="T44" fmla="*/ 41 w 109"/>
                    <a:gd name="T45" fmla="*/ 82 h 115"/>
                    <a:gd name="T46" fmla="*/ 29 w 109"/>
                    <a:gd name="T47" fmla="*/ 84 h 115"/>
                    <a:gd name="T48" fmla="*/ 18 w 109"/>
                    <a:gd name="T49" fmla="*/ 84 h 115"/>
                    <a:gd name="T50" fmla="*/ 12 w 109"/>
                    <a:gd name="T51" fmla="*/ 91 h 115"/>
                    <a:gd name="T52" fmla="*/ 6 w 109"/>
                    <a:gd name="T53" fmla="*/ 97 h 115"/>
                    <a:gd name="T54" fmla="*/ 0 w 109"/>
                    <a:gd name="T55" fmla="*/ 103 h 115"/>
                    <a:gd name="T56" fmla="*/ 4 w 109"/>
                    <a:gd name="T57" fmla="*/ 107 h 115"/>
                    <a:gd name="T58" fmla="*/ 14 w 109"/>
                    <a:gd name="T59" fmla="*/ 111 h 115"/>
                    <a:gd name="T60" fmla="*/ 16 w 109"/>
                    <a:gd name="T61" fmla="*/ 107 h 115"/>
                    <a:gd name="T62" fmla="*/ 24 w 109"/>
                    <a:gd name="T63" fmla="*/ 103 h 115"/>
                    <a:gd name="T64" fmla="*/ 35 w 109"/>
                    <a:gd name="T65" fmla="*/ 97 h 115"/>
                    <a:gd name="T66" fmla="*/ 43 w 109"/>
                    <a:gd name="T67" fmla="*/ 97 h 115"/>
                    <a:gd name="T68" fmla="*/ 47 w 109"/>
                    <a:gd name="T69" fmla="*/ 95 h 115"/>
                    <a:gd name="T70" fmla="*/ 49 w 109"/>
                    <a:gd name="T71" fmla="*/ 103 h 115"/>
                    <a:gd name="T72" fmla="*/ 51 w 109"/>
                    <a:gd name="T73" fmla="*/ 109 h 115"/>
                    <a:gd name="T74" fmla="*/ 62 w 109"/>
                    <a:gd name="T75" fmla="*/ 109 h 115"/>
                    <a:gd name="T76" fmla="*/ 66 w 109"/>
                    <a:gd name="T77" fmla="*/ 103 h 115"/>
                    <a:gd name="T78" fmla="*/ 68 w 109"/>
                    <a:gd name="T79" fmla="*/ 101 h 115"/>
                    <a:gd name="T80" fmla="*/ 64 w 109"/>
                    <a:gd name="T81" fmla="*/ 95 h 115"/>
                    <a:gd name="T82" fmla="*/ 68 w 109"/>
                    <a:gd name="T83" fmla="*/ 97 h 115"/>
                    <a:gd name="T84" fmla="*/ 70 w 109"/>
                    <a:gd name="T85" fmla="*/ 99 h 115"/>
                    <a:gd name="T86" fmla="*/ 76 w 109"/>
                    <a:gd name="T87" fmla="*/ 99 h 115"/>
                    <a:gd name="T88" fmla="*/ 84 w 109"/>
                    <a:gd name="T89" fmla="*/ 93 h 115"/>
                    <a:gd name="T90" fmla="*/ 88 w 109"/>
                    <a:gd name="T91" fmla="*/ 93 h 115"/>
                    <a:gd name="T92" fmla="*/ 92 w 109"/>
                    <a:gd name="T93" fmla="*/ 99 h 115"/>
                    <a:gd name="T94" fmla="*/ 90 w 109"/>
                    <a:gd name="T95" fmla="*/ 93 h 115"/>
                    <a:gd name="T96" fmla="*/ 97 w 109"/>
                    <a:gd name="T97" fmla="*/ 91 h 115"/>
                    <a:gd name="T98" fmla="*/ 97 w 109"/>
                    <a:gd name="T99" fmla="*/ 84 h 115"/>
                    <a:gd name="T100" fmla="*/ 99 w 109"/>
                    <a:gd name="T101" fmla="*/ 89 h 115"/>
                    <a:gd name="T102" fmla="*/ 101 w 109"/>
                    <a:gd name="T103" fmla="*/ 95 h 115"/>
                    <a:gd name="T104" fmla="*/ 107 w 109"/>
                    <a:gd name="T105" fmla="*/ 91 h 115"/>
                    <a:gd name="T106" fmla="*/ 109 w 109"/>
                    <a:gd name="T107" fmla="*/ 80 h 115"/>
                    <a:gd name="T108" fmla="*/ 101 w 109"/>
                    <a:gd name="T109" fmla="*/ 72 h 115"/>
                    <a:gd name="T110" fmla="*/ 101 w 109"/>
                    <a:gd name="T111" fmla="*/ 66 h 115"/>
                    <a:gd name="T112" fmla="*/ 92 w 109"/>
                    <a:gd name="T113" fmla="*/ 49 h 115"/>
                    <a:gd name="T114" fmla="*/ 95 w 109"/>
                    <a:gd name="T115" fmla="*/ 43 h 115"/>
                    <a:gd name="T116" fmla="*/ 97 w 109"/>
                    <a:gd name="T117" fmla="*/ 41 h 115"/>
                    <a:gd name="T118" fmla="*/ 92 w 109"/>
                    <a:gd name="T119" fmla="*/ 25 h 115"/>
                    <a:gd name="T120" fmla="*/ 84 w 109"/>
                    <a:gd name="T121" fmla="*/ 12 h 115"/>
                    <a:gd name="T122" fmla="*/ 78 w 109"/>
                    <a:gd name="T123" fmla="*/ 4 h 11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09"/>
                    <a:gd name="T187" fmla="*/ 0 h 115"/>
                    <a:gd name="T188" fmla="*/ 109 w 109"/>
                    <a:gd name="T189" fmla="*/ 115 h 11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09" h="115">
                      <a:moveTo>
                        <a:pt x="76" y="0"/>
                      </a:moveTo>
                      <a:lnTo>
                        <a:pt x="74" y="0"/>
                      </a:lnTo>
                      <a:lnTo>
                        <a:pt x="68" y="0"/>
                      </a:lnTo>
                      <a:lnTo>
                        <a:pt x="72" y="2"/>
                      </a:lnTo>
                      <a:lnTo>
                        <a:pt x="76" y="4"/>
                      </a:lnTo>
                      <a:lnTo>
                        <a:pt x="76" y="6"/>
                      </a:lnTo>
                      <a:lnTo>
                        <a:pt x="76" y="8"/>
                      </a:lnTo>
                      <a:lnTo>
                        <a:pt x="72" y="8"/>
                      </a:lnTo>
                      <a:lnTo>
                        <a:pt x="72" y="10"/>
                      </a:lnTo>
                      <a:lnTo>
                        <a:pt x="68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6" y="6"/>
                      </a:lnTo>
                      <a:lnTo>
                        <a:pt x="68" y="10"/>
                      </a:lnTo>
                      <a:lnTo>
                        <a:pt x="64" y="10"/>
                      </a:lnTo>
                      <a:lnTo>
                        <a:pt x="64" y="12"/>
                      </a:lnTo>
                      <a:lnTo>
                        <a:pt x="66" y="14"/>
                      </a:lnTo>
                      <a:lnTo>
                        <a:pt x="68" y="18"/>
                      </a:lnTo>
                      <a:lnTo>
                        <a:pt x="68" y="21"/>
                      </a:lnTo>
                      <a:lnTo>
                        <a:pt x="66" y="23"/>
                      </a:lnTo>
                      <a:lnTo>
                        <a:pt x="68" y="23"/>
                      </a:lnTo>
                      <a:lnTo>
                        <a:pt x="70" y="23"/>
                      </a:lnTo>
                      <a:lnTo>
                        <a:pt x="72" y="25"/>
                      </a:lnTo>
                      <a:lnTo>
                        <a:pt x="76" y="31"/>
                      </a:lnTo>
                      <a:lnTo>
                        <a:pt x="76" y="35"/>
                      </a:lnTo>
                      <a:lnTo>
                        <a:pt x="76" y="39"/>
                      </a:lnTo>
                      <a:lnTo>
                        <a:pt x="74" y="43"/>
                      </a:lnTo>
                      <a:lnTo>
                        <a:pt x="76" y="47"/>
                      </a:lnTo>
                      <a:lnTo>
                        <a:pt x="74" y="51"/>
                      </a:lnTo>
                      <a:lnTo>
                        <a:pt x="72" y="54"/>
                      </a:lnTo>
                      <a:lnTo>
                        <a:pt x="72" y="56"/>
                      </a:lnTo>
                      <a:lnTo>
                        <a:pt x="70" y="62"/>
                      </a:lnTo>
                      <a:lnTo>
                        <a:pt x="62" y="66"/>
                      </a:lnTo>
                      <a:lnTo>
                        <a:pt x="62" y="68"/>
                      </a:lnTo>
                      <a:lnTo>
                        <a:pt x="57" y="68"/>
                      </a:lnTo>
                      <a:lnTo>
                        <a:pt x="55" y="64"/>
                      </a:lnTo>
                      <a:lnTo>
                        <a:pt x="53" y="62"/>
                      </a:lnTo>
                      <a:lnTo>
                        <a:pt x="55" y="60"/>
                      </a:lnTo>
                      <a:lnTo>
                        <a:pt x="55" y="58"/>
                      </a:lnTo>
                      <a:lnTo>
                        <a:pt x="51" y="60"/>
                      </a:lnTo>
                      <a:lnTo>
                        <a:pt x="51" y="64"/>
                      </a:lnTo>
                      <a:lnTo>
                        <a:pt x="53" y="68"/>
                      </a:lnTo>
                      <a:lnTo>
                        <a:pt x="51" y="78"/>
                      </a:lnTo>
                      <a:lnTo>
                        <a:pt x="51" y="82"/>
                      </a:lnTo>
                      <a:lnTo>
                        <a:pt x="47" y="84"/>
                      </a:lnTo>
                      <a:lnTo>
                        <a:pt x="41" y="82"/>
                      </a:lnTo>
                      <a:lnTo>
                        <a:pt x="33" y="84"/>
                      </a:lnTo>
                      <a:lnTo>
                        <a:pt x="29" y="84"/>
                      </a:lnTo>
                      <a:lnTo>
                        <a:pt x="20" y="87"/>
                      </a:lnTo>
                      <a:lnTo>
                        <a:pt x="18" y="84"/>
                      </a:lnTo>
                      <a:lnTo>
                        <a:pt x="12" y="87"/>
                      </a:lnTo>
                      <a:lnTo>
                        <a:pt x="12" y="91"/>
                      </a:lnTo>
                      <a:lnTo>
                        <a:pt x="8" y="95"/>
                      </a:lnTo>
                      <a:lnTo>
                        <a:pt x="6" y="97"/>
                      </a:lnTo>
                      <a:lnTo>
                        <a:pt x="4" y="103"/>
                      </a:lnTo>
                      <a:lnTo>
                        <a:pt x="0" y="103"/>
                      </a:lnTo>
                      <a:lnTo>
                        <a:pt x="2" y="107"/>
                      </a:lnTo>
                      <a:lnTo>
                        <a:pt x="4" y="107"/>
                      </a:lnTo>
                      <a:lnTo>
                        <a:pt x="12" y="107"/>
                      </a:lnTo>
                      <a:lnTo>
                        <a:pt x="14" y="111"/>
                      </a:lnTo>
                      <a:lnTo>
                        <a:pt x="16" y="109"/>
                      </a:lnTo>
                      <a:lnTo>
                        <a:pt x="16" y="107"/>
                      </a:lnTo>
                      <a:lnTo>
                        <a:pt x="20" y="103"/>
                      </a:lnTo>
                      <a:lnTo>
                        <a:pt x="24" y="103"/>
                      </a:lnTo>
                      <a:lnTo>
                        <a:pt x="35" y="99"/>
                      </a:lnTo>
                      <a:lnTo>
                        <a:pt x="35" y="97"/>
                      </a:lnTo>
                      <a:lnTo>
                        <a:pt x="39" y="97"/>
                      </a:lnTo>
                      <a:lnTo>
                        <a:pt x="43" y="97"/>
                      </a:lnTo>
                      <a:lnTo>
                        <a:pt x="45" y="95"/>
                      </a:lnTo>
                      <a:lnTo>
                        <a:pt x="47" y="95"/>
                      </a:lnTo>
                      <a:lnTo>
                        <a:pt x="49" y="97"/>
                      </a:lnTo>
                      <a:lnTo>
                        <a:pt x="49" y="103"/>
                      </a:lnTo>
                      <a:lnTo>
                        <a:pt x="51" y="105"/>
                      </a:lnTo>
                      <a:lnTo>
                        <a:pt x="51" y="109"/>
                      </a:lnTo>
                      <a:lnTo>
                        <a:pt x="59" y="115"/>
                      </a:lnTo>
                      <a:lnTo>
                        <a:pt x="62" y="109"/>
                      </a:lnTo>
                      <a:lnTo>
                        <a:pt x="62" y="105"/>
                      </a:lnTo>
                      <a:lnTo>
                        <a:pt x="66" y="103"/>
                      </a:lnTo>
                      <a:lnTo>
                        <a:pt x="68" y="105"/>
                      </a:lnTo>
                      <a:lnTo>
                        <a:pt x="68" y="101"/>
                      </a:lnTo>
                      <a:lnTo>
                        <a:pt x="64" y="99"/>
                      </a:lnTo>
                      <a:lnTo>
                        <a:pt x="64" y="95"/>
                      </a:lnTo>
                      <a:lnTo>
                        <a:pt x="66" y="93"/>
                      </a:lnTo>
                      <a:lnTo>
                        <a:pt x="68" y="97"/>
                      </a:lnTo>
                      <a:lnTo>
                        <a:pt x="72" y="97"/>
                      </a:lnTo>
                      <a:lnTo>
                        <a:pt x="70" y="99"/>
                      </a:lnTo>
                      <a:lnTo>
                        <a:pt x="74" y="99"/>
                      </a:lnTo>
                      <a:lnTo>
                        <a:pt x="76" y="99"/>
                      </a:lnTo>
                      <a:lnTo>
                        <a:pt x="84" y="99"/>
                      </a:lnTo>
                      <a:lnTo>
                        <a:pt x="84" y="93"/>
                      </a:lnTo>
                      <a:lnTo>
                        <a:pt x="86" y="91"/>
                      </a:lnTo>
                      <a:lnTo>
                        <a:pt x="88" y="93"/>
                      </a:lnTo>
                      <a:lnTo>
                        <a:pt x="88" y="99"/>
                      </a:lnTo>
                      <a:lnTo>
                        <a:pt x="92" y="99"/>
                      </a:lnTo>
                      <a:lnTo>
                        <a:pt x="95" y="95"/>
                      </a:lnTo>
                      <a:lnTo>
                        <a:pt x="90" y="93"/>
                      </a:lnTo>
                      <a:lnTo>
                        <a:pt x="92" y="91"/>
                      </a:lnTo>
                      <a:lnTo>
                        <a:pt x="97" y="91"/>
                      </a:lnTo>
                      <a:lnTo>
                        <a:pt x="95" y="87"/>
                      </a:lnTo>
                      <a:lnTo>
                        <a:pt x="97" y="84"/>
                      </a:lnTo>
                      <a:lnTo>
                        <a:pt x="101" y="84"/>
                      </a:lnTo>
                      <a:lnTo>
                        <a:pt x="99" y="89"/>
                      </a:lnTo>
                      <a:lnTo>
                        <a:pt x="99" y="91"/>
                      </a:lnTo>
                      <a:lnTo>
                        <a:pt x="101" y="95"/>
                      </a:lnTo>
                      <a:lnTo>
                        <a:pt x="103" y="93"/>
                      </a:lnTo>
                      <a:lnTo>
                        <a:pt x="107" y="91"/>
                      </a:lnTo>
                      <a:lnTo>
                        <a:pt x="107" y="84"/>
                      </a:lnTo>
                      <a:lnTo>
                        <a:pt x="109" y="80"/>
                      </a:lnTo>
                      <a:lnTo>
                        <a:pt x="105" y="78"/>
                      </a:lnTo>
                      <a:lnTo>
                        <a:pt x="101" y="72"/>
                      </a:lnTo>
                      <a:lnTo>
                        <a:pt x="101" y="66"/>
                      </a:lnTo>
                      <a:lnTo>
                        <a:pt x="101" y="58"/>
                      </a:lnTo>
                      <a:lnTo>
                        <a:pt x="92" y="49"/>
                      </a:lnTo>
                      <a:lnTo>
                        <a:pt x="95" y="45"/>
                      </a:lnTo>
                      <a:lnTo>
                        <a:pt x="95" y="43"/>
                      </a:lnTo>
                      <a:lnTo>
                        <a:pt x="101" y="43"/>
                      </a:lnTo>
                      <a:lnTo>
                        <a:pt x="97" y="41"/>
                      </a:lnTo>
                      <a:lnTo>
                        <a:pt x="97" y="33"/>
                      </a:lnTo>
                      <a:lnTo>
                        <a:pt x="92" y="25"/>
                      </a:lnTo>
                      <a:lnTo>
                        <a:pt x="86" y="18"/>
                      </a:lnTo>
                      <a:lnTo>
                        <a:pt x="84" y="12"/>
                      </a:lnTo>
                      <a:lnTo>
                        <a:pt x="80" y="10"/>
                      </a:lnTo>
                      <a:lnTo>
                        <a:pt x="78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85" name="Freeform 95"/>
                <p:cNvSpPr>
                  <a:spLocks noChangeAspect="1"/>
                </p:cNvSpPr>
                <p:nvPr/>
              </p:nvSpPr>
              <p:spPr bwMode="gray">
                <a:xfrm>
                  <a:off x="3501" y="1334"/>
                  <a:ext cx="31" cy="46"/>
                </a:xfrm>
                <a:custGeom>
                  <a:avLst/>
                  <a:gdLst>
                    <a:gd name="T0" fmla="*/ 25 w 33"/>
                    <a:gd name="T1" fmla="*/ 8 h 41"/>
                    <a:gd name="T2" fmla="*/ 27 w 33"/>
                    <a:gd name="T3" fmla="*/ 4 h 41"/>
                    <a:gd name="T4" fmla="*/ 23 w 33"/>
                    <a:gd name="T5" fmla="*/ 6 h 41"/>
                    <a:gd name="T6" fmla="*/ 17 w 33"/>
                    <a:gd name="T7" fmla="*/ 4 h 41"/>
                    <a:gd name="T8" fmla="*/ 15 w 33"/>
                    <a:gd name="T9" fmla="*/ 0 h 41"/>
                    <a:gd name="T10" fmla="*/ 6 w 33"/>
                    <a:gd name="T11" fmla="*/ 4 h 41"/>
                    <a:gd name="T12" fmla="*/ 0 w 33"/>
                    <a:gd name="T13" fmla="*/ 8 h 41"/>
                    <a:gd name="T14" fmla="*/ 4 w 33"/>
                    <a:gd name="T15" fmla="*/ 11 h 41"/>
                    <a:gd name="T16" fmla="*/ 9 w 33"/>
                    <a:gd name="T17" fmla="*/ 15 h 41"/>
                    <a:gd name="T18" fmla="*/ 6 w 33"/>
                    <a:gd name="T19" fmla="*/ 15 h 41"/>
                    <a:gd name="T20" fmla="*/ 4 w 33"/>
                    <a:gd name="T21" fmla="*/ 13 h 41"/>
                    <a:gd name="T22" fmla="*/ 9 w 33"/>
                    <a:gd name="T23" fmla="*/ 17 h 41"/>
                    <a:gd name="T24" fmla="*/ 9 w 33"/>
                    <a:gd name="T25" fmla="*/ 17 h 41"/>
                    <a:gd name="T26" fmla="*/ 13 w 33"/>
                    <a:gd name="T27" fmla="*/ 19 h 41"/>
                    <a:gd name="T28" fmla="*/ 11 w 33"/>
                    <a:gd name="T29" fmla="*/ 15 h 41"/>
                    <a:gd name="T30" fmla="*/ 13 w 33"/>
                    <a:gd name="T31" fmla="*/ 11 h 41"/>
                    <a:gd name="T32" fmla="*/ 19 w 33"/>
                    <a:gd name="T33" fmla="*/ 17 h 41"/>
                    <a:gd name="T34" fmla="*/ 19 w 33"/>
                    <a:gd name="T35" fmla="*/ 21 h 41"/>
                    <a:gd name="T36" fmla="*/ 19 w 33"/>
                    <a:gd name="T37" fmla="*/ 23 h 41"/>
                    <a:gd name="T38" fmla="*/ 17 w 33"/>
                    <a:gd name="T39" fmla="*/ 31 h 41"/>
                    <a:gd name="T40" fmla="*/ 21 w 33"/>
                    <a:gd name="T41" fmla="*/ 35 h 41"/>
                    <a:gd name="T42" fmla="*/ 19 w 33"/>
                    <a:gd name="T43" fmla="*/ 37 h 41"/>
                    <a:gd name="T44" fmla="*/ 23 w 33"/>
                    <a:gd name="T45" fmla="*/ 37 h 41"/>
                    <a:gd name="T46" fmla="*/ 23 w 33"/>
                    <a:gd name="T47" fmla="*/ 31 h 41"/>
                    <a:gd name="T48" fmla="*/ 27 w 33"/>
                    <a:gd name="T49" fmla="*/ 35 h 41"/>
                    <a:gd name="T50" fmla="*/ 27 w 33"/>
                    <a:gd name="T51" fmla="*/ 37 h 41"/>
                    <a:gd name="T52" fmla="*/ 29 w 33"/>
                    <a:gd name="T53" fmla="*/ 39 h 41"/>
                    <a:gd name="T54" fmla="*/ 29 w 33"/>
                    <a:gd name="T55" fmla="*/ 35 h 41"/>
                    <a:gd name="T56" fmla="*/ 33 w 33"/>
                    <a:gd name="T57" fmla="*/ 31 h 41"/>
                    <a:gd name="T58" fmla="*/ 31 w 33"/>
                    <a:gd name="T59" fmla="*/ 17 h 41"/>
                    <a:gd name="T60" fmla="*/ 29 w 33"/>
                    <a:gd name="T61" fmla="*/ 11 h 41"/>
                    <a:gd name="T62" fmla="*/ 27 w 33"/>
                    <a:gd name="T63" fmla="*/ 11 h 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3"/>
                    <a:gd name="T97" fmla="*/ 0 h 41"/>
                    <a:gd name="T98" fmla="*/ 33 w 33"/>
                    <a:gd name="T99" fmla="*/ 41 h 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3" h="41">
                      <a:moveTo>
                        <a:pt x="27" y="11"/>
                      </a:moveTo>
                      <a:lnTo>
                        <a:pt x="25" y="8"/>
                      </a:lnTo>
                      <a:lnTo>
                        <a:pt x="27" y="8"/>
                      </a:lnTo>
                      <a:lnTo>
                        <a:pt x="27" y="4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7" y="4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9" y="15"/>
                      </a:lnTo>
                      <a:lnTo>
                        <a:pt x="6" y="17"/>
                      </a:lnTo>
                      <a:lnTo>
                        <a:pt x="6" y="15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9" y="17"/>
                      </a:lnTo>
                      <a:lnTo>
                        <a:pt x="9" y="19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3" y="19"/>
                      </a:lnTo>
                      <a:lnTo>
                        <a:pt x="11" y="15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5" y="15"/>
                      </a:lnTo>
                      <a:lnTo>
                        <a:pt x="19" y="17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31"/>
                      </a:lnTo>
                      <a:lnTo>
                        <a:pt x="21" y="33"/>
                      </a:lnTo>
                      <a:lnTo>
                        <a:pt x="21" y="35"/>
                      </a:lnTo>
                      <a:lnTo>
                        <a:pt x="19" y="35"/>
                      </a:lnTo>
                      <a:lnTo>
                        <a:pt x="19" y="37"/>
                      </a:lnTo>
                      <a:lnTo>
                        <a:pt x="23" y="39"/>
                      </a:lnTo>
                      <a:lnTo>
                        <a:pt x="23" y="37"/>
                      </a:lnTo>
                      <a:lnTo>
                        <a:pt x="23" y="33"/>
                      </a:lnTo>
                      <a:lnTo>
                        <a:pt x="23" y="31"/>
                      </a:lnTo>
                      <a:lnTo>
                        <a:pt x="25" y="33"/>
                      </a:lnTo>
                      <a:lnTo>
                        <a:pt x="27" y="35"/>
                      </a:lnTo>
                      <a:lnTo>
                        <a:pt x="25" y="37"/>
                      </a:lnTo>
                      <a:lnTo>
                        <a:pt x="27" y="37"/>
                      </a:lnTo>
                      <a:lnTo>
                        <a:pt x="25" y="41"/>
                      </a:lnTo>
                      <a:lnTo>
                        <a:pt x="29" y="39"/>
                      </a:lnTo>
                      <a:lnTo>
                        <a:pt x="29" y="35"/>
                      </a:lnTo>
                      <a:lnTo>
                        <a:pt x="33" y="35"/>
                      </a:lnTo>
                      <a:lnTo>
                        <a:pt x="33" y="31"/>
                      </a:lnTo>
                      <a:lnTo>
                        <a:pt x="31" y="29"/>
                      </a:lnTo>
                      <a:lnTo>
                        <a:pt x="31" y="17"/>
                      </a:lnTo>
                      <a:lnTo>
                        <a:pt x="33" y="17"/>
                      </a:lnTo>
                      <a:lnTo>
                        <a:pt x="29" y="11"/>
                      </a:lnTo>
                      <a:lnTo>
                        <a:pt x="27" y="1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86" name="Freeform 96"/>
                <p:cNvSpPr>
                  <a:spLocks noChangeAspect="1"/>
                </p:cNvSpPr>
                <p:nvPr/>
              </p:nvSpPr>
              <p:spPr bwMode="gray">
                <a:xfrm>
                  <a:off x="2168" y="1187"/>
                  <a:ext cx="10" cy="28"/>
                </a:xfrm>
                <a:custGeom>
                  <a:avLst/>
                  <a:gdLst>
                    <a:gd name="T0" fmla="*/ 6 w 10"/>
                    <a:gd name="T1" fmla="*/ 25 h 25"/>
                    <a:gd name="T2" fmla="*/ 8 w 10"/>
                    <a:gd name="T3" fmla="*/ 23 h 25"/>
                    <a:gd name="T4" fmla="*/ 8 w 10"/>
                    <a:gd name="T5" fmla="*/ 21 h 25"/>
                    <a:gd name="T6" fmla="*/ 8 w 10"/>
                    <a:gd name="T7" fmla="*/ 17 h 25"/>
                    <a:gd name="T8" fmla="*/ 10 w 10"/>
                    <a:gd name="T9" fmla="*/ 13 h 25"/>
                    <a:gd name="T10" fmla="*/ 10 w 10"/>
                    <a:gd name="T11" fmla="*/ 6 h 25"/>
                    <a:gd name="T12" fmla="*/ 10 w 10"/>
                    <a:gd name="T13" fmla="*/ 4 h 25"/>
                    <a:gd name="T14" fmla="*/ 10 w 10"/>
                    <a:gd name="T15" fmla="*/ 0 h 25"/>
                    <a:gd name="T16" fmla="*/ 8 w 10"/>
                    <a:gd name="T17" fmla="*/ 0 h 25"/>
                    <a:gd name="T18" fmla="*/ 8 w 10"/>
                    <a:gd name="T19" fmla="*/ 0 h 25"/>
                    <a:gd name="T20" fmla="*/ 8 w 10"/>
                    <a:gd name="T21" fmla="*/ 4 h 25"/>
                    <a:gd name="T22" fmla="*/ 6 w 10"/>
                    <a:gd name="T23" fmla="*/ 4 h 25"/>
                    <a:gd name="T24" fmla="*/ 4 w 10"/>
                    <a:gd name="T25" fmla="*/ 6 h 25"/>
                    <a:gd name="T26" fmla="*/ 2 w 10"/>
                    <a:gd name="T27" fmla="*/ 6 h 25"/>
                    <a:gd name="T28" fmla="*/ 0 w 10"/>
                    <a:gd name="T29" fmla="*/ 11 h 25"/>
                    <a:gd name="T30" fmla="*/ 0 w 10"/>
                    <a:gd name="T31" fmla="*/ 15 h 25"/>
                    <a:gd name="T32" fmla="*/ 2 w 10"/>
                    <a:gd name="T33" fmla="*/ 17 h 25"/>
                    <a:gd name="T34" fmla="*/ 2 w 10"/>
                    <a:gd name="T35" fmla="*/ 21 h 25"/>
                    <a:gd name="T36" fmla="*/ 4 w 10"/>
                    <a:gd name="T37" fmla="*/ 23 h 25"/>
                    <a:gd name="T38" fmla="*/ 6 w 10"/>
                    <a:gd name="T39" fmla="*/ 25 h 2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"/>
                    <a:gd name="T61" fmla="*/ 0 h 25"/>
                    <a:gd name="T62" fmla="*/ 10 w 10"/>
                    <a:gd name="T63" fmla="*/ 25 h 2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" h="25">
                      <a:moveTo>
                        <a:pt x="6" y="25"/>
                      </a:moveTo>
                      <a:lnTo>
                        <a:pt x="8" y="23"/>
                      </a:lnTo>
                      <a:lnTo>
                        <a:pt x="8" y="21"/>
                      </a:lnTo>
                      <a:lnTo>
                        <a:pt x="8" y="17"/>
                      </a:lnTo>
                      <a:lnTo>
                        <a:pt x="10" y="13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6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87" name="Freeform 97"/>
                <p:cNvSpPr>
                  <a:spLocks noChangeAspect="1"/>
                </p:cNvSpPr>
                <p:nvPr/>
              </p:nvSpPr>
              <p:spPr bwMode="gray">
                <a:xfrm>
                  <a:off x="2162" y="1215"/>
                  <a:ext cx="17" cy="38"/>
                </a:xfrm>
                <a:custGeom>
                  <a:avLst/>
                  <a:gdLst>
                    <a:gd name="T0" fmla="*/ 18 w 18"/>
                    <a:gd name="T1" fmla="*/ 19 h 33"/>
                    <a:gd name="T2" fmla="*/ 16 w 18"/>
                    <a:gd name="T3" fmla="*/ 14 h 33"/>
                    <a:gd name="T4" fmla="*/ 18 w 18"/>
                    <a:gd name="T5" fmla="*/ 12 h 33"/>
                    <a:gd name="T6" fmla="*/ 18 w 18"/>
                    <a:gd name="T7" fmla="*/ 6 h 33"/>
                    <a:gd name="T8" fmla="*/ 18 w 18"/>
                    <a:gd name="T9" fmla="*/ 6 h 33"/>
                    <a:gd name="T10" fmla="*/ 16 w 18"/>
                    <a:gd name="T11" fmla="*/ 2 h 33"/>
                    <a:gd name="T12" fmla="*/ 12 w 18"/>
                    <a:gd name="T13" fmla="*/ 0 h 33"/>
                    <a:gd name="T14" fmla="*/ 10 w 18"/>
                    <a:gd name="T15" fmla="*/ 2 h 33"/>
                    <a:gd name="T16" fmla="*/ 8 w 18"/>
                    <a:gd name="T17" fmla="*/ 4 h 33"/>
                    <a:gd name="T18" fmla="*/ 4 w 18"/>
                    <a:gd name="T19" fmla="*/ 6 h 33"/>
                    <a:gd name="T20" fmla="*/ 2 w 18"/>
                    <a:gd name="T21" fmla="*/ 4 h 33"/>
                    <a:gd name="T22" fmla="*/ 4 w 18"/>
                    <a:gd name="T23" fmla="*/ 2 h 33"/>
                    <a:gd name="T24" fmla="*/ 2 w 18"/>
                    <a:gd name="T25" fmla="*/ 2 h 33"/>
                    <a:gd name="T26" fmla="*/ 0 w 18"/>
                    <a:gd name="T27" fmla="*/ 6 h 33"/>
                    <a:gd name="T28" fmla="*/ 2 w 18"/>
                    <a:gd name="T29" fmla="*/ 8 h 33"/>
                    <a:gd name="T30" fmla="*/ 4 w 18"/>
                    <a:gd name="T31" fmla="*/ 12 h 33"/>
                    <a:gd name="T32" fmla="*/ 4 w 18"/>
                    <a:gd name="T33" fmla="*/ 17 h 33"/>
                    <a:gd name="T34" fmla="*/ 4 w 18"/>
                    <a:gd name="T35" fmla="*/ 21 h 33"/>
                    <a:gd name="T36" fmla="*/ 4 w 18"/>
                    <a:gd name="T37" fmla="*/ 27 h 33"/>
                    <a:gd name="T38" fmla="*/ 2 w 18"/>
                    <a:gd name="T39" fmla="*/ 29 h 33"/>
                    <a:gd name="T40" fmla="*/ 6 w 18"/>
                    <a:gd name="T41" fmla="*/ 33 h 33"/>
                    <a:gd name="T42" fmla="*/ 10 w 18"/>
                    <a:gd name="T43" fmla="*/ 33 h 33"/>
                    <a:gd name="T44" fmla="*/ 10 w 18"/>
                    <a:gd name="T45" fmla="*/ 31 h 33"/>
                    <a:gd name="T46" fmla="*/ 14 w 18"/>
                    <a:gd name="T47" fmla="*/ 29 h 33"/>
                    <a:gd name="T48" fmla="*/ 16 w 18"/>
                    <a:gd name="T49" fmla="*/ 31 h 33"/>
                    <a:gd name="T50" fmla="*/ 16 w 18"/>
                    <a:gd name="T51" fmla="*/ 29 h 33"/>
                    <a:gd name="T52" fmla="*/ 16 w 18"/>
                    <a:gd name="T53" fmla="*/ 23 h 33"/>
                    <a:gd name="T54" fmla="*/ 18 w 18"/>
                    <a:gd name="T55" fmla="*/ 19 h 33"/>
                    <a:gd name="T56" fmla="*/ 18 w 18"/>
                    <a:gd name="T57" fmla="*/ 1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8"/>
                    <a:gd name="T88" fmla="*/ 0 h 33"/>
                    <a:gd name="T89" fmla="*/ 18 w 18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8" h="33">
                      <a:moveTo>
                        <a:pt x="18" y="19"/>
                      </a:moveTo>
                      <a:lnTo>
                        <a:pt x="16" y="14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12"/>
                      </a:lnTo>
                      <a:lnTo>
                        <a:pt x="4" y="17"/>
                      </a:lnTo>
                      <a:lnTo>
                        <a:pt x="4" y="21"/>
                      </a:lnTo>
                      <a:lnTo>
                        <a:pt x="4" y="27"/>
                      </a:lnTo>
                      <a:lnTo>
                        <a:pt x="2" y="29"/>
                      </a:lnTo>
                      <a:lnTo>
                        <a:pt x="6" y="33"/>
                      </a:lnTo>
                      <a:lnTo>
                        <a:pt x="10" y="33"/>
                      </a:lnTo>
                      <a:lnTo>
                        <a:pt x="10" y="31"/>
                      </a:lnTo>
                      <a:lnTo>
                        <a:pt x="14" y="29"/>
                      </a:lnTo>
                      <a:lnTo>
                        <a:pt x="16" y="31"/>
                      </a:lnTo>
                      <a:lnTo>
                        <a:pt x="16" y="29"/>
                      </a:lnTo>
                      <a:lnTo>
                        <a:pt x="16" y="23"/>
                      </a:lnTo>
                      <a:lnTo>
                        <a:pt x="18" y="1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88" name="Freeform 98"/>
                <p:cNvSpPr>
                  <a:spLocks noChangeAspect="1"/>
                </p:cNvSpPr>
                <p:nvPr/>
              </p:nvSpPr>
              <p:spPr bwMode="gray">
                <a:xfrm>
                  <a:off x="2206" y="1264"/>
                  <a:ext cx="35" cy="27"/>
                </a:xfrm>
                <a:custGeom>
                  <a:avLst/>
                  <a:gdLst>
                    <a:gd name="T0" fmla="*/ 37 w 37"/>
                    <a:gd name="T1" fmla="*/ 0 h 23"/>
                    <a:gd name="T2" fmla="*/ 35 w 37"/>
                    <a:gd name="T3" fmla="*/ 2 h 23"/>
                    <a:gd name="T4" fmla="*/ 33 w 37"/>
                    <a:gd name="T5" fmla="*/ 7 h 23"/>
                    <a:gd name="T6" fmla="*/ 31 w 37"/>
                    <a:gd name="T7" fmla="*/ 9 h 23"/>
                    <a:gd name="T8" fmla="*/ 31 w 37"/>
                    <a:gd name="T9" fmla="*/ 13 h 23"/>
                    <a:gd name="T10" fmla="*/ 33 w 37"/>
                    <a:gd name="T11" fmla="*/ 19 h 23"/>
                    <a:gd name="T12" fmla="*/ 31 w 37"/>
                    <a:gd name="T13" fmla="*/ 21 h 23"/>
                    <a:gd name="T14" fmla="*/ 33 w 37"/>
                    <a:gd name="T15" fmla="*/ 23 h 23"/>
                    <a:gd name="T16" fmla="*/ 29 w 37"/>
                    <a:gd name="T17" fmla="*/ 23 h 23"/>
                    <a:gd name="T18" fmla="*/ 27 w 37"/>
                    <a:gd name="T19" fmla="*/ 23 h 23"/>
                    <a:gd name="T20" fmla="*/ 23 w 37"/>
                    <a:gd name="T21" fmla="*/ 19 h 23"/>
                    <a:gd name="T22" fmla="*/ 21 w 37"/>
                    <a:gd name="T23" fmla="*/ 17 h 23"/>
                    <a:gd name="T24" fmla="*/ 16 w 37"/>
                    <a:gd name="T25" fmla="*/ 17 h 23"/>
                    <a:gd name="T26" fmla="*/ 10 w 37"/>
                    <a:gd name="T27" fmla="*/ 13 h 23"/>
                    <a:gd name="T28" fmla="*/ 2 w 37"/>
                    <a:gd name="T29" fmla="*/ 11 h 23"/>
                    <a:gd name="T30" fmla="*/ 0 w 37"/>
                    <a:gd name="T31" fmla="*/ 7 h 23"/>
                    <a:gd name="T32" fmla="*/ 0 w 37"/>
                    <a:gd name="T33" fmla="*/ 4 h 23"/>
                    <a:gd name="T34" fmla="*/ 4 w 37"/>
                    <a:gd name="T35" fmla="*/ 2 h 23"/>
                    <a:gd name="T36" fmla="*/ 6 w 37"/>
                    <a:gd name="T37" fmla="*/ 2 h 23"/>
                    <a:gd name="T38" fmla="*/ 8 w 37"/>
                    <a:gd name="T39" fmla="*/ 0 h 23"/>
                    <a:gd name="T40" fmla="*/ 12 w 37"/>
                    <a:gd name="T41" fmla="*/ 2 h 23"/>
                    <a:gd name="T42" fmla="*/ 14 w 37"/>
                    <a:gd name="T43" fmla="*/ 4 h 23"/>
                    <a:gd name="T44" fmla="*/ 19 w 37"/>
                    <a:gd name="T45" fmla="*/ 2 h 23"/>
                    <a:gd name="T46" fmla="*/ 23 w 37"/>
                    <a:gd name="T47" fmla="*/ 4 h 23"/>
                    <a:gd name="T48" fmla="*/ 27 w 37"/>
                    <a:gd name="T49" fmla="*/ 2 h 23"/>
                    <a:gd name="T50" fmla="*/ 31 w 37"/>
                    <a:gd name="T51" fmla="*/ 2 h 23"/>
                    <a:gd name="T52" fmla="*/ 33 w 37"/>
                    <a:gd name="T53" fmla="*/ 0 h 23"/>
                    <a:gd name="T54" fmla="*/ 37 w 37"/>
                    <a:gd name="T55" fmla="*/ 0 h 2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7"/>
                    <a:gd name="T85" fmla="*/ 0 h 23"/>
                    <a:gd name="T86" fmla="*/ 37 w 37"/>
                    <a:gd name="T87" fmla="*/ 23 h 2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7" h="23">
                      <a:moveTo>
                        <a:pt x="37" y="0"/>
                      </a:moveTo>
                      <a:lnTo>
                        <a:pt x="35" y="2"/>
                      </a:lnTo>
                      <a:lnTo>
                        <a:pt x="33" y="7"/>
                      </a:lnTo>
                      <a:lnTo>
                        <a:pt x="31" y="9"/>
                      </a:lnTo>
                      <a:lnTo>
                        <a:pt x="31" y="13"/>
                      </a:lnTo>
                      <a:lnTo>
                        <a:pt x="33" y="19"/>
                      </a:lnTo>
                      <a:lnTo>
                        <a:pt x="31" y="21"/>
                      </a:lnTo>
                      <a:lnTo>
                        <a:pt x="33" y="23"/>
                      </a:lnTo>
                      <a:lnTo>
                        <a:pt x="29" y="23"/>
                      </a:lnTo>
                      <a:lnTo>
                        <a:pt x="27" y="23"/>
                      </a:lnTo>
                      <a:lnTo>
                        <a:pt x="23" y="19"/>
                      </a:lnTo>
                      <a:lnTo>
                        <a:pt x="21" y="17"/>
                      </a:lnTo>
                      <a:lnTo>
                        <a:pt x="16" y="17"/>
                      </a:lnTo>
                      <a:lnTo>
                        <a:pt x="10" y="13"/>
                      </a:lnTo>
                      <a:lnTo>
                        <a:pt x="2" y="11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4" y="4"/>
                      </a:lnTo>
                      <a:lnTo>
                        <a:pt x="19" y="2"/>
                      </a:lnTo>
                      <a:lnTo>
                        <a:pt x="23" y="4"/>
                      </a:lnTo>
                      <a:lnTo>
                        <a:pt x="27" y="2"/>
                      </a:lnTo>
                      <a:lnTo>
                        <a:pt x="31" y="2"/>
                      </a:lnTo>
                      <a:lnTo>
                        <a:pt x="33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89" name="Freeform 99"/>
                <p:cNvSpPr>
                  <a:spLocks noChangeAspect="1"/>
                </p:cNvSpPr>
                <p:nvPr/>
              </p:nvSpPr>
              <p:spPr bwMode="gray">
                <a:xfrm>
                  <a:off x="2066" y="1067"/>
                  <a:ext cx="6" cy="1"/>
                </a:xfrm>
                <a:custGeom>
                  <a:avLst/>
                  <a:gdLst>
                    <a:gd name="T0" fmla="*/ 0 w 7"/>
                    <a:gd name="T1" fmla="*/ 0 h 1"/>
                    <a:gd name="T2" fmla="*/ 2 w 7"/>
                    <a:gd name="T3" fmla="*/ 0 h 1"/>
                    <a:gd name="T4" fmla="*/ 7 w 7"/>
                    <a:gd name="T5" fmla="*/ 0 h 1"/>
                    <a:gd name="T6" fmla="*/ 5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90" name="Freeform 100"/>
                <p:cNvSpPr>
                  <a:spLocks noChangeAspect="1"/>
                </p:cNvSpPr>
                <p:nvPr/>
              </p:nvSpPr>
              <p:spPr bwMode="gray">
                <a:xfrm>
                  <a:off x="2037" y="1025"/>
                  <a:ext cx="5" cy="5"/>
                </a:xfrm>
                <a:custGeom>
                  <a:avLst/>
                  <a:gdLst>
                    <a:gd name="T0" fmla="*/ 5 w 5"/>
                    <a:gd name="T1" fmla="*/ 4 h 4"/>
                    <a:gd name="T2" fmla="*/ 3 w 5"/>
                    <a:gd name="T3" fmla="*/ 4 h 4"/>
                    <a:gd name="T4" fmla="*/ 0 w 5"/>
                    <a:gd name="T5" fmla="*/ 2 h 4"/>
                    <a:gd name="T6" fmla="*/ 5 w 5"/>
                    <a:gd name="T7" fmla="*/ 0 h 4"/>
                    <a:gd name="T8" fmla="*/ 5 w 5"/>
                    <a:gd name="T9" fmla="*/ 2 h 4"/>
                    <a:gd name="T10" fmla="*/ 5 w 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4"/>
                    <a:gd name="T20" fmla="*/ 5 w 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4">
                      <a:moveTo>
                        <a:pt x="5" y="4"/>
                      </a:move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91" name="Freeform 101"/>
                <p:cNvSpPr>
                  <a:spLocks noChangeAspect="1"/>
                </p:cNvSpPr>
                <p:nvPr/>
              </p:nvSpPr>
              <p:spPr bwMode="gray">
                <a:xfrm>
                  <a:off x="2036" y="1009"/>
                  <a:ext cx="6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5 h 7"/>
                    <a:gd name="T4" fmla="*/ 7 w 7"/>
                    <a:gd name="T5" fmla="*/ 3 h 7"/>
                    <a:gd name="T6" fmla="*/ 5 w 7"/>
                    <a:gd name="T7" fmla="*/ 0 h 7"/>
                    <a:gd name="T8" fmla="*/ 2 w 7"/>
                    <a:gd name="T9" fmla="*/ 5 h 7"/>
                    <a:gd name="T10" fmla="*/ 0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7"/>
                      </a:move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2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92" name="Freeform 102"/>
                <p:cNvSpPr>
                  <a:spLocks noChangeAspect="1"/>
                </p:cNvSpPr>
                <p:nvPr/>
              </p:nvSpPr>
              <p:spPr bwMode="gray">
                <a:xfrm>
                  <a:off x="2020" y="948"/>
                  <a:ext cx="10" cy="12"/>
                </a:xfrm>
                <a:custGeom>
                  <a:avLst/>
                  <a:gdLst>
                    <a:gd name="T0" fmla="*/ 10 w 10"/>
                    <a:gd name="T1" fmla="*/ 0 h 10"/>
                    <a:gd name="T2" fmla="*/ 6 w 10"/>
                    <a:gd name="T3" fmla="*/ 8 h 10"/>
                    <a:gd name="T4" fmla="*/ 4 w 10"/>
                    <a:gd name="T5" fmla="*/ 8 h 10"/>
                    <a:gd name="T6" fmla="*/ 0 w 10"/>
                    <a:gd name="T7" fmla="*/ 10 h 10"/>
                    <a:gd name="T8" fmla="*/ 0 w 10"/>
                    <a:gd name="T9" fmla="*/ 6 h 10"/>
                    <a:gd name="T10" fmla="*/ 0 w 10"/>
                    <a:gd name="T11" fmla="*/ 6 h 10"/>
                    <a:gd name="T12" fmla="*/ 2 w 10"/>
                    <a:gd name="T13" fmla="*/ 4 h 10"/>
                    <a:gd name="T14" fmla="*/ 4 w 10"/>
                    <a:gd name="T15" fmla="*/ 2 h 10"/>
                    <a:gd name="T16" fmla="*/ 10 w 10"/>
                    <a:gd name="T17" fmla="*/ 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0"/>
                    <a:gd name="T29" fmla="*/ 10 w 10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0">
                      <a:moveTo>
                        <a:pt x="10" y="0"/>
                      </a:move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93" name="Freeform 103"/>
                <p:cNvSpPr>
                  <a:spLocks noChangeAspect="1"/>
                </p:cNvSpPr>
                <p:nvPr/>
              </p:nvSpPr>
              <p:spPr bwMode="gray">
                <a:xfrm>
                  <a:off x="2033" y="994"/>
                  <a:ext cx="3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2 w 2"/>
                    <a:gd name="T5" fmla="*/ 0 h 2"/>
                    <a:gd name="T6" fmla="*/ 2 w 2"/>
                    <a:gd name="T7" fmla="*/ 0 h 2"/>
                    <a:gd name="T8" fmla="*/ 2 w 2"/>
                    <a:gd name="T9" fmla="*/ 2 h 2"/>
                    <a:gd name="T10" fmla="*/ 0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94" name="Freeform 104"/>
                <p:cNvSpPr>
                  <a:spLocks noChangeAspect="1"/>
                </p:cNvSpPr>
                <p:nvPr/>
              </p:nvSpPr>
              <p:spPr bwMode="gray">
                <a:xfrm>
                  <a:off x="2023" y="984"/>
                  <a:ext cx="7" cy="10"/>
                </a:xfrm>
                <a:custGeom>
                  <a:avLst/>
                  <a:gdLst>
                    <a:gd name="T0" fmla="*/ 8 w 8"/>
                    <a:gd name="T1" fmla="*/ 0 h 8"/>
                    <a:gd name="T2" fmla="*/ 8 w 8"/>
                    <a:gd name="T3" fmla="*/ 4 h 8"/>
                    <a:gd name="T4" fmla="*/ 6 w 8"/>
                    <a:gd name="T5" fmla="*/ 6 h 8"/>
                    <a:gd name="T6" fmla="*/ 4 w 8"/>
                    <a:gd name="T7" fmla="*/ 8 h 8"/>
                    <a:gd name="T8" fmla="*/ 0 w 8"/>
                    <a:gd name="T9" fmla="*/ 6 h 8"/>
                    <a:gd name="T10" fmla="*/ 2 w 8"/>
                    <a:gd name="T11" fmla="*/ 4 h 8"/>
                    <a:gd name="T12" fmla="*/ 4 w 8"/>
                    <a:gd name="T13" fmla="*/ 4 h 8"/>
                    <a:gd name="T14" fmla="*/ 8 w 8"/>
                    <a:gd name="T15" fmla="*/ 0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8"/>
                    <a:gd name="T26" fmla="*/ 8 w 8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8">
                      <a:moveTo>
                        <a:pt x="8" y="0"/>
                      </a:move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95" name="Freeform 105"/>
                <p:cNvSpPr>
                  <a:spLocks noChangeAspect="1"/>
                </p:cNvSpPr>
                <p:nvPr/>
              </p:nvSpPr>
              <p:spPr bwMode="gray">
                <a:xfrm>
                  <a:off x="2026" y="979"/>
                  <a:ext cx="4" cy="5"/>
                </a:xfrm>
                <a:custGeom>
                  <a:avLst/>
                  <a:gdLst>
                    <a:gd name="T0" fmla="*/ 4 w 4"/>
                    <a:gd name="T1" fmla="*/ 2 h 4"/>
                    <a:gd name="T2" fmla="*/ 2 w 4"/>
                    <a:gd name="T3" fmla="*/ 0 h 4"/>
                    <a:gd name="T4" fmla="*/ 2 w 4"/>
                    <a:gd name="T5" fmla="*/ 0 h 4"/>
                    <a:gd name="T6" fmla="*/ 2 w 4"/>
                    <a:gd name="T7" fmla="*/ 0 h 4"/>
                    <a:gd name="T8" fmla="*/ 0 w 4"/>
                    <a:gd name="T9" fmla="*/ 4 h 4"/>
                    <a:gd name="T10" fmla="*/ 4 w 4"/>
                    <a:gd name="T11" fmla="*/ 2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96" name="Freeform 106"/>
                <p:cNvSpPr>
                  <a:spLocks noChangeAspect="1"/>
                </p:cNvSpPr>
                <p:nvPr/>
              </p:nvSpPr>
              <p:spPr bwMode="gray">
                <a:xfrm>
                  <a:off x="2023" y="962"/>
                  <a:ext cx="9" cy="8"/>
                </a:xfrm>
                <a:custGeom>
                  <a:avLst/>
                  <a:gdLst>
                    <a:gd name="T0" fmla="*/ 8 w 10"/>
                    <a:gd name="T1" fmla="*/ 6 h 6"/>
                    <a:gd name="T2" fmla="*/ 4 w 10"/>
                    <a:gd name="T3" fmla="*/ 6 h 6"/>
                    <a:gd name="T4" fmla="*/ 0 w 10"/>
                    <a:gd name="T5" fmla="*/ 2 h 6"/>
                    <a:gd name="T6" fmla="*/ 4 w 10"/>
                    <a:gd name="T7" fmla="*/ 2 h 6"/>
                    <a:gd name="T8" fmla="*/ 6 w 10"/>
                    <a:gd name="T9" fmla="*/ 0 h 6"/>
                    <a:gd name="T10" fmla="*/ 6 w 10"/>
                    <a:gd name="T11" fmla="*/ 4 h 6"/>
                    <a:gd name="T12" fmla="*/ 10 w 10"/>
                    <a:gd name="T13" fmla="*/ 6 h 6"/>
                    <a:gd name="T14" fmla="*/ 8 w 10"/>
                    <a:gd name="T15" fmla="*/ 6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6"/>
                    <a:gd name="T26" fmla="*/ 10 w 10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6">
                      <a:moveTo>
                        <a:pt x="8" y="6"/>
                      </a:moveTo>
                      <a:lnTo>
                        <a:pt x="4" y="6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6" y="4"/>
                      </a:lnTo>
                      <a:lnTo>
                        <a:pt x="10" y="6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97" name="Freeform 107"/>
                <p:cNvSpPr>
                  <a:spLocks noChangeAspect="1"/>
                </p:cNvSpPr>
                <p:nvPr/>
              </p:nvSpPr>
              <p:spPr bwMode="gray">
                <a:xfrm>
                  <a:off x="2005" y="997"/>
                  <a:ext cx="24" cy="19"/>
                </a:xfrm>
                <a:custGeom>
                  <a:avLst/>
                  <a:gdLst>
                    <a:gd name="T0" fmla="*/ 7 w 27"/>
                    <a:gd name="T1" fmla="*/ 8 h 17"/>
                    <a:gd name="T2" fmla="*/ 2 w 27"/>
                    <a:gd name="T3" fmla="*/ 10 h 17"/>
                    <a:gd name="T4" fmla="*/ 0 w 27"/>
                    <a:gd name="T5" fmla="*/ 15 h 17"/>
                    <a:gd name="T6" fmla="*/ 9 w 27"/>
                    <a:gd name="T7" fmla="*/ 17 h 17"/>
                    <a:gd name="T8" fmla="*/ 11 w 27"/>
                    <a:gd name="T9" fmla="*/ 15 h 17"/>
                    <a:gd name="T10" fmla="*/ 13 w 27"/>
                    <a:gd name="T11" fmla="*/ 13 h 17"/>
                    <a:gd name="T12" fmla="*/ 15 w 27"/>
                    <a:gd name="T13" fmla="*/ 17 h 17"/>
                    <a:gd name="T14" fmla="*/ 19 w 27"/>
                    <a:gd name="T15" fmla="*/ 17 h 17"/>
                    <a:gd name="T16" fmla="*/ 27 w 27"/>
                    <a:gd name="T17" fmla="*/ 13 h 17"/>
                    <a:gd name="T18" fmla="*/ 27 w 27"/>
                    <a:gd name="T19" fmla="*/ 8 h 17"/>
                    <a:gd name="T20" fmla="*/ 21 w 27"/>
                    <a:gd name="T21" fmla="*/ 0 h 17"/>
                    <a:gd name="T22" fmla="*/ 15 w 27"/>
                    <a:gd name="T23" fmla="*/ 2 h 17"/>
                    <a:gd name="T24" fmla="*/ 9 w 27"/>
                    <a:gd name="T25" fmla="*/ 4 h 17"/>
                    <a:gd name="T26" fmla="*/ 7 w 27"/>
                    <a:gd name="T27" fmla="*/ 8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7"/>
                    <a:gd name="T43" fmla="*/ 0 h 17"/>
                    <a:gd name="T44" fmla="*/ 27 w 2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7" h="17">
                      <a:moveTo>
                        <a:pt x="7" y="8"/>
                      </a:moveTo>
                      <a:lnTo>
                        <a:pt x="2" y="10"/>
                      </a:lnTo>
                      <a:lnTo>
                        <a:pt x="0" y="15"/>
                      </a:lnTo>
                      <a:lnTo>
                        <a:pt x="9" y="17"/>
                      </a:lnTo>
                      <a:lnTo>
                        <a:pt x="11" y="15"/>
                      </a:lnTo>
                      <a:lnTo>
                        <a:pt x="13" y="13"/>
                      </a:lnTo>
                      <a:lnTo>
                        <a:pt x="15" y="17"/>
                      </a:lnTo>
                      <a:lnTo>
                        <a:pt x="19" y="17"/>
                      </a:lnTo>
                      <a:lnTo>
                        <a:pt x="27" y="13"/>
                      </a:lnTo>
                      <a:lnTo>
                        <a:pt x="27" y="8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9" y="4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98" name="Freeform 108"/>
                <p:cNvSpPr>
                  <a:spLocks noChangeAspect="1"/>
                </p:cNvSpPr>
                <p:nvPr/>
              </p:nvSpPr>
              <p:spPr bwMode="gray">
                <a:xfrm>
                  <a:off x="2216" y="1135"/>
                  <a:ext cx="60" cy="55"/>
                </a:xfrm>
                <a:custGeom>
                  <a:avLst/>
                  <a:gdLst>
                    <a:gd name="T0" fmla="*/ 42 w 64"/>
                    <a:gd name="T1" fmla="*/ 39 h 49"/>
                    <a:gd name="T2" fmla="*/ 31 w 64"/>
                    <a:gd name="T3" fmla="*/ 29 h 49"/>
                    <a:gd name="T4" fmla="*/ 29 w 64"/>
                    <a:gd name="T5" fmla="*/ 23 h 49"/>
                    <a:gd name="T6" fmla="*/ 27 w 64"/>
                    <a:gd name="T7" fmla="*/ 23 h 49"/>
                    <a:gd name="T8" fmla="*/ 27 w 64"/>
                    <a:gd name="T9" fmla="*/ 16 h 49"/>
                    <a:gd name="T10" fmla="*/ 29 w 64"/>
                    <a:gd name="T11" fmla="*/ 18 h 49"/>
                    <a:gd name="T12" fmla="*/ 31 w 64"/>
                    <a:gd name="T13" fmla="*/ 20 h 49"/>
                    <a:gd name="T14" fmla="*/ 35 w 64"/>
                    <a:gd name="T15" fmla="*/ 18 h 49"/>
                    <a:gd name="T16" fmla="*/ 39 w 64"/>
                    <a:gd name="T17" fmla="*/ 18 h 49"/>
                    <a:gd name="T18" fmla="*/ 44 w 64"/>
                    <a:gd name="T19" fmla="*/ 18 h 49"/>
                    <a:gd name="T20" fmla="*/ 48 w 64"/>
                    <a:gd name="T21" fmla="*/ 20 h 49"/>
                    <a:gd name="T22" fmla="*/ 54 w 64"/>
                    <a:gd name="T23" fmla="*/ 18 h 49"/>
                    <a:gd name="T24" fmla="*/ 58 w 64"/>
                    <a:gd name="T25" fmla="*/ 20 h 49"/>
                    <a:gd name="T26" fmla="*/ 64 w 64"/>
                    <a:gd name="T27" fmla="*/ 20 h 49"/>
                    <a:gd name="T28" fmla="*/ 64 w 64"/>
                    <a:gd name="T29" fmla="*/ 16 h 49"/>
                    <a:gd name="T30" fmla="*/ 60 w 64"/>
                    <a:gd name="T31" fmla="*/ 8 h 49"/>
                    <a:gd name="T32" fmla="*/ 56 w 64"/>
                    <a:gd name="T33" fmla="*/ 10 h 49"/>
                    <a:gd name="T34" fmla="*/ 46 w 64"/>
                    <a:gd name="T35" fmla="*/ 8 h 49"/>
                    <a:gd name="T36" fmla="*/ 39 w 64"/>
                    <a:gd name="T37" fmla="*/ 2 h 49"/>
                    <a:gd name="T38" fmla="*/ 33 w 64"/>
                    <a:gd name="T39" fmla="*/ 0 h 49"/>
                    <a:gd name="T40" fmla="*/ 31 w 64"/>
                    <a:gd name="T41" fmla="*/ 0 h 49"/>
                    <a:gd name="T42" fmla="*/ 25 w 64"/>
                    <a:gd name="T43" fmla="*/ 4 h 49"/>
                    <a:gd name="T44" fmla="*/ 25 w 64"/>
                    <a:gd name="T45" fmla="*/ 8 h 49"/>
                    <a:gd name="T46" fmla="*/ 21 w 64"/>
                    <a:gd name="T47" fmla="*/ 10 h 49"/>
                    <a:gd name="T48" fmla="*/ 21 w 64"/>
                    <a:gd name="T49" fmla="*/ 14 h 49"/>
                    <a:gd name="T50" fmla="*/ 15 w 64"/>
                    <a:gd name="T51" fmla="*/ 12 h 49"/>
                    <a:gd name="T52" fmla="*/ 11 w 64"/>
                    <a:gd name="T53" fmla="*/ 12 h 49"/>
                    <a:gd name="T54" fmla="*/ 4 w 64"/>
                    <a:gd name="T55" fmla="*/ 12 h 49"/>
                    <a:gd name="T56" fmla="*/ 2 w 64"/>
                    <a:gd name="T57" fmla="*/ 12 h 49"/>
                    <a:gd name="T58" fmla="*/ 0 w 64"/>
                    <a:gd name="T59" fmla="*/ 14 h 49"/>
                    <a:gd name="T60" fmla="*/ 0 w 64"/>
                    <a:gd name="T61" fmla="*/ 18 h 49"/>
                    <a:gd name="T62" fmla="*/ 2 w 64"/>
                    <a:gd name="T63" fmla="*/ 20 h 49"/>
                    <a:gd name="T64" fmla="*/ 4 w 64"/>
                    <a:gd name="T65" fmla="*/ 25 h 49"/>
                    <a:gd name="T66" fmla="*/ 6 w 64"/>
                    <a:gd name="T67" fmla="*/ 25 h 49"/>
                    <a:gd name="T68" fmla="*/ 6 w 64"/>
                    <a:gd name="T69" fmla="*/ 23 h 49"/>
                    <a:gd name="T70" fmla="*/ 9 w 64"/>
                    <a:gd name="T71" fmla="*/ 20 h 49"/>
                    <a:gd name="T72" fmla="*/ 9 w 64"/>
                    <a:gd name="T73" fmla="*/ 16 h 49"/>
                    <a:gd name="T74" fmla="*/ 11 w 64"/>
                    <a:gd name="T75" fmla="*/ 16 h 49"/>
                    <a:gd name="T76" fmla="*/ 13 w 64"/>
                    <a:gd name="T77" fmla="*/ 18 h 49"/>
                    <a:gd name="T78" fmla="*/ 15 w 64"/>
                    <a:gd name="T79" fmla="*/ 18 h 49"/>
                    <a:gd name="T80" fmla="*/ 19 w 64"/>
                    <a:gd name="T81" fmla="*/ 20 h 49"/>
                    <a:gd name="T82" fmla="*/ 19 w 64"/>
                    <a:gd name="T83" fmla="*/ 25 h 49"/>
                    <a:gd name="T84" fmla="*/ 21 w 64"/>
                    <a:gd name="T85" fmla="*/ 29 h 49"/>
                    <a:gd name="T86" fmla="*/ 23 w 64"/>
                    <a:gd name="T87" fmla="*/ 31 h 49"/>
                    <a:gd name="T88" fmla="*/ 21 w 64"/>
                    <a:gd name="T89" fmla="*/ 33 h 49"/>
                    <a:gd name="T90" fmla="*/ 25 w 64"/>
                    <a:gd name="T91" fmla="*/ 37 h 49"/>
                    <a:gd name="T92" fmla="*/ 29 w 64"/>
                    <a:gd name="T93" fmla="*/ 41 h 49"/>
                    <a:gd name="T94" fmla="*/ 31 w 64"/>
                    <a:gd name="T95" fmla="*/ 43 h 49"/>
                    <a:gd name="T96" fmla="*/ 35 w 64"/>
                    <a:gd name="T97" fmla="*/ 43 h 49"/>
                    <a:gd name="T98" fmla="*/ 37 w 64"/>
                    <a:gd name="T99" fmla="*/ 43 h 49"/>
                    <a:gd name="T100" fmla="*/ 44 w 64"/>
                    <a:gd name="T101" fmla="*/ 47 h 49"/>
                    <a:gd name="T102" fmla="*/ 46 w 64"/>
                    <a:gd name="T103" fmla="*/ 47 h 49"/>
                    <a:gd name="T104" fmla="*/ 48 w 64"/>
                    <a:gd name="T105" fmla="*/ 49 h 49"/>
                    <a:gd name="T106" fmla="*/ 46 w 64"/>
                    <a:gd name="T107" fmla="*/ 43 h 49"/>
                    <a:gd name="T108" fmla="*/ 42 w 64"/>
                    <a:gd name="T109" fmla="*/ 39 h 4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49"/>
                    <a:gd name="T167" fmla="*/ 64 w 64"/>
                    <a:gd name="T168" fmla="*/ 49 h 4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49">
                      <a:moveTo>
                        <a:pt x="42" y="39"/>
                      </a:moveTo>
                      <a:lnTo>
                        <a:pt x="31" y="29"/>
                      </a:lnTo>
                      <a:lnTo>
                        <a:pt x="29" y="23"/>
                      </a:lnTo>
                      <a:lnTo>
                        <a:pt x="27" y="23"/>
                      </a:lnTo>
                      <a:lnTo>
                        <a:pt x="27" y="16"/>
                      </a:lnTo>
                      <a:lnTo>
                        <a:pt x="29" y="18"/>
                      </a:lnTo>
                      <a:lnTo>
                        <a:pt x="31" y="20"/>
                      </a:lnTo>
                      <a:lnTo>
                        <a:pt x="35" y="18"/>
                      </a:lnTo>
                      <a:lnTo>
                        <a:pt x="39" y="18"/>
                      </a:lnTo>
                      <a:lnTo>
                        <a:pt x="44" y="18"/>
                      </a:lnTo>
                      <a:lnTo>
                        <a:pt x="48" y="20"/>
                      </a:lnTo>
                      <a:lnTo>
                        <a:pt x="54" y="18"/>
                      </a:lnTo>
                      <a:lnTo>
                        <a:pt x="58" y="20"/>
                      </a:lnTo>
                      <a:lnTo>
                        <a:pt x="64" y="20"/>
                      </a:lnTo>
                      <a:lnTo>
                        <a:pt x="64" y="16"/>
                      </a:lnTo>
                      <a:lnTo>
                        <a:pt x="60" y="8"/>
                      </a:lnTo>
                      <a:lnTo>
                        <a:pt x="56" y="10"/>
                      </a:lnTo>
                      <a:lnTo>
                        <a:pt x="46" y="8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5" y="4"/>
                      </a:lnTo>
                      <a:lnTo>
                        <a:pt x="25" y="8"/>
                      </a:lnTo>
                      <a:lnTo>
                        <a:pt x="21" y="10"/>
                      </a:lnTo>
                      <a:lnTo>
                        <a:pt x="21" y="14"/>
                      </a:lnTo>
                      <a:lnTo>
                        <a:pt x="15" y="12"/>
                      </a:lnTo>
                      <a:lnTo>
                        <a:pt x="11" y="12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2" y="20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6" y="23"/>
                      </a:lnTo>
                      <a:lnTo>
                        <a:pt x="9" y="20"/>
                      </a:lnTo>
                      <a:lnTo>
                        <a:pt x="9" y="16"/>
                      </a:lnTo>
                      <a:lnTo>
                        <a:pt x="11" y="16"/>
                      </a:lnTo>
                      <a:lnTo>
                        <a:pt x="13" y="18"/>
                      </a:lnTo>
                      <a:lnTo>
                        <a:pt x="15" y="18"/>
                      </a:lnTo>
                      <a:lnTo>
                        <a:pt x="19" y="20"/>
                      </a:lnTo>
                      <a:lnTo>
                        <a:pt x="19" y="25"/>
                      </a:lnTo>
                      <a:lnTo>
                        <a:pt x="21" y="29"/>
                      </a:lnTo>
                      <a:lnTo>
                        <a:pt x="23" y="31"/>
                      </a:lnTo>
                      <a:lnTo>
                        <a:pt x="21" y="33"/>
                      </a:lnTo>
                      <a:lnTo>
                        <a:pt x="25" y="37"/>
                      </a:lnTo>
                      <a:lnTo>
                        <a:pt x="29" y="41"/>
                      </a:lnTo>
                      <a:lnTo>
                        <a:pt x="31" y="43"/>
                      </a:lnTo>
                      <a:lnTo>
                        <a:pt x="35" y="43"/>
                      </a:lnTo>
                      <a:lnTo>
                        <a:pt x="37" y="43"/>
                      </a:lnTo>
                      <a:lnTo>
                        <a:pt x="44" y="47"/>
                      </a:lnTo>
                      <a:lnTo>
                        <a:pt x="46" y="47"/>
                      </a:lnTo>
                      <a:lnTo>
                        <a:pt x="48" y="49"/>
                      </a:lnTo>
                      <a:lnTo>
                        <a:pt x="46" y="43"/>
                      </a:lnTo>
                      <a:lnTo>
                        <a:pt x="42" y="3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099" name="Freeform 109"/>
                <p:cNvSpPr>
                  <a:spLocks noChangeAspect="1"/>
                </p:cNvSpPr>
                <p:nvPr/>
              </p:nvSpPr>
              <p:spPr bwMode="gray">
                <a:xfrm>
                  <a:off x="3445" y="1259"/>
                  <a:ext cx="46" cy="69"/>
                </a:xfrm>
                <a:custGeom>
                  <a:avLst/>
                  <a:gdLst>
                    <a:gd name="T0" fmla="*/ 7 w 50"/>
                    <a:gd name="T1" fmla="*/ 2 h 60"/>
                    <a:gd name="T2" fmla="*/ 2 w 50"/>
                    <a:gd name="T3" fmla="*/ 6 h 60"/>
                    <a:gd name="T4" fmla="*/ 0 w 50"/>
                    <a:gd name="T5" fmla="*/ 11 h 60"/>
                    <a:gd name="T6" fmla="*/ 7 w 50"/>
                    <a:gd name="T7" fmla="*/ 15 h 60"/>
                    <a:gd name="T8" fmla="*/ 7 w 50"/>
                    <a:gd name="T9" fmla="*/ 19 h 60"/>
                    <a:gd name="T10" fmla="*/ 9 w 50"/>
                    <a:gd name="T11" fmla="*/ 19 h 60"/>
                    <a:gd name="T12" fmla="*/ 9 w 50"/>
                    <a:gd name="T13" fmla="*/ 21 h 60"/>
                    <a:gd name="T14" fmla="*/ 5 w 50"/>
                    <a:gd name="T15" fmla="*/ 21 h 60"/>
                    <a:gd name="T16" fmla="*/ 2 w 50"/>
                    <a:gd name="T17" fmla="*/ 23 h 60"/>
                    <a:gd name="T18" fmla="*/ 5 w 50"/>
                    <a:gd name="T19" fmla="*/ 25 h 60"/>
                    <a:gd name="T20" fmla="*/ 7 w 50"/>
                    <a:gd name="T21" fmla="*/ 25 h 60"/>
                    <a:gd name="T22" fmla="*/ 9 w 50"/>
                    <a:gd name="T23" fmla="*/ 27 h 60"/>
                    <a:gd name="T24" fmla="*/ 11 w 50"/>
                    <a:gd name="T25" fmla="*/ 33 h 60"/>
                    <a:gd name="T26" fmla="*/ 15 w 50"/>
                    <a:gd name="T27" fmla="*/ 37 h 60"/>
                    <a:gd name="T28" fmla="*/ 17 w 50"/>
                    <a:gd name="T29" fmla="*/ 37 h 60"/>
                    <a:gd name="T30" fmla="*/ 15 w 50"/>
                    <a:gd name="T31" fmla="*/ 41 h 60"/>
                    <a:gd name="T32" fmla="*/ 15 w 50"/>
                    <a:gd name="T33" fmla="*/ 46 h 60"/>
                    <a:gd name="T34" fmla="*/ 17 w 50"/>
                    <a:gd name="T35" fmla="*/ 50 h 60"/>
                    <a:gd name="T36" fmla="*/ 19 w 50"/>
                    <a:gd name="T37" fmla="*/ 52 h 60"/>
                    <a:gd name="T38" fmla="*/ 19 w 50"/>
                    <a:gd name="T39" fmla="*/ 54 h 60"/>
                    <a:gd name="T40" fmla="*/ 17 w 50"/>
                    <a:gd name="T41" fmla="*/ 56 h 60"/>
                    <a:gd name="T42" fmla="*/ 17 w 50"/>
                    <a:gd name="T43" fmla="*/ 56 h 60"/>
                    <a:gd name="T44" fmla="*/ 17 w 50"/>
                    <a:gd name="T45" fmla="*/ 58 h 60"/>
                    <a:gd name="T46" fmla="*/ 19 w 50"/>
                    <a:gd name="T47" fmla="*/ 58 h 60"/>
                    <a:gd name="T48" fmla="*/ 19 w 50"/>
                    <a:gd name="T49" fmla="*/ 60 h 60"/>
                    <a:gd name="T50" fmla="*/ 23 w 50"/>
                    <a:gd name="T51" fmla="*/ 60 h 60"/>
                    <a:gd name="T52" fmla="*/ 23 w 50"/>
                    <a:gd name="T53" fmla="*/ 56 h 60"/>
                    <a:gd name="T54" fmla="*/ 27 w 50"/>
                    <a:gd name="T55" fmla="*/ 56 h 60"/>
                    <a:gd name="T56" fmla="*/ 27 w 50"/>
                    <a:gd name="T57" fmla="*/ 54 h 60"/>
                    <a:gd name="T58" fmla="*/ 29 w 50"/>
                    <a:gd name="T59" fmla="*/ 54 h 60"/>
                    <a:gd name="T60" fmla="*/ 31 w 50"/>
                    <a:gd name="T61" fmla="*/ 56 h 60"/>
                    <a:gd name="T62" fmla="*/ 31 w 50"/>
                    <a:gd name="T63" fmla="*/ 54 h 60"/>
                    <a:gd name="T64" fmla="*/ 33 w 50"/>
                    <a:gd name="T65" fmla="*/ 52 h 60"/>
                    <a:gd name="T66" fmla="*/ 33 w 50"/>
                    <a:gd name="T67" fmla="*/ 52 h 60"/>
                    <a:gd name="T68" fmla="*/ 33 w 50"/>
                    <a:gd name="T69" fmla="*/ 54 h 60"/>
                    <a:gd name="T70" fmla="*/ 35 w 50"/>
                    <a:gd name="T71" fmla="*/ 54 h 60"/>
                    <a:gd name="T72" fmla="*/ 35 w 50"/>
                    <a:gd name="T73" fmla="*/ 52 h 60"/>
                    <a:gd name="T74" fmla="*/ 38 w 50"/>
                    <a:gd name="T75" fmla="*/ 52 h 60"/>
                    <a:gd name="T76" fmla="*/ 42 w 50"/>
                    <a:gd name="T77" fmla="*/ 52 h 60"/>
                    <a:gd name="T78" fmla="*/ 42 w 50"/>
                    <a:gd name="T79" fmla="*/ 50 h 60"/>
                    <a:gd name="T80" fmla="*/ 44 w 50"/>
                    <a:gd name="T81" fmla="*/ 48 h 60"/>
                    <a:gd name="T82" fmla="*/ 48 w 50"/>
                    <a:gd name="T83" fmla="*/ 48 h 60"/>
                    <a:gd name="T84" fmla="*/ 50 w 50"/>
                    <a:gd name="T85" fmla="*/ 46 h 60"/>
                    <a:gd name="T86" fmla="*/ 48 w 50"/>
                    <a:gd name="T87" fmla="*/ 35 h 60"/>
                    <a:gd name="T88" fmla="*/ 46 w 50"/>
                    <a:gd name="T89" fmla="*/ 37 h 60"/>
                    <a:gd name="T90" fmla="*/ 46 w 50"/>
                    <a:gd name="T91" fmla="*/ 35 h 60"/>
                    <a:gd name="T92" fmla="*/ 44 w 50"/>
                    <a:gd name="T93" fmla="*/ 27 h 60"/>
                    <a:gd name="T94" fmla="*/ 38 w 50"/>
                    <a:gd name="T95" fmla="*/ 19 h 60"/>
                    <a:gd name="T96" fmla="*/ 31 w 50"/>
                    <a:gd name="T97" fmla="*/ 11 h 60"/>
                    <a:gd name="T98" fmla="*/ 25 w 50"/>
                    <a:gd name="T99" fmla="*/ 6 h 60"/>
                    <a:gd name="T100" fmla="*/ 21 w 50"/>
                    <a:gd name="T101" fmla="*/ 2 h 60"/>
                    <a:gd name="T102" fmla="*/ 19 w 50"/>
                    <a:gd name="T103" fmla="*/ 0 h 60"/>
                    <a:gd name="T104" fmla="*/ 13 w 50"/>
                    <a:gd name="T105" fmla="*/ 2 h 60"/>
                    <a:gd name="T106" fmla="*/ 7 w 50"/>
                    <a:gd name="T107" fmla="*/ 2 h 6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0"/>
                    <a:gd name="T163" fmla="*/ 0 h 60"/>
                    <a:gd name="T164" fmla="*/ 50 w 50"/>
                    <a:gd name="T165" fmla="*/ 60 h 6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0" h="60">
                      <a:moveTo>
                        <a:pt x="7" y="2"/>
                      </a:move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7" y="15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5" y="21"/>
                      </a:lnTo>
                      <a:lnTo>
                        <a:pt x="2" y="23"/>
                      </a:lnTo>
                      <a:lnTo>
                        <a:pt x="5" y="25"/>
                      </a:lnTo>
                      <a:lnTo>
                        <a:pt x="7" y="25"/>
                      </a:lnTo>
                      <a:lnTo>
                        <a:pt x="9" y="27"/>
                      </a:lnTo>
                      <a:lnTo>
                        <a:pt x="11" y="33"/>
                      </a:lnTo>
                      <a:lnTo>
                        <a:pt x="15" y="37"/>
                      </a:lnTo>
                      <a:lnTo>
                        <a:pt x="17" y="37"/>
                      </a:lnTo>
                      <a:lnTo>
                        <a:pt x="15" y="41"/>
                      </a:lnTo>
                      <a:lnTo>
                        <a:pt x="15" y="46"/>
                      </a:lnTo>
                      <a:lnTo>
                        <a:pt x="17" y="50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7" y="56"/>
                      </a:lnTo>
                      <a:lnTo>
                        <a:pt x="17" y="58"/>
                      </a:lnTo>
                      <a:lnTo>
                        <a:pt x="19" y="58"/>
                      </a:lnTo>
                      <a:lnTo>
                        <a:pt x="19" y="60"/>
                      </a:lnTo>
                      <a:lnTo>
                        <a:pt x="23" y="60"/>
                      </a:lnTo>
                      <a:lnTo>
                        <a:pt x="23" y="56"/>
                      </a:lnTo>
                      <a:lnTo>
                        <a:pt x="27" y="56"/>
                      </a:lnTo>
                      <a:lnTo>
                        <a:pt x="27" y="54"/>
                      </a:lnTo>
                      <a:lnTo>
                        <a:pt x="29" y="54"/>
                      </a:lnTo>
                      <a:lnTo>
                        <a:pt x="31" y="56"/>
                      </a:lnTo>
                      <a:lnTo>
                        <a:pt x="31" y="54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5" y="54"/>
                      </a:lnTo>
                      <a:lnTo>
                        <a:pt x="35" y="52"/>
                      </a:lnTo>
                      <a:lnTo>
                        <a:pt x="38" y="52"/>
                      </a:lnTo>
                      <a:lnTo>
                        <a:pt x="42" y="52"/>
                      </a:lnTo>
                      <a:lnTo>
                        <a:pt x="42" y="50"/>
                      </a:lnTo>
                      <a:lnTo>
                        <a:pt x="44" y="48"/>
                      </a:lnTo>
                      <a:lnTo>
                        <a:pt x="48" y="48"/>
                      </a:lnTo>
                      <a:lnTo>
                        <a:pt x="50" y="46"/>
                      </a:lnTo>
                      <a:lnTo>
                        <a:pt x="48" y="35"/>
                      </a:lnTo>
                      <a:lnTo>
                        <a:pt x="46" y="37"/>
                      </a:lnTo>
                      <a:lnTo>
                        <a:pt x="46" y="35"/>
                      </a:lnTo>
                      <a:lnTo>
                        <a:pt x="44" y="27"/>
                      </a:lnTo>
                      <a:lnTo>
                        <a:pt x="38" y="19"/>
                      </a:lnTo>
                      <a:lnTo>
                        <a:pt x="31" y="11"/>
                      </a:lnTo>
                      <a:lnTo>
                        <a:pt x="25" y="6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3" y="2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100" name="Freeform 110"/>
                <p:cNvSpPr>
                  <a:spLocks noChangeAspect="1"/>
                </p:cNvSpPr>
                <p:nvPr/>
              </p:nvSpPr>
              <p:spPr bwMode="gray">
                <a:xfrm>
                  <a:off x="2178" y="1095"/>
                  <a:ext cx="73" cy="40"/>
                </a:xfrm>
                <a:custGeom>
                  <a:avLst/>
                  <a:gdLst>
                    <a:gd name="T0" fmla="*/ 58 w 80"/>
                    <a:gd name="T1" fmla="*/ 33 h 35"/>
                    <a:gd name="T2" fmla="*/ 68 w 80"/>
                    <a:gd name="T3" fmla="*/ 31 h 35"/>
                    <a:gd name="T4" fmla="*/ 70 w 80"/>
                    <a:gd name="T5" fmla="*/ 31 h 35"/>
                    <a:gd name="T6" fmla="*/ 72 w 80"/>
                    <a:gd name="T7" fmla="*/ 31 h 35"/>
                    <a:gd name="T8" fmla="*/ 74 w 80"/>
                    <a:gd name="T9" fmla="*/ 27 h 35"/>
                    <a:gd name="T10" fmla="*/ 76 w 80"/>
                    <a:gd name="T11" fmla="*/ 20 h 35"/>
                    <a:gd name="T12" fmla="*/ 80 w 80"/>
                    <a:gd name="T13" fmla="*/ 16 h 35"/>
                    <a:gd name="T14" fmla="*/ 80 w 80"/>
                    <a:gd name="T15" fmla="*/ 14 h 35"/>
                    <a:gd name="T16" fmla="*/ 78 w 80"/>
                    <a:gd name="T17" fmla="*/ 8 h 35"/>
                    <a:gd name="T18" fmla="*/ 78 w 80"/>
                    <a:gd name="T19" fmla="*/ 4 h 35"/>
                    <a:gd name="T20" fmla="*/ 74 w 80"/>
                    <a:gd name="T21" fmla="*/ 2 h 35"/>
                    <a:gd name="T22" fmla="*/ 72 w 80"/>
                    <a:gd name="T23" fmla="*/ 2 h 35"/>
                    <a:gd name="T24" fmla="*/ 60 w 80"/>
                    <a:gd name="T25" fmla="*/ 0 h 35"/>
                    <a:gd name="T26" fmla="*/ 56 w 80"/>
                    <a:gd name="T27" fmla="*/ 4 h 35"/>
                    <a:gd name="T28" fmla="*/ 54 w 80"/>
                    <a:gd name="T29" fmla="*/ 6 h 35"/>
                    <a:gd name="T30" fmla="*/ 45 w 80"/>
                    <a:gd name="T31" fmla="*/ 4 h 35"/>
                    <a:gd name="T32" fmla="*/ 33 w 80"/>
                    <a:gd name="T33" fmla="*/ 10 h 35"/>
                    <a:gd name="T34" fmla="*/ 35 w 80"/>
                    <a:gd name="T35" fmla="*/ 14 h 35"/>
                    <a:gd name="T36" fmla="*/ 35 w 80"/>
                    <a:gd name="T37" fmla="*/ 16 h 35"/>
                    <a:gd name="T38" fmla="*/ 35 w 80"/>
                    <a:gd name="T39" fmla="*/ 20 h 35"/>
                    <a:gd name="T40" fmla="*/ 31 w 80"/>
                    <a:gd name="T41" fmla="*/ 18 h 35"/>
                    <a:gd name="T42" fmla="*/ 27 w 80"/>
                    <a:gd name="T43" fmla="*/ 18 h 35"/>
                    <a:gd name="T44" fmla="*/ 25 w 80"/>
                    <a:gd name="T45" fmla="*/ 18 h 35"/>
                    <a:gd name="T46" fmla="*/ 17 w 80"/>
                    <a:gd name="T47" fmla="*/ 22 h 35"/>
                    <a:gd name="T48" fmla="*/ 12 w 80"/>
                    <a:gd name="T49" fmla="*/ 20 h 35"/>
                    <a:gd name="T50" fmla="*/ 8 w 80"/>
                    <a:gd name="T51" fmla="*/ 20 h 35"/>
                    <a:gd name="T52" fmla="*/ 6 w 80"/>
                    <a:gd name="T53" fmla="*/ 22 h 35"/>
                    <a:gd name="T54" fmla="*/ 2 w 80"/>
                    <a:gd name="T55" fmla="*/ 22 h 35"/>
                    <a:gd name="T56" fmla="*/ 0 w 80"/>
                    <a:gd name="T57" fmla="*/ 22 h 35"/>
                    <a:gd name="T58" fmla="*/ 0 w 80"/>
                    <a:gd name="T59" fmla="*/ 25 h 35"/>
                    <a:gd name="T60" fmla="*/ 2 w 80"/>
                    <a:gd name="T61" fmla="*/ 27 h 35"/>
                    <a:gd name="T62" fmla="*/ 4 w 80"/>
                    <a:gd name="T63" fmla="*/ 29 h 35"/>
                    <a:gd name="T64" fmla="*/ 6 w 80"/>
                    <a:gd name="T65" fmla="*/ 29 h 35"/>
                    <a:gd name="T66" fmla="*/ 12 w 80"/>
                    <a:gd name="T67" fmla="*/ 31 h 35"/>
                    <a:gd name="T68" fmla="*/ 17 w 80"/>
                    <a:gd name="T69" fmla="*/ 29 h 35"/>
                    <a:gd name="T70" fmla="*/ 25 w 80"/>
                    <a:gd name="T71" fmla="*/ 27 h 35"/>
                    <a:gd name="T72" fmla="*/ 31 w 80"/>
                    <a:gd name="T73" fmla="*/ 33 h 35"/>
                    <a:gd name="T74" fmla="*/ 45 w 80"/>
                    <a:gd name="T75" fmla="*/ 35 h 35"/>
                    <a:gd name="T76" fmla="*/ 54 w 80"/>
                    <a:gd name="T77" fmla="*/ 35 h 35"/>
                    <a:gd name="T78" fmla="*/ 58 w 80"/>
                    <a:gd name="T79" fmla="*/ 33 h 3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0"/>
                    <a:gd name="T121" fmla="*/ 0 h 35"/>
                    <a:gd name="T122" fmla="*/ 80 w 80"/>
                    <a:gd name="T123" fmla="*/ 35 h 3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0" h="35">
                      <a:moveTo>
                        <a:pt x="58" y="33"/>
                      </a:moveTo>
                      <a:lnTo>
                        <a:pt x="68" y="31"/>
                      </a:lnTo>
                      <a:lnTo>
                        <a:pt x="70" y="31"/>
                      </a:lnTo>
                      <a:lnTo>
                        <a:pt x="72" y="31"/>
                      </a:lnTo>
                      <a:lnTo>
                        <a:pt x="74" y="27"/>
                      </a:lnTo>
                      <a:lnTo>
                        <a:pt x="76" y="20"/>
                      </a:lnTo>
                      <a:lnTo>
                        <a:pt x="80" y="16"/>
                      </a:lnTo>
                      <a:lnTo>
                        <a:pt x="80" y="14"/>
                      </a:lnTo>
                      <a:lnTo>
                        <a:pt x="78" y="8"/>
                      </a:lnTo>
                      <a:lnTo>
                        <a:pt x="78" y="4"/>
                      </a:lnTo>
                      <a:lnTo>
                        <a:pt x="74" y="2"/>
                      </a:lnTo>
                      <a:lnTo>
                        <a:pt x="72" y="2"/>
                      </a:lnTo>
                      <a:lnTo>
                        <a:pt x="60" y="0"/>
                      </a:lnTo>
                      <a:lnTo>
                        <a:pt x="56" y="4"/>
                      </a:lnTo>
                      <a:lnTo>
                        <a:pt x="54" y="6"/>
                      </a:lnTo>
                      <a:lnTo>
                        <a:pt x="45" y="4"/>
                      </a:lnTo>
                      <a:lnTo>
                        <a:pt x="33" y="10"/>
                      </a:lnTo>
                      <a:lnTo>
                        <a:pt x="35" y="14"/>
                      </a:lnTo>
                      <a:lnTo>
                        <a:pt x="35" y="16"/>
                      </a:lnTo>
                      <a:lnTo>
                        <a:pt x="35" y="20"/>
                      </a:lnTo>
                      <a:lnTo>
                        <a:pt x="31" y="18"/>
                      </a:lnTo>
                      <a:lnTo>
                        <a:pt x="27" y="18"/>
                      </a:lnTo>
                      <a:lnTo>
                        <a:pt x="25" y="18"/>
                      </a:lnTo>
                      <a:lnTo>
                        <a:pt x="17" y="22"/>
                      </a:lnTo>
                      <a:lnTo>
                        <a:pt x="12" y="20"/>
                      </a:lnTo>
                      <a:lnTo>
                        <a:pt x="8" y="20"/>
                      </a:lnTo>
                      <a:lnTo>
                        <a:pt x="6" y="22"/>
                      </a:lnTo>
                      <a:lnTo>
                        <a:pt x="2" y="22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2" y="27"/>
                      </a:lnTo>
                      <a:lnTo>
                        <a:pt x="4" y="29"/>
                      </a:lnTo>
                      <a:lnTo>
                        <a:pt x="6" y="29"/>
                      </a:lnTo>
                      <a:lnTo>
                        <a:pt x="12" y="31"/>
                      </a:lnTo>
                      <a:lnTo>
                        <a:pt x="17" y="29"/>
                      </a:lnTo>
                      <a:lnTo>
                        <a:pt x="25" y="27"/>
                      </a:lnTo>
                      <a:lnTo>
                        <a:pt x="31" y="33"/>
                      </a:lnTo>
                      <a:lnTo>
                        <a:pt x="45" y="35"/>
                      </a:lnTo>
                      <a:lnTo>
                        <a:pt x="54" y="35"/>
                      </a:lnTo>
                      <a:lnTo>
                        <a:pt x="58" y="3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101" name="Freeform 111"/>
                <p:cNvSpPr>
                  <a:spLocks noChangeAspect="1"/>
                </p:cNvSpPr>
                <p:nvPr/>
              </p:nvSpPr>
              <p:spPr bwMode="gray">
                <a:xfrm>
                  <a:off x="2245" y="1103"/>
                  <a:ext cx="65" cy="43"/>
                </a:xfrm>
                <a:custGeom>
                  <a:avLst/>
                  <a:gdLst>
                    <a:gd name="T0" fmla="*/ 46 w 72"/>
                    <a:gd name="T1" fmla="*/ 33 h 39"/>
                    <a:gd name="T2" fmla="*/ 54 w 72"/>
                    <a:gd name="T3" fmla="*/ 33 h 39"/>
                    <a:gd name="T4" fmla="*/ 58 w 72"/>
                    <a:gd name="T5" fmla="*/ 25 h 39"/>
                    <a:gd name="T6" fmla="*/ 66 w 72"/>
                    <a:gd name="T7" fmla="*/ 12 h 39"/>
                    <a:gd name="T8" fmla="*/ 70 w 72"/>
                    <a:gd name="T9" fmla="*/ 10 h 39"/>
                    <a:gd name="T10" fmla="*/ 72 w 72"/>
                    <a:gd name="T11" fmla="*/ 8 h 39"/>
                    <a:gd name="T12" fmla="*/ 66 w 72"/>
                    <a:gd name="T13" fmla="*/ 2 h 39"/>
                    <a:gd name="T14" fmla="*/ 60 w 72"/>
                    <a:gd name="T15" fmla="*/ 2 h 39"/>
                    <a:gd name="T16" fmla="*/ 58 w 72"/>
                    <a:gd name="T17" fmla="*/ 0 h 39"/>
                    <a:gd name="T18" fmla="*/ 52 w 72"/>
                    <a:gd name="T19" fmla="*/ 0 h 39"/>
                    <a:gd name="T20" fmla="*/ 48 w 72"/>
                    <a:gd name="T21" fmla="*/ 0 h 39"/>
                    <a:gd name="T22" fmla="*/ 44 w 72"/>
                    <a:gd name="T23" fmla="*/ 6 h 39"/>
                    <a:gd name="T24" fmla="*/ 35 w 72"/>
                    <a:gd name="T25" fmla="*/ 4 h 39"/>
                    <a:gd name="T26" fmla="*/ 29 w 72"/>
                    <a:gd name="T27" fmla="*/ 8 h 39"/>
                    <a:gd name="T28" fmla="*/ 27 w 72"/>
                    <a:gd name="T29" fmla="*/ 10 h 39"/>
                    <a:gd name="T30" fmla="*/ 17 w 72"/>
                    <a:gd name="T31" fmla="*/ 12 h 39"/>
                    <a:gd name="T32" fmla="*/ 13 w 72"/>
                    <a:gd name="T33" fmla="*/ 8 h 39"/>
                    <a:gd name="T34" fmla="*/ 8 w 72"/>
                    <a:gd name="T35" fmla="*/ 8 h 39"/>
                    <a:gd name="T36" fmla="*/ 8 w 72"/>
                    <a:gd name="T37" fmla="*/ 10 h 39"/>
                    <a:gd name="T38" fmla="*/ 4 w 72"/>
                    <a:gd name="T39" fmla="*/ 14 h 39"/>
                    <a:gd name="T40" fmla="*/ 2 w 72"/>
                    <a:gd name="T41" fmla="*/ 21 h 39"/>
                    <a:gd name="T42" fmla="*/ 0 w 72"/>
                    <a:gd name="T43" fmla="*/ 25 h 39"/>
                    <a:gd name="T44" fmla="*/ 2 w 72"/>
                    <a:gd name="T45" fmla="*/ 29 h 39"/>
                    <a:gd name="T46" fmla="*/ 8 w 72"/>
                    <a:gd name="T47" fmla="*/ 31 h 39"/>
                    <a:gd name="T48" fmla="*/ 15 w 72"/>
                    <a:gd name="T49" fmla="*/ 37 h 39"/>
                    <a:gd name="T50" fmla="*/ 25 w 72"/>
                    <a:gd name="T51" fmla="*/ 39 h 39"/>
                    <a:gd name="T52" fmla="*/ 29 w 72"/>
                    <a:gd name="T53" fmla="*/ 37 h 39"/>
                    <a:gd name="T54" fmla="*/ 37 w 72"/>
                    <a:gd name="T55" fmla="*/ 33 h 39"/>
                    <a:gd name="T56" fmla="*/ 46 w 72"/>
                    <a:gd name="T57" fmla="*/ 33 h 3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2"/>
                    <a:gd name="T88" fmla="*/ 0 h 39"/>
                    <a:gd name="T89" fmla="*/ 72 w 72"/>
                    <a:gd name="T90" fmla="*/ 39 h 3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2" h="39">
                      <a:moveTo>
                        <a:pt x="46" y="33"/>
                      </a:moveTo>
                      <a:lnTo>
                        <a:pt x="54" y="33"/>
                      </a:lnTo>
                      <a:lnTo>
                        <a:pt x="58" y="25"/>
                      </a:lnTo>
                      <a:lnTo>
                        <a:pt x="66" y="12"/>
                      </a:lnTo>
                      <a:lnTo>
                        <a:pt x="70" y="10"/>
                      </a:lnTo>
                      <a:lnTo>
                        <a:pt x="72" y="8"/>
                      </a:lnTo>
                      <a:lnTo>
                        <a:pt x="66" y="2"/>
                      </a:lnTo>
                      <a:lnTo>
                        <a:pt x="60" y="2"/>
                      </a:lnTo>
                      <a:lnTo>
                        <a:pt x="58" y="0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4" y="6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7" y="10"/>
                      </a:lnTo>
                      <a:lnTo>
                        <a:pt x="17" y="12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4" y="14"/>
                      </a:lnTo>
                      <a:lnTo>
                        <a:pt x="2" y="21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8" y="31"/>
                      </a:lnTo>
                      <a:lnTo>
                        <a:pt x="15" y="37"/>
                      </a:lnTo>
                      <a:lnTo>
                        <a:pt x="25" y="39"/>
                      </a:lnTo>
                      <a:lnTo>
                        <a:pt x="29" y="37"/>
                      </a:lnTo>
                      <a:lnTo>
                        <a:pt x="37" y="33"/>
                      </a:lnTo>
                      <a:lnTo>
                        <a:pt x="46" y="3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102" name="Freeform 112"/>
                <p:cNvSpPr>
                  <a:spLocks noChangeAspect="1"/>
                </p:cNvSpPr>
                <p:nvPr/>
              </p:nvSpPr>
              <p:spPr bwMode="gray">
                <a:xfrm>
                  <a:off x="2216" y="1130"/>
                  <a:ext cx="32" cy="21"/>
                </a:xfrm>
                <a:custGeom>
                  <a:avLst/>
                  <a:gdLst>
                    <a:gd name="T0" fmla="*/ 29 w 33"/>
                    <a:gd name="T1" fmla="*/ 0 h 18"/>
                    <a:gd name="T2" fmla="*/ 27 w 33"/>
                    <a:gd name="T3" fmla="*/ 0 h 18"/>
                    <a:gd name="T4" fmla="*/ 17 w 33"/>
                    <a:gd name="T5" fmla="*/ 2 h 18"/>
                    <a:gd name="T6" fmla="*/ 13 w 33"/>
                    <a:gd name="T7" fmla="*/ 4 h 18"/>
                    <a:gd name="T8" fmla="*/ 4 w 33"/>
                    <a:gd name="T9" fmla="*/ 4 h 18"/>
                    <a:gd name="T10" fmla="*/ 0 w 33"/>
                    <a:gd name="T11" fmla="*/ 6 h 18"/>
                    <a:gd name="T12" fmla="*/ 4 w 33"/>
                    <a:gd name="T13" fmla="*/ 14 h 18"/>
                    <a:gd name="T14" fmla="*/ 4 w 33"/>
                    <a:gd name="T15" fmla="*/ 16 h 18"/>
                    <a:gd name="T16" fmla="*/ 11 w 33"/>
                    <a:gd name="T17" fmla="*/ 16 h 18"/>
                    <a:gd name="T18" fmla="*/ 15 w 33"/>
                    <a:gd name="T19" fmla="*/ 16 h 18"/>
                    <a:gd name="T20" fmla="*/ 21 w 33"/>
                    <a:gd name="T21" fmla="*/ 18 h 18"/>
                    <a:gd name="T22" fmla="*/ 21 w 33"/>
                    <a:gd name="T23" fmla="*/ 14 h 18"/>
                    <a:gd name="T24" fmla="*/ 25 w 33"/>
                    <a:gd name="T25" fmla="*/ 12 h 18"/>
                    <a:gd name="T26" fmla="*/ 25 w 33"/>
                    <a:gd name="T27" fmla="*/ 8 h 18"/>
                    <a:gd name="T28" fmla="*/ 31 w 33"/>
                    <a:gd name="T29" fmla="*/ 4 h 18"/>
                    <a:gd name="T30" fmla="*/ 33 w 33"/>
                    <a:gd name="T31" fmla="*/ 4 h 18"/>
                    <a:gd name="T32" fmla="*/ 31 w 33"/>
                    <a:gd name="T33" fmla="*/ 0 h 18"/>
                    <a:gd name="T34" fmla="*/ 29 w 33"/>
                    <a:gd name="T35" fmla="*/ 0 h 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"/>
                    <a:gd name="T55" fmla="*/ 0 h 18"/>
                    <a:gd name="T56" fmla="*/ 33 w 33"/>
                    <a:gd name="T57" fmla="*/ 18 h 1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" h="18">
                      <a:moveTo>
                        <a:pt x="29" y="0"/>
                      </a:moveTo>
                      <a:lnTo>
                        <a:pt x="27" y="0"/>
                      </a:lnTo>
                      <a:lnTo>
                        <a:pt x="17" y="2"/>
                      </a:lnTo>
                      <a:lnTo>
                        <a:pt x="13" y="4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11" y="16"/>
                      </a:lnTo>
                      <a:lnTo>
                        <a:pt x="15" y="16"/>
                      </a:lnTo>
                      <a:lnTo>
                        <a:pt x="21" y="18"/>
                      </a:lnTo>
                      <a:lnTo>
                        <a:pt x="21" y="14"/>
                      </a:lnTo>
                      <a:lnTo>
                        <a:pt x="25" y="12"/>
                      </a:lnTo>
                      <a:lnTo>
                        <a:pt x="25" y="8"/>
                      </a:lnTo>
                      <a:lnTo>
                        <a:pt x="31" y="4"/>
                      </a:lnTo>
                      <a:lnTo>
                        <a:pt x="33" y="4"/>
                      </a:lnTo>
                      <a:lnTo>
                        <a:pt x="31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103" name="Freeform 113"/>
                <p:cNvSpPr>
                  <a:spLocks noChangeAspect="1"/>
                </p:cNvSpPr>
                <p:nvPr/>
              </p:nvSpPr>
              <p:spPr bwMode="gray">
                <a:xfrm>
                  <a:off x="2203" y="1062"/>
                  <a:ext cx="67" cy="41"/>
                </a:xfrm>
                <a:custGeom>
                  <a:avLst/>
                  <a:gdLst>
                    <a:gd name="T0" fmla="*/ 29 w 72"/>
                    <a:gd name="T1" fmla="*/ 33 h 35"/>
                    <a:gd name="T2" fmla="*/ 33 w 72"/>
                    <a:gd name="T3" fmla="*/ 29 h 35"/>
                    <a:gd name="T4" fmla="*/ 45 w 72"/>
                    <a:gd name="T5" fmla="*/ 31 h 35"/>
                    <a:gd name="T6" fmla="*/ 47 w 72"/>
                    <a:gd name="T7" fmla="*/ 31 h 35"/>
                    <a:gd name="T8" fmla="*/ 51 w 72"/>
                    <a:gd name="T9" fmla="*/ 33 h 35"/>
                    <a:gd name="T10" fmla="*/ 53 w 72"/>
                    <a:gd name="T11" fmla="*/ 31 h 35"/>
                    <a:gd name="T12" fmla="*/ 60 w 72"/>
                    <a:gd name="T13" fmla="*/ 31 h 35"/>
                    <a:gd name="T14" fmla="*/ 66 w 72"/>
                    <a:gd name="T15" fmla="*/ 25 h 35"/>
                    <a:gd name="T16" fmla="*/ 72 w 72"/>
                    <a:gd name="T17" fmla="*/ 23 h 35"/>
                    <a:gd name="T18" fmla="*/ 72 w 72"/>
                    <a:gd name="T19" fmla="*/ 21 h 35"/>
                    <a:gd name="T20" fmla="*/ 68 w 72"/>
                    <a:gd name="T21" fmla="*/ 14 h 35"/>
                    <a:gd name="T22" fmla="*/ 60 w 72"/>
                    <a:gd name="T23" fmla="*/ 12 h 35"/>
                    <a:gd name="T24" fmla="*/ 60 w 72"/>
                    <a:gd name="T25" fmla="*/ 10 h 35"/>
                    <a:gd name="T26" fmla="*/ 51 w 72"/>
                    <a:gd name="T27" fmla="*/ 10 h 35"/>
                    <a:gd name="T28" fmla="*/ 47 w 72"/>
                    <a:gd name="T29" fmla="*/ 12 h 35"/>
                    <a:gd name="T30" fmla="*/ 41 w 72"/>
                    <a:gd name="T31" fmla="*/ 6 h 35"/>
                    <a:gd name="T32" fmla="*/ 33 w 72"/>
                    <a:gd name="T33" fmla="*/ 4 h 35"/>
                    <a:gd name="T34" fmla="*/ 33 w 72"/>
                    <a:gd name="T35" fmla="*/ 2 h 35"/>
                    <a:gd name="T36" fmla="*/ 27 w 72"/>
                    <a:gd name="T37" fmla="*/ 2 h 35"/>
                    <a:gd name="T38" fmla="*/ 23 w 72"/>
                    <a:gd name="T39" fmla="*/ 0 h 35"/>
                    <a:gd name="T40" fmla="*/ 20 w 72"/>
                    <a:gd name="T41" fmla="*/ 4 h 35"/>
                    <a:gd name="T42" fmla="*/ 12 w 72"/>
                    <a:gd name="T43" fmla="*/ 6 h 35"/>
                    <a:gd name="T44" fmla="*/ 0 w 72"/>
                    <a:gd name="T45" fmla="*/ 10 h 35"/>
                    <a:gd name="T46" fmla="*/ 2 w 72"/>
                    <a:gd name="T47" fmla="*/ 16 h 35"/>
                    <a:gd name="T48" fmla="*/ 2 w 72"/>
                    <a:gd name="T49" fmla="*/ 16 h 35"/>
                    <a:gd name="T50" fmla="*/ 4 w 72"/>
                    <a:gd name="T51" fmla="*/ 23 h 35"/>
                    <a:gd name="T52" fmla="*/ 8 w 72"/>
                    <a:gd name="T53" fmla="*/ 25 h 35"/>
                    <a:gd name="T54" fmla="*/ 12 w 72"/>
                    <a:gd name="T55" fmla="*/ 29 h 35"/>
                    <a:gd name="T56" fmla="*/ 16 w 72"/>
                    <a:gd name="T57" fmla="*/ 31 h 35"/>
                    <a:gd name="T58" fmla="*/ 18 w 72"/>
                    <a:gd name="T59" fmla="*/ 33 h 35"/>
                    <a:gd name="T60" fmla="*/ 27 w 72"/>
                    <a:gd name="T61" fmla="*/ 35 h 35"/>
                    <a:gd name="T62" fmla="*/ 29 w 72"/>
                    <a:gd name="T63" fmla="*/ 33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2"/>
                    <a:gd name="T97" fmla="*/ 0 h 35"/>
                    <a:gd name="T98" fmla="*/ 72 w 72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2" h="35">
                      <a:moveTo>
                        <a:pt x="29" y="33"/>
                      </a:moveTo>
                      <a:lnTo>
                        <a:pt x="33" y="29"/>
                      </a:lnTo>
                      <a:lnTo>
                        <a:pt x="45" y="31"/>
                      </a:lnTo>
                      <a:lnTo>
                        <a:pt x="47" y="31"/>
                      </a:lnTo>
                      <a:lnTo>
                        <a:pt x="51" y="33"/>
                      </a:lnTo>
                      <a:lnTo>
                        <a:pt x="53" y="31"/>
                      </a:lnTo>
                      <a:lnTo>
                        <a:pt x="60" y="31"/>
                      </a:lnTo>
                      <a:lnTo>
                        <a:pt x="66" y="25"/>
                      </a:lnTo>
                      <a:lnTo>
                        <a:pt x="72" y="23"/>
                      </a:lnTo>
                      <a:lnTo>
                        <a:pt x="72" y="21"/>
                      </a:lnTo>
                      <a:lnTo>
                        <a:pt x="68" y="14"/>
                      </a:lnTo>
                      <a:lnTo>
                        <a:pt x="60" y="12"/>
                      </a:lnTo>
                      <a:lnTo>
                        <a:pt x="60" y="10"/>
                      </a:lnTo>
                      <a:lnTo>
                        <a:pt x="51" y="10"/>
                      </a:lnTo>
                      <a:lnTo>
                        <a:pt x="47" y="12"/>
                      </a:lnTo>
                      <a:lnTo>
                        <a:pt x="41" y="6"/>
                      </a:lnTo>
                      <a:lnTo>
                        <a:pt x="33" y="4"/>
                      </a:lnTo>
                      <a:lnTo>
                        <a:pt x="33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20" y="4"/>
                      </a:lnTo>
                      <a:lnTo>
                        <a:pt x="12" y="6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4" y="23"/>
                      </a:lnTo>
                      <a:lnTo>
                        <a:pt x="8" y="25"/>
                      </a:lnTo>
                      <a:lnTo>
                        <a:pt x="12" y="29"/>
                      </a:lnTo>
                      <a:lnTo>
                        <a:pt x="16" y="31"/>
                      </a:lnTo>
                      <a:lnTo>
                        <a:pt x="18" y="33"/>
                      </a:lnTo>
                      <a:lnTo>
                        <a:pt x="27" y="35"/>
                      </a:lnTo>
                      <a:lnTo>
                        <a:pt x="29" y="3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104" name="Freeform 114"/>
                <p:cNvSpPr>
                  <a:spLocks noChangeAspect="1"/>
                </p:cNvSpPr>
                <p:nvPr/>
              </p:nvSpPr>
              <p:spPr bwMode="gray">
                <a:xfrm>
                  <a:off x="2250" y="1086"/>
                  <a:ext cx="58" cy="30"/>
                </a:xfrm>
                <a:custGeom>
                  <a:avLst/>
                  <a:gdLst>
                    <a:gd name="T0" fmla="*/ 9 w 62"/>
                    <a:gd name="T1" fmla="*/ 10 h 26"/>
                    <a:gd name="T2" fmla="*/ 2 w 62"/>
                    <a:gd name="T3" fmla="*/ 10 h 26"/>
                    <a:gd name="T4" fmla="*/ 0 w 62"/>
                    <a:gd name="T5" fmla="*/ 12 h 26"/>
                    <a:gd name="T6" fmla="*/ 0 w 62"/>
                    <a:gd name="T7" fmla="*/ 16 h 26"/>
                    <a:gd name="T8" fmla="*/ 2 w 62"/>
                    <a:gd name="T9" fmla="*/ 22 h 26"/>
                    <a:gd name="T10" fmla="*/ 7 w 62"/>
                    <a:gd name="T11" fmla="*/ 22 h 26"/>
                    <a:gd name="T12" fmla="*/ 11 w 62"/>
                    <a:gd name="T13" fmla="*/ 26 h 26"/>
                    <a:gd name="T14" fmla="*/ 21 w 62"/>
                    <a:gd name="T15" fmla="*/ 24 h 26"/>
                    <a:gd name="T16" fmla="*/ 23 w 62"/>
                    <a:gd name="T17" fmla="*/ 22 h 26"/>
                    <a:gd name="T18" fmla="*/ 29 w 62"/>
                    <a:gd name="T19" fmla="*/ 18 h 26"/>
                    <a:gd name="T20" fmla="*/ 38 w 62"/>
                    <a:gd name="T21" fmla="*/ 20 h 26"/>
                    <a:gd name="T22" fmla="*/ 42 w 62"/>
                    <a:gd name="T23" fmla="*/ 14 h 26"/>
                    <a:gd name="T24" fmla="*/ 46 w 62"/>
                    <a:gd name="T25" fmla="*/ 14 h 26"/>
                    <a:gd name="T26" fmla="*/ 52 w 62"/>
                    <a:gd name="T27" fmla="*/ 14 h 26"/>
                    <a:gd name="T28" fmla="*/ 54 w 62"/>
                    <a:gd name="T29" fmla="*/ 16 h 26"/>
                    <a:gd name="T30" fmla="*/ 60 w 62"/>
                    <a:gd name="T31" fmla="*/ 16 h 26"/>
                    <a:gd name="T32" fmla="*/ 60 w 62"/>
                    <a:gd name="T33" fmla="*/ 10 h 26"/>
                    <a:gd name="T34" fmla="*/ 62 w 62"/>
                    <a:gd name="T35" fmla="*/ 6 h 26"/>
                    <a:gd name="T36" fmla="*/ 56 w 62"/>
                    <a:gd name="T37" fmla="*/ 4 h 26"/>
                    <a:gd name="T38" fmla="*/ 54 w 62"/>
                    <a:gd name="T39" fmla="*/ 2 h 26"/>
                    <a:gd name="T40" fmla="*/ 48 w 62"/>
                    <a:gd name="T41" fmla="*/ 2 h 26"/>
                    <a:gd name="T42" fmla="*/ 40 w 62"/>
                    <a:gd name="T43" fmla="*/ 2 h 26"/>
                    <a:gd name="T44" fmla="*/ 35 w 62"/>
                    <a:gd name="T45" fmla="*/ 4 h 26"/>
                    <a:gd name="T46" fmla="*/ 31 w 62"/>
                    <a:gd name="T47" fmla="*/ 2 h 26"/>
                    <a:gd name="T48" fmla="*/ 29 w 62"/>
                    <a:gd name="T49" fmla="*/ 0 h 26"/>
                    <a:gd name="T50" fmla="*/ 21 w 62"/>
                    <a:gd name="T51" fmla="*/ 2 h 26"/>
                    <a:gd name="T52" fmla="*/ 15 w 62"/>
                    <a:gd name="T53" fmla="*/ 4 h 26"/>
                    <a:gd name="T54" fmla="*/ 9 w 62"/>
                    <a:gd name="T55" fmla="*/ 10 h 2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2"/>
                    <a:gd name="T85" fmla="*/ 0 h 26"/>
                    <a:gd name="T86" fmla="*/ 62 w 62"/>
                    <a:gd name="T87" fmla="*/ 26 h 2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2" h="26">
                      <a:moveTo>
                        <a:pt x="9" y="10"/>
                      </a:move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7" y="22"/>
                      </a:lnTo>
                      <a:lnTo>
                        <a:pt x="11" y="26"/>
                      </a:lnTo>
                      <a:lnTo>
                        <a:pt x="21" y="24"/>
                      </a:lnTo>
                      <a:lnTo>
                        <a:pt x="23" y="22"/>
                      </a:lnTo>
                      <a:lnTo>
                        <a:pt x="29" y="18"/>
                      </a:lnTo>
                      <a:lnTo>
                        <a:pt x="38" y="20"/>
                      </a:lnTo>
                      <a:lnTo>
                        <a:pt x="42" y="14"/>
                      </a:lnTo>
                      <a:lnTo>
                        <a:pt x="46" y="14"/>
                      </a:lnTo>
                      <a:lnTo>
                        <a:pt x="52" y="14"/>
                      </a:lnTo>
                      <a:lnTo>
                        <a:pt x="54" y="16"/>
                      </a:lnTo>
                      <a:lnTo>
                        <a:pt x="60" y="16"/>
                      </a:lnTo>
                      <a:lnTo>
                        <a:pt x="60" y="10"/>
                      </a:lnTo>
                      <a:lnTo>
                        <a:pt x="62" y="6"/>
                      </a:lnTo>
                      <a:lnTo>
                        <a:pt x="56" y="4"/>
                      </a:lnTo>
                      <a:lnTo>
                        <a:pt x="54" y="2"/>
                      </a:lnTo>
                      <a:lnTo>
                        <a:pt x="48" y="2"/>
                      </a:lnTo>
                      <a:lnTo>
                        <a:pt x="40" y="2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5" y="4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105" name="Freeform 115"/>
                <p:cNvSpPr>
                  <a:spLocks noChangeAspect="1"/>
                </p:cNvSpPr>
                <p:nvPr/>
              </p:nvSpPr>
              <p:spPr bwMode="gray">
                <a:xfrm>
                  <a:off x="2108" y="1057"/>
                  <a:ext cx="37" cy="29"/>
                </a:xfrm>
                <a:custGeom>
                  <a:avLst/>
                  <a:gdLst>
                    <a:gd name="T0" fmla="*/ 6 w 41"/>
                    <a:gd name="T1" fmla="*/ 10 h 27"/>
                    <a:gd name="T2" fmla="*/ 10 w 41"/>
                    <a:gd name="T3" fmla="*/ 14 h 27"/>
                    <a:gd name="T4" fmla="*/ 16 w 41"/>
                    <a:gd name="T5" fmla="*/ 16 h 27"/>
                    <a:gd name="T6" fmla="*/ 18 w 41"/>
                    <a:gd name="T7" fmla="*/ 22 h 27"/>
                    <a:gd name="T8" fmla="*/ 22 w 41"/>
                    <a:gd name="T9" fmla="*/ 22 h 27"/>
                    <a:gd name="T10" fmla="*/ 24 w 41"/>
                    <a:gd name="T11" fmla="*/ 18 h 27"/>
                    <a:gd name="T12" fmla="*/ 24 w 41"/>
                    <a:gd name="T13" fmla="*/ 22 h 27"/>
                    <a:gd name="T14" fmla="*/ 33 w 41"/>
                    <a:gd name="T15" fmla="*/ 27 h 27"/>
                    <a:gd name="T16" fmla="*/ 37 w 41"/>
                    <a:gd name="T17" fmla="*/ 27 h 27"/>
                    <a:gd name="T18" fmla="*/ 35 w 41"/>
                    <a:gd name="T19" fmla="*/ 22 h 27"/>
                    <a:gd name="T20" fmla="*/ 39 w 41"/>
                    <a:gd name="T21" fmla="*/ 18 h 27"/>
                    <a:gd name="T22" fmla="*/ 41 w 41"/>
                    <a:gd name="T23" fmla="*/ 16 h 27"/>
                    <a:gd name="T24" fmla="*/ 41 w 41"/>
                    <a:gd name="T25" fmla="*/ 12 h 27"/>
                    <a:gd name="T26" fmla="*/ 39 w 41"/>
                    <a:gd name="T27" fmla="*/ 10 h 27"/>
                    <a:gd name="T28" fmla="*/ 35 w 41"/>
                    <a:gd name="T29" fmla="*/ 10 h 27"/>
                    <a:gd name="T30" fmla="*/ 35 w 41"/>
                    <a:gd name="T31" fmla="*/ 8 h 27"/>
                    <a:gd name="T32" fmla="*/ 37 w 41"/>
                    <a:gd name="T33" fmla="*/ 4 h 27"/>
                    <a:gd name="T34" fmla="*/ 29 w 41"/>
                    <a:gd name="T35" fmla="*/ 2 h 27"/>
                    <a:gd name="T36" fmla="*/ 27 w 41"/>
                    <a:gd name="T37" fmla="*/ 2 h 27"/>
                    <a:gd name="T38" fmla="*/ 22 w 41"/>
                    <a:gd name="T39" fmla="*/ 0 h 27"/>
                    <a:gd name="T40" fmla="*/ 20 w 41"/>
                    <a:gd name="T41" fmla="*/ 4 h 27"/>
                    <a:gd name="T42" fmla="*/ 14 w 41"/>
                    <a:gd name="T43" fmla="*/ 4 h 27"/>
                    <a:gd name="T44" fmla="*/ 8 w 41"/>
                    <a:gd name="T45" fmla="*/ 2 h 27"/>
                    <a:gd name="T46" fmla="*/ 0 w 41"/>
                    <a:gd name="T47" fmla="*/ 6 h 27"/>
                    <a:gd name="T48" fmla="*/ 2 w 41"/>
                    <a:gd name="T49" fmla="*/ 10 h 27"/>
                    <a:gd name="T50" fmla="*/ 6 w 41"/>
                    <a:gd name="T51" fmla="*/ 10 h 2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1"/>
                    <a:gd name="T79" fmla="*/ 0 h 27"/>
                    <a:gd name="T80" fmla="*/ 41 w 41"/>
                    <a:gd name="T81" fmla="*/ 27 h 2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1" h="27">
                      <a:moveTo>
                        <a:pt x="6" y="10"/>
                      </a:moveTo>
                      <a:lnTo>
                        <a:pt x="10" y="14"/>
                      </a:lnTo>
                      <a:lnTo>
                        <a:pt x="16" y="16"/>
                      </a:lnTo>
                      <a:lnTo>
                        <a:pt x="18" y="22"/>
                      </a:lnTo>
                      <a:lnTo>
                        <a:pt x="22" y="22"/>
                      </a:lnTo>
                      <a:lnTo>
                        <a:pt x="24" y="18"/>
                      </a:lnTo>
                      <a:lnTo>
                        <a:pt x="24" y="22"/>
                      </a:lnTo>
                      <a:lnTo>
                        <a:pt x="33" y="27"/>
                      </a:lnTo>
                      <a:lnTo>
                        <a:pt x="37" y="27"/>
                      </a:lnTo>
                      <a:lnTo>
                        <a:pt x="35" y="22"/>
                      </a:lnTo>
                      <a:lnTo>
                        <a:pt x="39" y="18"/>
                      </a:lnTo>
                      <a:lnTo>
                        <a:pt x="41" y="16"/>
                      </a:lnTo>
                      <a:lnTo>
                        <a:pt x="41" y="12"/>
                      </a:lnTo>
                      <a:lnTo>
                        <a:pt x="39" y="10"/>
                      </a:lnTo>
                      <a:lnTo>
                        <a:pt x="35" y="10"/>
                      </a:lnTo>
                      <a:lnTo>
                        <a:pt x="35" y="8"/>
                      </a:lnTo>
                      <a:lnTo>
                        <a:pt x="37" y="4"/>
                      </a:lnTo>
                      <a:lnTo>
                        <a:pt x="29" y="2"/>
                      </a:lnTo>
                      <a:lnTo>
                        <a:pt x="27" y="2"/>
                      </a:lnTo>
                      <a:lnTo>
                        <a:pt x="22" y="0"/>
                      </a:lnTo>
                      <a:lnTo>
                        <a:pt x="20" y="4"/>
                      </a:lnTo>
                      <a:lnTo>
                        <a:pt x="14" y="4"/>
                      </a:lnTo>
                      <a:lnTo>
                        <a:pt x="8" y="2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106" name="Freeform 116"/>
                <p:cNvSpPr>
                  <a:spLocks noChangeAspect="1"/>
                </p:cNvSpPr>
                <p:nvPr/>
              </p:nvSpPr>
              <p:spPr bwMode="gray">
                <a:xfrm>
                  <a:off x="2242" y="1153"/>
                  <a:ext cx="37" cy="42"/>
                </a:xfrm>
                <a:custGeom>
                  <a:avLst/>
                  <a:gdLst>
                    <a:gd name="T0" fmla="*/ 31 w 41"/>
                    <a:gd name="T1" fmla="*/ 37 h 37"/>
                    <a:gd name="T2" fmla="*/ 33 w 41"/>
                    <a:gd name="T3" fmla="*/ 29 h 37"/>
                    <a:gd name="T4" fmla="*/ 37 w 41"/>
                    <a:gd name="T5" fmla="*/ 29 h 37"/>
                    <a:gd name="T6" fmla="*/ 37 w 41"/>
                    <a:gd name="T7" fmla="*/ 25 h 37"/>
                    <a:gd name="T8" fmla="*/ 41 w 41"/>
                    <a:gd name="T9" fmla="*/ 23 h 37"/>
                    <a:gd name="T10" fmla="*/ 41 w 41"/>
                    <a:gd name="T11" fmla="*/ 19 h 37"/>
                    <a:gd name="T12" fmla="*/ 39 w 41"/>
                    <a:gd name="T13" fmla="*/ 11 h 37"/>
                    <a:gd name="T14" fmla="*/ 37 w 41"/>
                    <a:gd name="T15" fmla="*/ 4 h 37"/>
                    <a:gd name="T16" fmla="*/ 31 w 41"/>
                    <a:gd name="T17" fmla="*/ 4 h 37"/>
                    <a:gd name="T18" fmla="*/ 27 w 41"/>
                    <a:gd name="T19" fmla="*/ 2 h 37"/>
                    <a:gd name="T20" fmla="*/ 21 w 41"/>
                    <a:gd name="T21" fmla="*/ 4 h 37"/>
                    <a:gd name="T22" fmla="*/ 17 w 41"/>
                    <a:gd name="T23" fmla="*/ 2 h 37"/>
                    <a:gd name="T24" fmla="*/ 12 w 41"/>
                    <a:gd name="T25" fmla="*/ 2 h 37"/>
                    <a:gd name="T26" fmla="*/ 8 w 41"/>
                    <a:gd name="T27" fmla="*/ 2 h 37"/>
                    <a:gd name="T28" fmla="*/ 4 w 41"/>
                    <a:gd name="T29" fmla="*/ 4 h 37"/>
                    <a:gd name="T30" fmla="*/ 2 w 41"/>
                    <a:gd name="T31" fmla="*/ 2 h 37"/>
                    <a:gd name="T32" fmla="*/ 0 w 41"/>
                    <a:gd name="T33" fmla="*/ 0 h 37"/>
                    <a:gd name="T34" fmla="*/ 0 w 41"/>
                    <a:gd name="T35" fmla="*/ 7 h 37"/>
                    <a:gd name="T36" fmla="*/ 2 w 41"/>
                    <a:gd name="T37" fmla="*/ 7 h 37"/>
                    <a:gd name="T38" fmla="*/ 4 w 41"/>
                    <a:gd name="T39" fmla="*/ 13 h 37"/>
                    <a:gd name="T40" fmla="*/ 15 w 41"/>
                    <a:gd name="T41" fmla="*/ 23 h 37"/>
                    <a:gd name="T42" fmla="*/ 19 w 41"/>
                    <a:gd name="T43" fmla="*/ 27 h 37"/>
                    <a:gd name="T44" fmla="*/ 21 w 41"/>
                    <a:gd name="T45" fmla="*/ 33 h 37"/>
                    <a:gd name="T46" fmla="*/ 27 w 41"/>
                    <a:gd name="T47" fmla="*/ 35 h 37"/>
                    <a:gd name="T48" fmla="*/ 31 w 41"/>
                    <a:gd name="T49" fmla="*/ 37 h 3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1"/>
                    <a:gd name="T76" fmla="*/ 0 h 37"/>
                    <a:gd name="T77" fmla="*/ 41 w 41"/>
                    <a:gd name="T78" fmla="*/ 37 h 3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1" h="37">
                      <a:moveTo>
                        <a:pt x="31" y="37"/>
                      </a:moveTo>
                      <a:lnTo>
                        <a:pt x="33" y="29"/>
                      </a:lnTo>
                      <a:lnTo>
                        <a:pt x="37" y="29"/>
                      </a:lnTo>
                      <a:lnTo>
                        <a:pt x="37" y="25"/>
                      </a:lnTo>
                      <a:lnTo>
                        <a:pt x="41" y="23"/>
                      </a:lnTo>
                      <a:lnTo>
                        <a:pt x="41" y="19"/>
                      </a:lnTo>
                      <a:lnTo>
                        <a:pt x="39" y="11"/>
                      </a:lnTo>
                      <a:lnTo>
                        <a:pt x="37" y="4"/>
                      </a:lnTo>
                      <a:lnTo>
                        <a:pt x="31" y="4"/>
                      </a:lnTo>
                      <a:lnTo>
                        <a:pt x="27" y="2"/>
                      </a:lnTo>
                      <a:lnTo>
                        <a:pt x="21" y="4"/>
                      </a:lnTo>
                      <a:lnTo>
                        <a:pt x="17" y="2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4" y="13"/>
                      </a:lnTo>
                      <a:lnTo>
                        <a:pt x="15" y="23"/>
                      </a:lnTo>
                      <a:lnTo>
                        <a:pt x="19" y="27"/>
                      </a:lnTo>
                      <a:lnTo>
                        <a:pt x="21" y="33"/>
                      </a:lnTo>
                      <a:lnTo>
                        <a:pt x="27" y="35"/>
                      </a:lnTo>
                      <a:lnTo>
                        <a:pt x="31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107" name="Freeform 117"/>
                <p:cNvSpPr>
                  <a:spLocks noChangeAspect="1"/>
                </p:cNvSpPr>
                <p:nvPr/>
              </p:nvSpPr>
              <p:spPr bwMode="gray">
                <a:xfrm>
                  <a:off x="2279" y="1195"/>
                  <a:ext cx="18" cy="49"/>
                </a:xfrm>
                <a:custGeom>
                  <a:avLst/>
                  <a:gdLst>
                    <a:gd name="T0" fmla="*/ 15 w 19"/>
                    <a:gd name="T1" fmla="*/ 38 h 44"/>
                    <a:gd name="T2" fmla="*/ 19 w 19"/>
                    <a:gd name="T3" fmla="*/ 33 h 44"/>
                    <a:gd name="T4" fmla="*/ 19 w 19"/>
                    <a:gd name="T5" fmla="*/ 27 h 44"/>
                    <a:gd name="T6" fmla="*/ 15 w 19"/>
                    <a:gd name="T7" fmla="*/ 21 h 44"/>
                    <a:gd name="T8" fmla="*/ 15 w 19"/>
                    <a:gd name="T9" fmla="*/ 17 h 44"/>
                    <a:gd name="T10" fmla="*/ 15 w 19"/>
                    <a:gd name="T11" fmla="*/ 9 h 44"/>
                    <a:gd name="T12" fmla="*/ 11 w 19"/>
                    <a:gd name="T13" fmla="*/ 3 h 44"/>
                    <a:gd name="T14" fmla="*/ 7 w 19"/>
                    <a:gd name="T15" fmla="*/ 3 h 44"/>
                    <a:gd name="T16" fmla="*/ 4 w 19"/>
                    <a:gd name="T17" fmla="*/ 0 h 44"/>
                    <a:gd name="T18" fmla="*/ 0 w 19"/>
                    <a:gd name="T19" fmla="*/ 7 h 44"/>
                    <a:gd name="T20" fmla="*/ 0 w 19"/>
                    <a:gd name="T21" fmla="*/ 9 h 44"/>
                    <a:gd name="T22" fmla="*/ 0 w 19"/>
                    <a:gd name="T23" fmla="*/ 15 h 44"/>
                    <a:gd name="T24" fmla="*/ 2 w 19"/>
                    <a:gd name="T25" fmla="*/ 25 h 44"/>
                    <a:gd name="T26" fmla="*/ 0 w 19"/>
                    <a:gd name="T27" fmla="*/ 29 h 44"/>
                    <a:gd name="T28" fmla="*/ 7 w 19"/>
                    <a:gd name="T29" fmla="*/ 36 h 44"/>
                    <a:gd name="T30" fmla="*/ 11 w 19"/>
                    <a:gd name="T31" fmla="*/ 42 h 44"/>
                    <a:gd name="T32" fmla="*/ 11 w 19"/>
                    <a:gd name="T33" fmla="*/ 44 h 44"/>
                    <a:gd name="T34" fmla="*/ 13 w 19"/>
                    <a:gd name="T35" fmla="*/ 42 h 44"/>
                    <a:gd name="T36" fmla="*/ 15 w 19"/>
                    <a:gd name="T37" fmla="*/ 38 h 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44"/>
                    <a:gd name="T59" fmla="*/ 19 w 19"/>
                    <a:gd name="T60" fmla="*/ 44 h 4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44">
                      <a:moveTo>
                        <a:pt x="15" y="38"/>
                      </a:moveTo>
                      <a:lnTo>
                        <a:pt x="19" y="33"/>
                      </a:lnTo>
                      <a:lnTo>
                        <a:pt x="19" y="27"/>
                      </a:lnTo>
                      <a:lnTo>
                        <a:pt x="15" y="21"/>
                      </a:lnTo>
                      <a:lnTo>
                        <a:pt x="15" y="17"/>
                      </a:lnTo>
                      <a:lnTo>
                        <a:pt x="15" y="9"/>
                      </a:lnTo>
                      <a:lnTo>
                        <a:pt x="11" y="3"/>
                      </a:lnTo>
                      <a:lnTo>
                        <a:pt x="7" y="3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2" y="25"/>
                      </a:lnTo>
                      <a:lnTo>
                        <a:pt x="0" y="29"/>
                      </a:lnTo>
                      <a:lnTo>
                        <a:pt x="7" y="36"/>
                      </a:lnTo>
                      <a:lnTo>
                        <a:pt x="11" y="42"/>
                      </a:lnTo>
                      <a:lnTo>
                        <a:pt x="11" y="44"/>
                      </a:lnTo>
                      <a:lnTo>
                        <a:pt x="13" y="42"/>
                      </a:lnTo>
                      <a:lnTo>
                        <a:pt x="15" y="3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8108" name="Freeform 118"/>
                <p:cNvSpPr>
                  <a:spLocks noChangeAspect="1"/>
                </p:cNvSpPr>
                <p:nvPr/>
              </p:nvSpPr>
              <p:spPr bwMode="gray">
                <a:xfrm>
                  <a:off x="2271" y="1180"/>
                  <a:ext cx="19" cy="25"/>
                </a:xfrm>
                <a:custGeom>
                  <a:avLst/>
                  <a:gdLst>
                    <a:gd name="T0" fmla="*/ 14 w 21"/>
                    <a:gd name="T1" fmla="*/ 14 h 23"/>
                    <a:gd name="T2" fmla="*/ 17 w 21"/>
                    <a:gd name="T3" fmla="*/ 17 h 23"/>
                    <a:gd name="T4" fmla="*/ 21 w 21"/>
                    <a:gd name="T5" fmla="*/ 17 h 23"/>
                    <a:gd name="T6" fmla="*/ 21 w 21"/>
                    <a:gd name="T7" fmla="*/ 12 h 23"/>
                    <a:gd name="T8" fmla="*/ 17 w 21"/>
                    <a:gd name="T9" fmla="*/ 6 h 23"/>
                    <a:gd name="T10" fmla="*/ 10 w 21"/>
                    <a:gd name="T11" fmla="*/ 0 h 23"/>
                    <a:gd name="T12" fmla="*/ 6 w 21"/>
                    <a:gd name="T13" fmla="*/ 2 h 23"/>
                    <a:gd name="T14" fmla="*/ 6 w 21"/>
                    <a:gd name="T15" fmla="*/ 6 h 23"/>
                    <a:gd name="T16" fmla="*/ 2 w 21"/>
                    <a:gd name="T17" fmla="*/ 6 h 23"/>
                    <a:gd name="T18" fmla="*/ 0 w 21"/>
                    <a:gd name="T19" fmla="*/ 14 h 23"/>
                    <a:gd name="T20" fmla="*/ 0 w 21"/>
                    <a:gd name="T21" fmla="*/ 17 h 23"/>
                    <a:gd name="T22" fmla="*/ 6 w 21"/>
                    <a:gd name="T23" fmla="*/ 19 h 23"/>
                    <a:gd name="T24" fmla="*/ 10 w 21"/>
                    <a:gd name="T25" fmla="*/ 23 h 23"/>
                    <a:gd name="T26" fmla="*/ 10 w 21"/>
                    <a:gd name="T27" fmla="*/ 21 h 23"/>
                    <a:gd name="T28" fmla="*/ 14 w 21"/>
                    <a:gd name="T29" fmla="*/ 14 h 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"/>
                    <a:gd name="T46" fmla="*/ 0 h 23"/>
                    <a:gd name="T47" fmla="*/ 21 w 21"/>
                    <a:gd name="T48" fmla="*/ 23 h 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" h="23">
                      <a:moveTo>
                        <a:pt x="14" y="14"/>
                      </a:moveTo>
                      <a:lnTo>
                        <a:pt x="17" y="17"/>
                      </a:lnTo>
                      <a:lnTo>
                        <a:pt x="21" y="17"/>
                      </a:lnTo>
                      <a:lnTo>
                        <a:pt x="21" y="12"/>
                      </a:lnTo>
                      <a:lnTo>
                        <a:pt x="17" y="6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6" y="19"/>
                      </a:lnTo>
                      <a:lnTo>
                        <a:pt x="10" y="23"/>
                      </a:lnTo>
                      <a:lnTo>
                        <a:pt x="10" y="21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" name="Group 119"/>
              <p:cNvGrpSpPr>
                <a:grpSpLocks/>
              </p:cNvGrpSpPr>
              <p:nvPr/>
            </p:nvGrpSpPr>
            <p:grpSpPr bwMode="gray">
              <a:xfrm>
                <a:off x="1296950" y="1286620"/>
                <a:ext cx="5920161" cy="4172235"/>
                <a:chOff x="738" y="630"/>
                <a:chExt cx="2875" cy="2094"/>
              </a:xfrm>
            </p:grpSpPr>
            <p:sp>
              <p:nvSpPr>
                <p:cNvPr id="147933" name="Freeform 120"/>
                <p:cNvSpPr>
                  <a:spLocks noChangeAspect="1"/>
                </p:cNvSpPr>
                <p:nvPr/>
              </p:nvSpPr>
              <p:spPr bwMode="gray">
                <a:xfrm>
                  <a:off x="1593" y="693"/>
                  <a:ext cx="11" cy="3"/>
                </a:xfrm>
                <a:custGeom>
                  <a:avLst/>
                  <a:gdLst>
                    <a:gd name="T0" fmla="*/ 2 w 12"/>
                    <a:gd name="T1" fmla="*/ 0 h 2"/>
                    <a:gd name="T2" fmla="*/ 6 w 12"/>
                    <a:gd name="T3" fmla="*/ 0 h 2"/>
                    <a:gd name="T4" fmla="*/ 12 w 12"/>
                    <a:gd name="T5" fmla="*/ 2 h 2"/>
                    <a:gd name="T6" fmla="*/ 10 w 12"/>
                    <a:gd name="T7" fmla="*/ 2 h 2"/>
                    <a:gd name="T8" fmla="*/ 0 w 12"/>
                    <a:gd name="T9" fmla="*/ 0 h 2"/>
                    <a:gd name="T10" fmla="*/ 2 w 12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2"/>
                    <a:gd name="T20" fmla="*/ 12 w 1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2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34" name="Freeform 121"/>
                <p:cNvSpPr>
                  <a:spLocks noChangeAspect="1"/>
                </p:cNvSpPr>
                <p:nvPr/>
              </p:nvSpPr>
              <p:spPr bwMode="gray">
                <a:xfrm>
                  <a:off x="1420" y="630"/>
                  <a:ext cx="265" cy="78"/>
                </a:xfrm>
                <a:custGeom>
                  <a:avLst/>
                  <a:gdLst>
                    <a:gd name="T0" fmla="*/ 237 w 287"/>
                    <a:gd name="T1" fmla="*/ 19 h 68"/>
                    <a:gd name="T2" fmla="*/ 240 w 287"/>
                    <a:gd name="T3" fmla="*/ 17 h 68"/>
                    <a:gd name="T4" fmla="*/ 202 w 287"/>
                    <a:gd name="T5" fmla="*/ 17 h 68"/>
                    <a:gd name="T6" fmla="*/ 227 w 287"/>
                    <a:gd name="T7" fmla="*/ 15 h 68"/>
                    <a:gd name="T8" fmla="*/ 273 w 287"/>
                    <a:gd name="T9" fmla="*/ 11 h 68"/>
                    <a:gd name="T10" fmla="*/ 275 w 287"/>
                    <a:gd name="T11" fmla="*/ 6 h 68"/>
                    <a:gd name="T12" fmla="*/ 256 w 287"/>
                    <a:gd name="T13" fmla="*/ 4 h 68"/>
                    <a:gd name="T14" fmla="*/ 248 w 287"/>
                    <a:gd name="T15" fmla="*/ 2 h 68"/>
                    <a:gd name="T16" fmla="*/ 213 w 287"/>
                    <a:gd name="T17" fmla="*/ 2 h 68"/>
                    <a:gd name="T18" fmla="*/ 192 w 287"/>
                    <a:gd name="T19" fmla="*/ 2 h 68"/>
                    <a:gd name="T20" fmla="*/ 176 w 287"/>
                    <a:gd name="T21" fmla="*/ 4 h 68"/>
                    <a:gd name="T22" fmla="*/ 174 w 287"/>
                    <a:gd name="T23" fmla="*/ 6 h 68"/>
                    <a:gd name="T24" fmla="*/ 153 w 287"/>
                    <a:gd name="T25" fmla="*/ 2 h 68"/>
                    <a:gd name="T26" fmla="*/ 145 w 287"/>
                    <a:gd name="T27" fmla="*/ 4 h 68"/>
                    <a:gd name="T28" fmla="*/ 130 w 287"/>
                    <a:gd name="T29" fmla="*/ 4 h 68"/>
                    <a:gd name="T30" fmla="*/ 136 w 287"/>
                    <a:gd name="T31" fmla="*/ 11 h 68"/>
                    <a:gd name="T32" fmla="*/ 112 w 287"/>
                    <a:gd name="T33" fmla="*/ 6 h 68"/>
                    <a:gd name="T34" fmla="*/ 105 w 287"/>
                    <a:gd name="T35" fmla="*/ 11 h 68"/>
                    <a:gd name="T36" fmla="*/ 85 w 287"/>
                    <a:gd name="T37" fmla="*/ 9 h 68"/>
                    <a:gd name="T38" fmla="*/ 56 w 287"/>
                    <a:gd name="T39" fmla="*/ 13 h 68"/>
                    <a:gd name="T40" fmla="*/ 77 w 287"/>
                    <a:gd name="T41" fmla="*/ 13 h 68"/>
                    <a:gd name="T42" fmla="*/ 58 w 287"/>
                    <a:gd name="T43" fmla="*/ 15 h 68"/>
                    <a:gd name="T44" fmla="*/ 68 w 287"/>
                    <a:gd name="T45" fmla="*/ 19 h 68"/>
                    <a:gd name="T46" fmla="*/ 79 w 287"/>
                    <a:gd name="T47" fmla="*/ 21 h 68"/>
                    <a:gd name="T48" fmla="*/ 99 w 287"/>
                    <a:gd name="T49" fmla="*/ 17 h 68"/>
                    <a:gd name="T50" fmla="*/ 81 w 287"/>
                    <a:gd name="T51" fmla="*/ 23 h 68"/>
                    <a:gd name="T52" fmla="*/ 108 w 287"/>
                    <a:gd name="T53" fmla="*/ 21 h 68"/>
                    <a:gd name="T54" fmla="*/ 130 w 287"/>
                    <a:gd name="T55" fmla="*/ 21 h 68"/>
                    <a:gd name="T56" fmla="*/ 136 w 287"/>
                    <a:gd name="T57" fmla="*/ 21 h 68"/>
                    <a:gd name="T58" fmla="*/ 116 w 287"/>
                    <a:gd name="T59" fmla="*/ 25 h 68"/>
                    <a:gd name="T60" fmla="*/ 110 w 287"/>
                    <a:gd name="T61" fmla="*/ 31 h 68"/>
                    <a:gd name="T62" fmla="*/ 91 w 287"/>
                    <a:gd name="T63" fmla="*/ 27 h 68"/>
                    <a:gd name="T64" fmla="*/ 72 w 287"/>
                    <a:gd name="T65" fmla="*/ 33 h 68"/>
                    <a:gd name="T66" fmla="*/ 81 w 287"/>
                    <a:gd name="T67" fmla="*/ 42 h 68"/>
                    <a:gd name="T68" fmla="*/ 64 w 287"/>
                    <a:gd name="T69" fmla="*/ 39 h 68"/>
                    <a:gd name="T70" fmla="*/ 37 w 287"/>
                    <a:gd name="T71" fmla="*/ 46 h 68"/>
                    <a:gd name="T72" fmla="*/ 54 w 287"/>
                    <a:gd name="T73" fmla="*/ 46 h 68"/>
                    <a:gd name="T74" fmla="*/ 52 w 287"/>
                    <a:gd name="T75" fmla="*/ 50 h 68"/>
                    <a:gd name="T76" fmla="*/ 77 w 287"/>
                    <a:gd name="T77" fmla="*/ 48 h 68"/>
                    <a:gd name="T78" fmla="*/ 42 w 287"/>
                    <a:gd name="T79" fmla="*/ 56 h 68"/>
                    <a:gd name="T80" fmla="*/ 23 w 287"/>
                    <a:gd name="T81" fmla="*/ 54 h 68"/>
                    <a:gd name="T82" fmla="*/ 15 w 287"/>
                    <a:gd name="T83" fmla="*/ 60 h 68"/>
                    <a:gd name="T84" fmla="*/ 0 w 287"/>
                    <a:gd name="T85" fmla="*/ 66 h 68"/>
                    <a:gd name="T86" fmla="*/ 11 w 287"/>
                    <a:gd name="T87" fmla="*/ 68 h 68"/>
                    <a:gd name="T88" fmla="*/ 23 w 287"/>
                    <a:gd name="T89" fmla="*/ 64 h 68"/>
                    <a:gd name="T90" fmla="*/ 33 w 287"/>
                    <a:gd name="T91" fmla="*/ 66 h 68"/>
                    <a:gd name="T92" fmla="*/ 44 w 287"/>
                    <a:gd name="T93" fmla="*/ 66 h 68"/>
                    <a:gd name="T94" fmla="*/ 52 w 287"/>
                    <a:gd name="T95" fmla="*/ 68 h 68"/>
                    <a:gd name="T96" fmla="*/ 66 w 287"/>
                    <a:gd name="T97" fmla="*/ 66 h 68"/>
                    <a:gd name="T98" fmla="*/ 85 w 287"/>
                    <a:gd name="T99" fmla="*/ 66 h 68"/>
                    <a:gd name="T100" fmla="*/ 99 w 287"/>
                    <a:gd name="T101" fmla="*/ 60 h 68"/>
                    <a:gd name="T102" fmla="*/ 83 w 287"/>
                    <a:gd name="T103" fmla="*/ 58 h 68"/>
                    <a:gd name="T104" fmla="*/ 75 w 287"/>
                    <a:gd name="T105" fmla="*/ 56 h 68"/>
                    <a:gd name="T106" fmla="*/ 105 w 287"/>
                    <a:gd name="T107" fmla="*/ 54 h 68"/>
                    <a:gd name="T108" fmla="*/ 126 w 287"/>
                    <a:gd name="T109" fmla="*/ 48 h 68"/>
                    <a:gd name="T110" fmla="*/ 136 w 287"/>
                    <a:gd name="T111" fmla="*/ 46 h 68"/>
                    <a:gd name="T112" fmla="*/ 145 w 287"/>
                    <a:gd name="T113" fmla="*/ 42 h 68"/>
                    <a:gd name="T114" fmla="*/ 128 w 287"/>
                    <a:gd name="T115" fmla="*/ 37 h 68"/>
                    <a:gd name="T116" fmla="*/ 153 w 287"/>
                    <a:gd name="T117" fmla="*/ 37 h 68"/>
                    <a:gd name="T118" fmla="*/ 151 w 287"/>
                    <a:gd name="T119" fmla="*/ 35 h 68"/>
                    <a:gd name="T120" fmla="*/ 155 w 287"/>
                    <a:gd name="T121" fmla="*/ 31 h 68"/>
                    <a:gd name="T122" fmla="*/ 188 w 287"/>
                    <a:gd name="T123" fmla="*/ 29 h 68"/>
                    <a:gd name="T124" fmla="*/ 196 w 287"/>
                    <a:gd name="T125" fmla="*/ 25 h 6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87"/>
                    <a:gd name="T190" fmla="*/ 0 h 68"/>
                    <a:gd name="T191" fmla="*/ 287 w 287"/>
                    <a:gd name="T192" fmla="*/ 68 h 6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87" h="68">
                      <a:moveTo>
                        <a:pt x="200" y="27"/>
                      </a:moveTo>
                      <a:lnTo>
                        <a:pt x="211" y="23"/>
                      </a:lnTo>
                      <a:lnTo>
                        <a:pt x="225" y="21"/>
                      </a:lnTo>
                      <a:lnTo>
                        <a:pt x="237" y="19"/>
                      </a:lnTo>
                      <a:lnTo>
                        <a:pt x="246" y="17"/>
                      </a:lnTo>
                      <a:lnTo>
                        <a:pt x="252" y="15"/>
                      </a:lnTo>
                      <a:lnTo>
                        <a:pt x="244" y="15"/>
                      </a:lnTo>
                      <a:lnTo>
                        <a:pt x="240" y="17"/>
                      </a:lnTo>
                      <a:lnTo>
                        <a:pt x="233" y="17"/>
                      </a:lnTo>
                      <a:lnTo>
                        <a:pt x="219" y="17"/>
                      </a:lnTo>
                      <a:lnTo>
                        <a:pt x="209" y="19"/>
                      </a:lnTo>
                      <a:lnTo>
                        <a:pt x="202" y="17"/>
                      </a:lnTo>
                      <a:lnTo>
                        <a:pt x="215" y="17"/>
                      </a:lnTo>
                      <a:lnTo>
                        <a:pt x="223" y="15"/>
                      </a:lnTo>
                      <a:lnTo>
                        <a:pt x="223" y="13"/>
                      </a:lnTo>
                      <a:lnTo>
                        <a:pt x="227" y="15"/>
                      </a:lnTo>
                      <a:lnTo>
                        <a:pt x="242" y="15"/>
                      </a:lnTo>
                      <a:lnTo>
                        <a:pt x="246" y="13"/>
                      </a:lnTo>
                      <a:lnTo>
                        <a:pt x="256" y="13"/>
                      </a:lnTo>
                      <a:lnTo>
                        <a:pt x="273" y="11"/>
                      </a:lnTo>
                      <a:lnTo>
                        <a:pt x="277" y="9"/>
                      </a:lnTo>
                      <a:lnTo>
                        <a:pt x="287" y="9"/>
                      </a:lnTo>
                      <a:lnTo>
                        <a:pt x="287" y="6"/>
                      </a:lnTo>
                      <a:lnTo>
                        <a:pt x="275" y="6"/>
                      </a:lnTo>
                      <a:lnTo>
                        <a:pt x="273" y="2"/>
                      </a:lnTo>
                      <a:lnTo>
                        <a:pt x="266" y="2"/>
                      </a:lnTo>
                      <a:lnTo>
                        <a:pt x="264" y="2"/>
                      </a:lnTo>
                      <a:lnTo>
                        <a:pt x="256" y="4"/>
                      </a:lnTo>
                      <a:lnTo>
                        <a:pt x="242" y="4"/>
                      </a:lnTo>
                      <a:lnTo>
                        <a:pt x="231" y="4"/>
                      </a:lnTo>
                      <a:lnTo>
                        <a:pt x="250" y="2"/>
                      </a:lnTo>
                      <a:lnTo>
                        <a:pt x="248" y="2"/>
                      </a:lnTo>
                      <a:lnTo>
                        <a:pt x="231" y="0"/>
                      </a:lnTo>
                      <a:lnTo>
                        <a:pt x="227" y="0"/>
                      </a:lnTo>
                      <a:lnTo>
                        <a:pt x="217" y="0"/>
                      </a:lnTo>
                      <a:lnTo>
                        <a:pt x="213" y="2"/>
                      </a:lnTo>
                      <a:lnTo>
                        <a:pt x="211" y="2"/>
                      </a:lnTo>
                      <a:lnTo>
                        <a:pt x="198" y="2"/>
                      </a:lnTo>
                      <a:lnTo>
                        <a:pt x="196" y="2"/>
                      </a:lnTo>
                      <a:lnTo>
                        <a:pt x="192" y="2"/>
                      </a:lnTo>
                      <a:lnTo>
                        <a:pt x="190" y="2"/>
                      </a:lnTo>
                      <a:lnTo>
                        <a:pt x="171" y="0"/>
                      </a:lnTo>
                      <a:lnTo>
                        <a:pt x="169" y="2"/>
                      </a:lnTo>
                      <a:lnTo>
                        <a:pt x="176" y="4"/>
                      </a:lnTo>
                      <a:lnTo>
                        <a:pt x="178" y="4"/>
                      </a:lnTo>
                      <a:lnTo>
                        <a:pt x="178" y="6"/>
                      </a:lnTo>
                      <a:lnTo>
                        <a:pt x="174" y="6"/>
                      </a:lnTo>
                      <a:lnTo>
                        <a:pt x="165" y="2"/>
                      </a:lnTo>
                      <a:lnTo>
                        <a:pt x="159" y="2"/>
                      </a:lnTo>
                      <a:lnTo>
                        <a:pt x="157" y="2"/>
                      </a:lnTo>
                      <a:lnTo>
                        <a:pt x="153" y="2"/>
                      </a:lnTo>
                      <a:lnTo>
                        <a:pt x="145" y="2"/>
                      </a:lnTo>
                      <a:lnTo>
                        <a:pt x="149" y="4"/>
                      </a:lnTo>
                      <a:lnTo>
                        <a:pt x="145" y="4"/>
                      </a:lnTo>
                      <a:lnTo>
                        <a:pt x="143" y="2"/>
                      </a:lnTo>
                      <a:lnTo>
                        <a:pt x="138" y="2"/>
                      </a:lnTo>
                      <a:lnTo>
                        <a:pt x="138" y="6"/>
                      </a:lnTo>
                      <a:lnTo>
                        <a:pt x="130" y="4"/>
                      </a:lnTo>
                      <a:lnTo>
                        <a:pt x="124" y="6"/>
                      </a:lnTo>
                      <a:lnTo>
                        <a:pt x="124" y="9"/>
                      </a:lnTo>
                      <a:lnTo>
                        <a:pt x="138" y="11"/>
                      </a:lnTo>
                      <a:lnTo>
                        <a:pt x="136" y="11"/>
                      </a:lnTo>
                      <a:lnTo>
                        <a:pt x="124" y="11"/>
                      </a:lnTo>
                      <a:lnTo>
                        <a:pt x="116" y="11"/>
                      </a:lnTo>
                      <a:lnTo>
                        <a:pt x="118" y="9"/>
                      </a:lnTo>
                      <a:lnTo>
                        <a:pt x="112" y="6"/>
                      </a:lnTo>
                      <a:lnTo>
                        <a:pt x="99" y="6"/>
                      </a:lnTo>
                      <a:lnTo>
                        <a:pt x="97" y="9"/>
                      </a:lnTo>
                      <a:lnTo>
                        <a:pt x="99" y="11"/>
                      </a:lnTo>
                      <a:lnTo>
                        <a:pt x="105" y="11"/>
                      </a:lnTo>
                      <a:lnTo>
                        <a:pt x="97" y="11"/>
                      </a:lnTo>
                      <a:lnTo>
                        <a:pt x="91" y="9"/>
                      </a:lnTo>
                      <a:lnTo>
                        <a:pt x="87" y="11"/>
                      </a:lnTo>
                      <a:lnTo>
                        <a:pt x="85" y="9"/>
                      </a:lnTo>
                      <a:lnTo>
                        <a:pt x="75" y="9"/>
                      </a:lnTo>
                      <a:lnTo>
                        <a:pt x="68" y="11"/>
                      </a:lnTo>
                      <a:lnTo>
                        <a:pt x="62" y="11"/>
                      </a:lnTo>
                      <a:lnTo>
                        <a:pt x="56" y="13"/>
                      </a:lnTo>
                      <a:lnTo>
                        <a:pt x="52" y="13"/>
                      </a:lnTo>
                      <a:lnTo>
                        <a:pt x="62" y="13"/>
                      </a:lnTo>
                      <a:lnTo>
                        <a:pt x="66" y="15"/>
                      </a:lnTo>
                      <a:lnTo>
                        <a:pt x="77" y="13"/>
                      </a:lnTo>
                      <a:lnTo>
                        <a:pt x="85" y="15"/>
                      </a:lnTo>
                      <a:lnTo>
                        <a:pt x="75" y="15"/>
                      </a:lnTo>
                      <a:lnTo>
                        <a:pt x="68" y="15"/>
                      </a:lnTo>
                      <a:lnTo>
                        <a:pt x="58" y="15"/>
                      </a:lnTo>
                      <a:lnTo>
                        <a:pt x="58" y="17"/>
                      </a:lnTo>
                      <a:lnTo>
                        <a:pt x="66" y="17"/>
                      </a:lnTo>
                      <a:lnTo>
                        <a:pt x="60" y="21"/>
                      </a:lnTo>
                      <a:lnTo>
                        <a:pt x="68" y="19"/>
                      </a:lnTo>
                      <a:lnTo>
                        <a:pt x="79" y="19"/>
                      </a:lnTo>
                      <a:lnTo>
                        <a:pt x="95" y="17"/>
                      </a:lnTo>
                      <a:lnTo>
                        <a:pt x="83" y="19"/>
                      </a:lnTo>
                      <a:lnTo>
                        <a:pt x="79" y="21"/>
                      </a:lnTo>
                      <a:lnTo>
                        <a:pt x="64" y="21"/>
                      </a:lnTo>
                      <a:lnTo>
                        <a:pt x="66" y="23"/>
                      </a:lnTo>
                      <a:lnTo>
                        <a:pt x="79" y="23"/>
                      </a:lnTo>
                      <a:lnTo>
                        <a:pt x="99" y="17"/>
                      </a:lnTo>
                      <a:lnTo>
                        <a:pt x="97" y="19"/>
                      </a:lnTo>
                      <a:lnTo>
                        <a:pt x="114" y="19"/>
                      </a:lnTo>
                      <a:lnTo>
                        <a:pt x="95" y="19"/>
                      </a:lnTo>
                      <a:lnTo>
                        <a:pt x="81" y="23"/>
                      </a:lnTo>
                      <a:lnTo>
                        <a:pt x="87" y="25"/>
                      </a:lnTo>
                      <a:lnTo>
                        <a:pt x="93" y="25"/>
                      </a:lnTo>
                      <a:lnTo>
                        <a:pt x="97" y="23"/>
                      </a:lnTo>
                      <a:lnTo>
                        <a:pt x="108" y="21"/>
                      </a:lnTo>
                      <a:lnTo>
                        <a:pt x="99" y="25"/>
                      </a:lnTo>
                      <a:lnTo>
                        <a:pt x="103" y="25"/>
                      </a:lnTo>
                      <a:lnTo>
                        <a:pt x="116" y="23"/>
                      </a:lnTo>
                      <a:lnTo>
                        <a:pt x="130" y="21"/>
                      </a:lnTo>
                      <a:lnTo>
                        <a:pt x="134" y="17"/>
                      </a:lnTo>
                      <a:lnTo>
                        <a:pt x="153" y="15"/>
                      </a:lnTo>
                      <a:lnTo>
                        <a:pt x="136" y="19"/>
                      </a:lnTo>
                      <a:lnTo>
                        <a:pt x="136" y="21"/>
                      </a:lnTo>
                      <a:lnTo>
                        <a:pt x="165" y="21"/>
                      </a:lnTo>
                      <a:lnTo>
                        <a:pt x="136" y="23"/>
                      </a:lnTo>
                      <a:lnTo>
                        <a:pt x="132" y="23"/>
                      </a:lnTo>
                      <a:lnTo>
                        <a:pt x="116" y="25"/>
                      </a:lnTo>
                      <a:lnTo>
                        <a:pt x="103" y="27"/>
                      </a:lnTo>
                      <a:lnTo>
                        <a:pt x="99" y="27"/>
                      </a:lnTo>
                      <a:lnTo>
                        <a:pt x="103" y="29"/>
                      </a:lnTo>
                      <a:lnTo>
                        <a:pt x="110" y="31"/>
                      </a:lnTo>
                      <a:lnTo>
                        <a:pt x="120" y="31"/>
                      </a:lnTo>
                      <a:lnTo>
                        <a:pt x="101" y="33"/>
                      </a:lnTo>
                      <a:lnTo>
                        <a:pt x="97" y="29"/>
                      </a:lnTo>
                      <a:lnTo>
                        <a:pt x="91" y="27"/>
                      </a:lnTo>
                      <a:lnTo>
                        <a:pt x="72" y="27"/>
                      </a:lnTo>
                      <a:lnTo>
                        <a:pt x="75" y="29"/>
                      </a:lnTo>
                      <a:lnTo>
                        <a:pt x="72" y="29"/>
                      </a:lnTo>
                      <a:lnTo>
                        <a:pt x="72" y="33"/>
                      </a:lnTo>
                      <a:lnTo>
                        <a:pt x="79" y="35"/>
                      </a:lnTo>
                      <a:lnTo>
                        <a:pt x="83" y="39"/>
                      </a:lnTo>
                      <a:lnTo>
                        <a:pt x="91" y="39"/>
                      </a:lnTo>
                      <a:lnTo>
                        <a:pt x="81" y="42"/>
                      </a:lnTo>
                      <a:lnTo>
                        <a:pt x="83" y="44"/>
                      </a:lnTo>
                      <a:lnTo>
                        <a:pt x="77" y="42"/>
                      </a:lnTo>
                      <a:lnTo>
                        <a:pt x="68" y="42"/>
                      </a:lnTo>
                      <a:lnTo>
                        <a:pt x="64" y="39"/>
                      </a:lnTo>
                      <a:lnTo>
                        <a:pt x="58" y="42"/>
                      </a:lnTo>
                      <a:lnTo>
                        <a:pt x="50" y="42"/>
                      </a:lnTo>
                      <a:lnTo>
                        <a:pt x="44" y="44"/>
                      </a:lnTo>
                      <a:lnTo>
                        <a:pt x="37" y="46"/>
                      </a:lnTo>
                      <a:lnTo>
                        <a:pt x="37" y="48"/>
                      </a:lnTo>
                      <a:lnTo>
                        <a:pt x="46" y="48"/>
                      </a:lnTo>
                      <a:lnTo>
                        <a:pt x="50" y="46"/>
                      </a:lnTo>
                      <a:lnTo>
                        <a:pt x="54" y="46"/>
                      </a:lnTo>
                      <a:lnTo>
                        <a:pt x="62" y="44"/>
                      </a:lnTo>
                      <a:lnTo>
                        <a:pt x="58" y="48"/>
                      </a:lnTo>
                      <a:lnTo>
                        <a:pt x="62" y="48"/>
                      </a:lnTo>
                      <a:lnTo>
                        <a:pt x="52" y="50"/>
                      </a:lnTo>
                      <a:lnTo>
                        <a:pt x="50" y="52"/>
                      </a:lnTo>
                      <a:lnTo>
                        <a:pt x="52" y="56"/>
                      </a:lnTo>
                      <a:lnTo>
                        <a:pt x="60" y="54"/>
                      </a:lnTo>
                      <a:lnTo>
                        <a:pt x="77" y="48"/>
                      </a:lnTo>
                      <a:lnTo>
                        <a:pt x="62" y="56"/>
                      </a:lnTo>
                      <a:lnTo>
                        <a:pt x="52" y="58"/>
                      </a:lnTo>
                      <a:lnTo>
                        <a:pt x="50" y="58"/>
                      </a:lnTo>
                      <a:lnTo>
                        <a:pt x="42" y="56"/>
                      </a:lnTo>
                      <a:lnTo>
                        <a:pt x="39" y="52"/>
                      </a:lnTo>
                      <a:lnTo>
                        <a:pt x="37" y="50"/>
                      </a:lnTo>
                      <a:lnTo>
                        <a:pt x="25" y="52"/>
                      </a:lnTo>
                      <a:lnTo>
                        <a:pt x="23" y="54"/>
                      </a:lnTo>
                      <a:lnTo>
                        <a:pt x="25" y="56"/>
                      </a:lnTo>
                      <a:lnTo>
                        <a:pt x="31" y="56"/>
                      </a:lnTo>
                      <a:lnTo>
                        <a:pt x="29" y="58"/>
                      </a:lnTo>
                      <a:lnTo>
                        <a:pt x="15" y="60"/>
                      </a:lnTo>
                      <a:lnTo>
                        <a:pt x="9" y="62"/>
                      </a:lnTo>
                      <a:lnTo>
                        <a:pt x="4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2" y="66"/>
                      </a:lnTo>
                      <a:lnTo>
                        <a:pt x="9" y="64"/>
                      </a:lnTo>
                      <a:lnTo>
                        <a:pt x="6" y="66"/>
                      </a:lnTo>
                      <a:lnTo>
                        <a:pt x="11" y="68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9" y="66"/>
                      </a:lnTo>
                      <a:lnTo>
                        <a:pt x="23" y="64"/>
                      </a:lnTo>
                      <a:lnTo>
                        <a:pt x="23" y="66"/>
                      </a:lnTo>
                      <a:lnTo>
                        <a:pt x="31" y="68"/>
                      </a:lnTo>
                      <a:lnTo>
                        <a:pt x="35" y="68"/>
                      </a:lnTo>
                      <a:lnTo>
                        <a:pt x="33" y="66"/>
                      </a:lnTo>
                      <a:lnTo>
                        <a:pt x="35" y="68"/>
                      </a:lnTo>
                      <a:lnTo>
                        <a:pt x="42" y="66"/>
                      </a:lnTo>
                      <a:lnTo>
                        <a:pt x="44" y="62"/>
                      </a:lnTo>
                      <a:lnTo>
                        <a:pt x="44" y="66"/>
                      </a:lnTo>
                      <a:lnTo>
                        <a:pt x="50" y="66"/>
                      </a:lnTo>
                      <a:lnTo>
                        <a:pt x="52" y="64"/>
                      </a:lnTo>
                      <a:lnTo>
                        <a:pt x="54" y="62"/>
                      </a:lnTo>
                      <a:lnTo>
                        <a:pt x="52" y="68"/>
                      </a:lnTo>
                      <a:lnTo>
                        <a:pt x="58" y="66"/>
                      </a:lnTo>
                      <a:lnTo>
                        <a:pt x="60" y="62"/>
                      </a:lnTo>
                      <a:lnTo>
                        <a:pt x="62" y="64"/>
                      </a:lnTo>
                      <a:lnTo>
                        <a:pt x="66" y="66"/>
                      </a:lnTo>
                      <a:lnTo>
                        <a:pt x="64" y="68"/>
                      </a:lnTo>
                      <a:lnTo>
                        <a:pt x="72" y="68"/>
                      </a:lnTo>
                      <a:lnTo>
                        <a:pt x="81" y="68"/>
                      </a:lnTo>
                      <a:lnTo>
                        <a:pt x="85" y="66"/>
                      </a:lnTo>
                      <a:lnTo>
                        <a:pt x="87" y="68"/>
                      </a:lnTo>
                      <a:lnTo>
                        <a:pt x="89" y="68"/>
                      </a:lnTo>
                      <a:lnTo>
                        <a:pt x="99" y="62"/>
                      </a:lnTo>
                      <a:lnTo>
                        <a:pt x="99" y="60"/>
                      </a:lnTo>
                      <a:lnTo>
                        <a:pt x="89" y="62"/>
                      </a:lnTo>
                      <a:lnTo>
                        <a:pt x="93" y="58"/>
                      </a:lnTo>
                      <a:lnTo>
                        <a:pt x="89" y="58"/>
                      </a:lnTo>
                      <a:lnTo>
                        <a:pt x="83" y="58"/>
                      </a:lnTo>
                      <a:lnTo>
                        <a:pt x="70" y="58"/>
                      </a:lnTo>
                      <a:lnTo>
                        <a:pt x="75" y="56"/>
                      </a:lnTo>
                      <a:lnTo>
                        <a:pt x="77" y="54"/>
                      </a:lnTo>
                      <a:lnTo>
                        <a:pt x="79" y="56"/>
                      </a:lnTo>
                      <a:lnTo>
                        <a:pt x="89" y="56"/>
                      </a:lnTo>
                      <a:lnTo>
                        <a:pt x="105" y="54"/>
                      </a:lnTo>
                      <a:lnTo>
                        <a:pt x="108" y="52"/>
                      </a:lnTo>
                      <a:lnTo>
                        <a:pt x="114" y="50"/>
                      </a:lnTo>
                      <a:lnTo>
                        <a:pt x="122" y="50"/>
                      </a:lnTo>
                      <a:lnTo>
                        <a:pt x="126" y="48"/>
                      </a:lnTo>
                      <a:lnTo>
                        <a:pt x="132" y="48"/>
                      </a:lnTo>
                      <a:lnTo>
                        <a:pt x="124" y="48"/>
                      </a:lnTo>
                      <a:lnTo>
                        <a:pt x="132" y="46"/>
                      </a:lnTo>
                      <a:lnTo>
                        <a:pt x="136" y="46"/>
                      </a:lnTo>
                      <a:lnTo>
                        <a:pt x="134" y="46"/>
                      </a:lnTo>
                      <a:lnTo>
                        <a:pt x="130" y="44"/>
                      </a:lnTo>
                      <a:lnTo>
                        <a:pt x="143" y="42"/>
                      </a:lnTo>
                      <a:lnTo>
                        <a:pt x="145" y="42"/>
                      </a:lnTo>
                      <a:lnTo>
                        <a:pt x="138" y="39"/>
                      </a:lnTo>
                      <a:lnTo>
                        <a:pt x="134" y="37"/>
                      </a:lnTo>
                      <a:lnTo>
                        <a:pt x="126" y="39"/>
                      </a:lnTo>
                      <a:lnTo>
                        <a:pt x="128" y="37"/>
                      </a:lnTo>
                      <a:lnTo>
                        <a:pt x="138" y="37"/>
                      </a:lnTo>
                      <a:lnTo>
                        <a:pt x="145" y="39"/>
                      </a:lnTo>
                      <a:lnTo>
                        <a:pt x="153" y="39"/>
                      </a:lnTo>
                      <a:lnTo>
                        <a:pt x="153" y="37"/>
                      </a:lnTo>
                      <a:lnTo>
                        <a:pt x="143" y="35"/>
                      </a:lnTo>
                      <a:lnTo>
                        <a:pt x="136" y="35"/>
                      </a:lnTo>
                      <a:lnTo>
                        <a:pt x="141" y="35"/>
                      </a:lnTo>
                      <a:lnTo>
                        <a:pt x="151" y="35"/>
                      </a:lnTo>
                      <a:lnTo>
                        <a:pt x="159" y="35"/>
                      </a:lnTo>
                      <a:lnTo>
                        <a:pt x="165" y="33"/>
                      </a:lnTo>
                      <a:lnTo>
                        <a:pt x="165" y="31"/>
                      </a:lnTo>
                      <a:lnTo>
                        <a:pt x="155" y="31"/>
                      </a:lnTo>
                      <a:lnTo>
                        <a:pt x="167" y="31"/>
                      </a:lnTo>
                      <a:lnTo>
                        <a:pt x="169" y="31"/>
                      </a:lnTo>
                      <a:lnTo>
                        <a:pt x="182" y="31"/>
                      </a:lnTo>
                      <a:lnTo>
                        <a:pt x="188" y="29"/>
                      </a:lnTo>
                      <a:lnTo>
                        <a:pt x="180" y="29"/>
                      </a:lnTo>
                      <a:lnTo>
                        <a:pt x="184" y="27"/>
                      </a:lnTo>
                      <a:lnTo>
                        <a:pt x="194" y="27"/>
                      </a:lnTo>
                      <a:lnTo>
                        <a:pt x="196" y="25"/>
                      </a:lnTo>
                      <a:lnTo>
                        <a:pt x="200" y="2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35" name="Freeform 122"/>
                <p:cNvSpPr>
                  <a:spLocks noChangeAspect="1"/>
                </p:cNvSpPr>
                <p:nvPr/>
              </p:nvSpPr>
              <p:spPr bwMode="gray">
                <a:xfrm>
                  <a:off x="1415" y="647"/>
                  <a:ext cx="71" cy="36"/>
                </a:xfrm>
                <a:custGeom>
                  <a:avLst/>
                  <a:gdLst>
                    <a:gd name="T0" fmla="*/ 76 w 76"/>
                    <a:gd name="T1" fmla="*/ 18 h 33"/>
                    <a:gd name="T2" fmla="*/ 76 w 76"/>
                    <a:gd name="T3" fmla="*/ 20 h 33"/>
                    <a:gd name="T4" fmla="*/ 64 w 76"/>
                    <a:gd name="T5" fmla="*/ 20 h 33"/>
                    <a:gd name="T6" fmla="*/ 56 w 76"/>
                    <a:gd name="T7" fmla="*/ 24 h 33"/>
                    <a:gd name="T8" fmla="*/ 48 w 76"/>
                    <a:gd name="T9" fmla="*/ 27 h 33"/>
                    <a:gd name="T10" fmla="*/ 50 w 76"/>
                    <a:gd name="T11" fmla="*/ 22 h 33"/>
                    <a:gd name="T12" fmla="*/ 45 w 76"/>
                    <a:gd name="T13" fmla="*/ 27 h 33"/>
                    <a:gd name="T14" fmla="*/ 43 w 76"/>
                    <a:gd name="T15" fmla="*/ 29 h 33"/>
                    <a:gd name="T16" fmla="*/ 39 w 76"/>
                    <a:gd name="T17" fmla="*/ 33 h 33"/>
                    <a:gd name="T18" fmla="*/ 39 w 76"/>
                    <a:gd name="T19" fmla="*/ 29 h 33"/>
                    <a:gd name="T20" fmla="*/ 37 w 76"/>
                    <a:gd name="T21" fmla="*/ 31 h 33"/>
                    <a:gd name="T22" fmla="*/ 33 w 76"/>
                    <a:gd name="T23" fmla="*/ 33 h 33"/>
                    <a:gd name="T24" fmla="*/ 27 w 76"/>
                    <a:gd name="T25" fmla="*/ 29 h 33"/>
                    <a:gd name="T26" fmla="*/ 27 w 76"/>
                    <a:gd name="T27" fmla="*/ 33 h 33"/>
                    <a:gd name="T28" fmla="*/ 23 w 76"/>
                    <a:gd name="T29" fmla="*/ 31 h 33"/>
                    <a:gd name="T30" fmla="*/ 21 w 76"/>
                    <a:gd name="T31" fmla="*/ 33 h 33"/>
                    <a:gd name="T32" fmla="*/ 17 w 76"/>
                    <a:gd name="T33" fmla="*/ 33 h 33"/>
                    <a:gd name="T34" fmla="*/ 8 w 76"/>
                    <a:gd name="T35" fmla="*/ 33 h 33"/>
                    <a:gd name="T36" fmla="*/ 4 w 76"/>
                    <a:gd name="T37" fmla="*/ 31 h 33"/>
                    <a:gd name="T38" fmla="*/ 12 w 76"/>
                    <a:gd name="T39" fmla="*/ 31 h 33"/>
                    <a:gd name="T40" fmla="*/ 10 w 76"/>
                    <a:gd name="T41" fmla="*/ 29 h 33"/>
                    <a:gd name="T42" fmla="*/ 10 w 76"/>
                    <a:gd name="T43" fmla="*/ 27 h 33"/>
                    <a:gd name="T44" fmla="*/ 4 w 76"/>
                    <a:gd name="T45" fmla="*/ 29 h 33"/>
                    <a:gd name="T46" fmla="*/ 6 w 76"/>
                    <a:gd name="T47" fmla="*/ 27 h 33"/>
                    <a:gd name="T48" fmla="*/ 19 w 76"/>
                    <a:gd name="T49" fmla="*/ 22 h 33"/>
                    <a:gd name="T50" fmla="*/ 25 w 76"/>
                    <a:gd name="T51" fmla="*/ 20 h 33"/>
                    <a:gd name="T52" fmla="*/ 35 w 76"/>
                    <a:gd name="T53" fmla="*/ 22 h 33"/>
                    <a:gd name="T54" fmla="*/ 25 w 76"/>
                    <a:gd name="T55" fmla="*/ 20 h 33"/>
                    <a:gd name="T56" fmla="*/ 21 w 76"/>
                    <a:gd name="T57" fmla="*/ 18 h 33"/>
                    <a:gd name="T58" fmla="*/ 12 w 76"/>
                    <a:gd name="T59" fmla="*/ 20 h 33"/>
                    <a:gd name="T60" fmla="*/ 15 w 76"/>
                    <a:gd name="T61" fmla="*/ 18 h 33"/>
                    <a:gd name="T62" fmla="*/ 10 w 76"/>
                    <a:gd name="T63" fmla="*/ 20 h 33"/>
                    <a:gd name="T64" fmla="*/ 2 w 76"/>
                    <a:gd name="T65" fmla="*/ 20 h 33"/>
                    <a:gd name="T66" fmla="*/ 2 w 76"/>
                    <a:gd name="T67" fmla="*/ 18 h 33"/>
                    <a:gd name="T68" fmla="*/ 12 w 76"/>
                    <a:gd name="T69" fmla="*/ 16 h 33"/>
                    <a:gd name="T70" fmla="*/ 0 w 76"/>
                    <a:gd name="T71" fmla="*/ 16 h 33"/>
                    <a:gd name="T72" fmla="*/ 2 w 76"/>
                    <a:gd name="T73" fmla="*/ 12 h 33"/>
                    <a:gd name="T74" fmla="*/ 17 w 76"/>
                    <a:gd name="T75" fmla="*/ 14 h 33"/>
                    <a:gd name="T76" fmla="*/ 17 w 76"/>
                    <a:gd name="T77" fmla="*/ 12 h 33"/>
                    <a:gd name="T78" fmla="*/ 12 w 76"/>
                    <a:gd name="T79" fmla="*/ 10 h 33"/>
                    <a:gd name="T80" fmla="*/ 6 w 76"/>
                    <a:gd name="T81" fmla="*/ 10 h 33"/>
                    <a:gd name="T82" fmla="*/ 12 w 76"/>
                    <a:gd name="T83" fmla="*/ 8 h 33"/>
                    <a:gd name="T84" fmla="*/ 17 w 76"/>
                    <a:gd name="T85" fmla="*/ 8 h 33"/>
                    <a:gd name="T86" fmla="*/ 27 w 76"/>
                    <a:gd name="T87" fmla="*/ 8 h 33"/>
                    <a:gd name="T88" fmla="*/ 21 w 76"/>
                    <a:gd name="T89" fmla="*/ 6 h 33"/>
                    <a:gd name="T90" fmla="*/ 27 w 76"/>
                    <a:gd name="T91" fmla="*/ 4 h 33"/>
                    <a:gd name="T92" fmla="*/ 31 w 76"/>
                    <a:gd name="T93" fmla="*/ 4 h 33"/>
                    <a:gd name="T94" fmla="*/ 41 w 76"/>
                    <a:gd name="T95" fmla="*/ 2 h 33"/>
                    <a:gd name="T96" fmla="*/ 33 w 76"/>
                    <a:gd name="T97" fmla="*/ 2 h 33"/>
                    <a:gd name="T98" fmla="*/ 33 w 76"/>
                    <a:gd name="T99" fmla="*/ 0 h 33"/>
                    <a:gd name="T100" fmla="*/ 48 w 76"/>
                    <a:gd name="T101" fmla="*/ 0 h 33"/>
                    <a:gd name="T102" fmla="*/ 52 w 76"/>
                    <a:gd name="T103" fmla="*/ 2 h 33"/>
                    <a:gd name="T104" fmla="*/ 54 w 76"/>
                    <a:gd name="T105" fmla="*/ 8 h 33"/>
                    <a:gd name="T106" fmla="*/ 58 w 76"/>
                    <a:gd name="T107" fmla="*/ 10 h 33"/>
                    <a:gd name="T108" fmla="*/ 62 w 76"/>
                    <a:gd name="T109" fmla="*/ 8 h 33"/>
                    <a:gd name="T110" fmla="*/ 60 w 76"/>
                    <a:gd name="T111" fmla="*/ 12 h 33"/>
                    <a:gd name="T112" fmla="*/ 64 w 76"/>
                    <a:gd name="T113" fmla="*/ 12 h 33"/>
                    <a:gd name="T114" fmla="*/ 66 w 76"/>
                    <a:gd name="T115" fmla="*/ 10 h 33"/>
                    <a:gd name="T116" fmla="*/ 72 w 76"/>
                    <a:gd name="T117" fmla="*/ 10 h 33"/>
                    <a:gd name="T118" fmla="*/ 70 w 76"/>
                    <a:gd name="T119" fmla="*/ 14 h 33"/>
                    <a:gd name="T120" fmla="*/ 62 w 76"/>
                    <a:gd name="T121" fmla="*/ 18 h 33"/>
                    <a:gd name="T122" fmla="*/ 70 w 76"/>
                    <a:gd name="T123" fmla="*/ 16 h 33"/>
                    <a:gd name="T124" fmla="*/ 76 w 76"/>
                    <a:gd name="T125" fmla="*/ 18 h 3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76"/>
                    <a:gd name="T190" fmla="*/ 0 h 33"/>
                    <a:gd name="T191" fmla="*/ 76 w 76"/>
                    <a:gd name="T192" fmla="*/ 33 h 3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76" h="33">
                      <a:moveTo>
                        <a:pt x="76" y="18"/>
                      </a:moveTo>
                      <a:lnTo>
                        <a:pt x="76" y="20"/>
                      </a:lnTo>
                      <a:lnTo>
                        <a:pt x="64" y="20"/>
                      </a:lnTo>
                      <a:lnTo>
                        <a:pt x="56" y="24"/>
                      </a:lnTo>
                      <a:lnTo>
                        <a:pt x="48" y="27"/>
                      </a:lnTo>
                      <a:lnTo>
                        <a:pt x="50" y="22"/>
                      </a:lnTo>
                      <a:lnTo>
                        <a:pt x="45" y="27"/>
                      </a:lnTo>
                      <a:lnTo>
                        <a:pt x="43" y="29"/>
                      </a:lnTo>
                      <a:lnTo>
                        <a:pt x="39" y="33"/>
                      </a:lnTo>
                      <a:lnTo>
                        <a:pt x="39" y="29"/>
                      </a:lnTo>
                      <a:lnTo>
                        <a:pt x="37" y="31"/>
                      </a:lnTo>
                      <a:lnTo>
                        <a:pt x="33" y="33"/>
                      </a:lnTo>
                      <a:lnTo>
                        <a:pt x="27" y="29"/>
                      </a:lnTo>
                      <a:lnTo>
                        <a:pt x="27" y="33"/>
                      </a:lnTo>
                      <a:lnTo>
                        <a:pt x="23" y="31"/>
                      </a:lnTo>
                      <a:lnTo>
                        <a:pt x="21" y="33"/>
                      </a:lnTo>
                      <a:lnTo>
                        <a:pt x="17" y="33"/>
                      </a:lnTo>
                      <a:lnTo>
                        <a:pt x="8" y="33"/>
                      </a:lnTo>
                      <a:lnTo>
                        <a:pt x="4" y="31"/>
                      </a:lnTo>
                      <a:lnTo>
                        <a:pt x="12" y="31"/>
                      </a:lnTo>
                      <a:lnTo>
                        <a:pt x="10" y="29"/>
                      </a:lnTo>
                      <a:lnTo>
                        <a:pt x="10" y="27"/>
                      </a:lnTo>
                      <a:lnTo>
                        <a:pt x="4" y="29"/>
                      </a:lnTo>
                      <a:lnTo>
                        <a:pt x="6" y="27"/>
                      </a:lnTo>
                      <a:lnTo>
                        <a:pt x="19" y="22"/>
                      </a:lnTo>
                      <a:lnTo>
                        <a:pt x="25" y="20"/>
                      </a:lnTo>
                      <a:lnTo>
                        <a:pt x="35" y="22"/>
                      </a:lnTo>
                      <a:lnTo>
                        <a:pt x="25" y="20"/>
                      </a:lnTo>
                      <a:lnTo>
                        <a:pt x="21" y="18"/>
                      </a:lnTo>
                      <a:lnTo>
                        <a:pt x="12" y="20"/>
                      </a:lnTo>
                      <a:lnTo>
                        <a:pt x="15" y="18"/>
                      </a:lnTo>
                      <a:lnTo>
                        <a:pt x="10" y="20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12" y="16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2" y="10"/>
                      </a:lnTo>
                      <a:lnTo>
                        <a:pt x="6" y="10"/>
                      </a:lnTo>
                      <a:lnTo>
                        <a:pt x="12" y="8"/>
                      </a:lnTo>
                      <a:lnTo>
                        <a:pt x="17" y="8"/>
                      </a:lnTo>
                      <a:lnTo>
                        <a:pt x="27" y="8"/>
                      </a:lnTo>
                      <a:lnTo>
                        <a:pt x="21" y="6"/>
                      </a:lnTo>
                      <a:lnTo>
                        <a:pt x="27" y="4"/>
                      </a:lnTo>
                      <a:lnTo>
                        <a:pt x="31" y="4"/>
                      </a:lnTo>
                      <a:lnTo>
                        <a:pt x="41" y="2"/>
                      </a:lnTo>
                      <a:lnTo>
                        <a:pt x="33" y="2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52" y="2"/>
                      </a:lnTo>
                      <a:lnTo>
                        <a:pt x="54" y="8"/>
                      </a:lnTo>
                      <a:lnTo>
                        <a:pt x="58" y="10"/>
                      </a:lnTo>
                      <a:lnTo>
                        <a:pt x="62" y="8"/>
                      </a:lnTo>
                      <a:lnTo>
                        <a:pt x="60" y="12"/>
                      </a:lnTo>
                      <a:lnTo>
                        <a:pt x="64" y="12"/>
                      </a:lnTo>
                      <a:lnTo>
                        <a:pt x="66" y="10"/>
                      </a:lnTo>
                      <a:lnTo>
                        <a:pt x="72" y="10"/>
                      </a:lnTo>
                      <a:lnTo>
                        <a:pt x="70" y="14"/>
                      </a:lnTo>
                      <a:lnTo>
                        <a:pt x="62" y="18"/>
                      </a:lnTo>
                      <a:lnTo>
                        <a:pt x="70" y="16"/>
                      </a:lnTo>
                      <a:lnTo>
                        <a:pt x="76" y="1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36" name="Freeform 123"/>
                <p:cNvSpPr>
                  <a:spLocks noChangeAspect="1"/>
                </p:cNvSpPr>
                <p:nvPr/>
              </p:nvSpPr>
              <p:spPr bwMode="gray">
                <a:xfrm>
                  <a:off x="1420" y="690"/>
                  <a:ext cx="6" cy="6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2 h 4"/>
                    <a:gd name="T4" fmla="*/ 2 w 6"/>
                    <a:gd name="T5" fmla="*/ 0 h 4"/>
                    <a:gd name="T6" fmla="*/ 6 w 6"/>
                    <a:gd name="T7" fmla="*/ 0 h 4"/>
                    <a:gd name="T8" fmla="*/ 6 w 6"/>
                    <a:gd name="T9" fmla="*/ 2 h 4"/>
                    <a:gd name="T10" fmla="*/ 4 w 6"/>
                    <a:gd name="T11" fmla="*/ 4 h 4"/>
                    <a:gd name="T12" fmla="*/ 0 w 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4"/>
                    <a:gd name="T23" fmla="*/ 6 w 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37" name="Freeform 124"/>
                <p:cNvSpPr>
                  <a:spLocks noChangeAspect="1"/>
                </p:cNvSpPr>
                <p:nvPr/>
              </p:nvSpPr>
              <p:spPr bwMode="gray">
                <a:xfrm>
                  <a:off x="1365" y="696"/>
                  <a:ext cx="119" cy="35"/>
                </a:xfrm>
                <a:custGeom>
                  <a:avLst/>
                  <a:gdLst>
                    <a:gd name="T0" fmla="*/ 52 w 128"/>
                    <a:gd name="T1" fmla="*/ 10 h 31"/>
                    <a:gd name="T2" fmla="*/ 52 w 128"/>
                    <a:gd name="T3" fmla="*/ 10 h 31"/>
                    <a:gd name="T4" fmla="*/ 44 w 128"/>
                    <a:gd name="T5" fmla="*/ 8 h 31"/>
                    <a:gd name="T6" fmla="*/ 50 w 128"/>
                    <a:gd name="T7" fmla="*/ 8 h 31"/>
                    <a:gd name="T8" fmla="*/ 50 w 128"/>
                    <a:gd name="T9" fmla="*/ 6 h 31"/>
                    <a:gd name="T10" fmla="*/ 44 w 128"/>
                    <a:gd name="T11" fmla="*/ 4 h 31"/>
                    <a:gd name="T12" fmla="*/ 36 w 128"/>
                    <a:gd name="T13" fmla="*/ 6 h 31"/>
                    <a:gd name="T14" fmla="*/ 31 w 128"/>
                    <a:gd name="T15" fmla="*/ 6 h 31"/>
                    <a:gd name="T16" fmla="*/ 31 w 128"/>
                    <a:gd name="T17" fmla="*/ 4 h 31"/>
                    <a:gd name="T18" fmla="*/ 27 w 128"/>
                    <a:gd name="T19" fmla="*/ 2 h 31"/>
                    <a:gd name="T20" fmla="*/ 19 w 128"/>
                    <a:gd name="T21" fmla="*/ 0 h 31"/>
                    <a:gd name="T22" fmla="*/ 11 w 128"/>
                    <a:gd name="T23" fmla="*/ 0 h 31"/>
                    <a:gd name="T24" fmla="*/ 0 w 128"/>
                    <a:gd name="T25" fmla="*/ 2 h 31"/>
                    <a:gd name="T26" fmla="*/ 5 w 128"/>
                    <a:gd name="T27" fmla="*/ 4 h 31"/>
                    <a:gd name="T28" fmla="*/ 0 w 128"/>
                    <a:gd name="T29" fmla="*/ 4 h 31"/>
                    <a:gd name="T30" fmla="*/ 5 w 128"/>
                    <a:gd name="T31" fmla="*/ 6 h 31"/>
                    <a:gd name="T32" fmla="*/ 11 w 128"/>
                    <a:gd name="T33" fmla="*/ 10 h 31"/>
                    <a:gd name="T34" fmla="*/ 23 w 128"/>
                    <a:gd name="T35" fmla="*/ 10 h 31"/>
                    <a:gd name="T36" fmla="*/ 27 w 128"/>
                    <a:gd name="T37" fmla="*/ 8 h 31"/>
                    <a:gd name="T38" fmla="*/ 27 w 128"/>
                    <a:gd name="T39" fmla="*/ 14 h 31"/>
                    <a:gd name="T40" fmla="*/ 21 w 128"/>
                    <a:gd name="T41" fmla="*/ 19 h 31"/>
                    <a:gd name="T42" fmla="*/ 19 w 128"/>
                    <a:gd name="T43" fmla="*/ 23 h 31"/>
                    <a:gd name="T44" fmla="*/ 17 w 128"/>
                    <a:gd name="T45" fmla="*/ 25 h 31"/>
                    <a:gd name="T46" fmla="*/ 21 w 128"/>
                    <a:gd name="T47" fmla="*/ 27 h 31"/>
                    <a:gd name="T48" fmla="*/ 29 w 128"/>
                    <a:gd name="T49" fmla="*/ 25 h 31"/>
                    <a:gd name="T50" fmla="*/ 27 w 128"/>
                    <a:gd name="T51" fmla="*/ 27 h 31"/>
                    <a:gd name="T52" fmla="*/ 31 w 128"/>
                    <a:gd name="T53" fmla="*/ 29 h 31"/>
                    <a:gd name="T54" fmla="*/ 40 w 128"/>
                    <a:gd name="T55" fmla="*/ 29 h 31"/>
                    <a:gd name="T56" fmla="*/ 44 w 128"/>
                    <a:gd name="T57" fmla="*/ 27 h 31"/>
                    <a:gd name="T58" fmla="*/ 44 w 128"/>
                    <a:gd name="T59" fmla="*/ 29 h 31"/>
                    <a:gd name="T60" fmla="*/ 58 w 128"/>
                    <a:gd name="T61" fmla="*/ 31 h 31"/>
                    <a:gd name="T62" fmla="*/ 58 w 128"/>
                    <a:gd name="T63" fmla="*/ 29 h 31"/>
                    <a:gd name="T64" fmla="*/ 66 w 128"/>
                    <a:gd name="T65" fmla="*/ 29 h 31"/>
                    <a:gd name="T66" fmla="*/ 73 w 128"/>
                    <a:gd name="T67" fmla="*/ 27 h 31"/>
                    <a:gd name="T68" fmla="*/ 85 w 128"/>
                    <a:gd name="T69" fmla="*/ 29 h 31"/>
                    <a:gd name="T70" fmla="*/ 91 w 128"/>
                    <a:gd name="T71" fmla="*/ 25 h 31"/>
                    <a:gd name="T72" fmla="*/ 91 w 128"/>
                    <a:gd name="T73" fmla="*/ 29 h 31"/>
                    <a:gd name="T74" fmla="*/ 106 w 128"/>
                    <a:gd name="T75" fmla="*/ 29 h 31"/>
                    <a:gd name="T76" fmla="*/ 116 w 128"/>
                    <a:gd name="T77" fmla="*/ 29 h 31"/>
                    <a:gd name="T78" fmla="*/ 116 w 128"/>
                    <a:gd name="T79" fmla="*/ 25 h 31"/>
                    <a:gd name="T80" fmla="*/ 124 w 128"/>
                    <a:gd name="T81" fmla="*/ 21 h 31"/>
                    <a:gd name="T82" fmla="*/ 128 w 128"/>
                    <a:gd name="T83" fmla="*/ 17 h 31"/>
                    <a:gd name="T84" fmla="*/ 122 w 128"/>
                    <a:gd name="T85" fmla="*/ 17 h 31"/>
                    <a:gd name="T86" fmla="*/ 118 w 128"/>
                    <a:gd name="T87" fmla="*/ 14 h 31"/>
                    <a:gd name="T88" fmla="*/ 95 w 128"/>
                    <a:gd name="T89" fmla="*/ 14 h 31"/>
                    <a:gd name="T90" fmla="*/ 81 w 128"/>
                    <a:gd name="T91" fmla="*/ 17 h 31"/>
                    <a:gd name="T92" fmla="*/ 73 w 128"/>
                    <a:gd name="T93" fmla="*/ 19 h 31"/>
                    <a:gd name="T94" fmla="*/ 64 w 128"/>
                    <a:gd name="T95" fmla="*/ 17 h 31"/>
                    <a:gd name="T96" fmla="*/ 56 w 128"/>
                    <a:gd name="T97" fmla="*/ 21 h 31"/>
                    <a:gd name="T98" fmla="*/ 48 w 128"/>
                    <a:gd name="T99" fmla="*/ 17 h 31"/>
                    <a:gd name="T100" fmla="*/ 48 w 128"/>
                    <a:gd name="T101" fmla="*/ 14 h 31"/>
                    <a:gd name="T102" fmla="*/ 40 w 128"/>
                    <a:gd name="T103" fmla="*/ 12 h 31"/>
                    <a:gd name="T104" fmla="*/ 44 w 128"/>
                    <a:gd name="T105" fmla="*/ 12 h 31"/>
                    <a:gd name="T106" fmla="*/ 40 w 128"/>
                    <a:gd name="T107" fmla="*/ 10 h 31"/>
                    <a:gd name="T108" fmla="*/ 52 w 128"/>
                    <a:gd name="T109" fmla="*/ 10 h 3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28"/>
                    <a:gd name="T166" fmla="*/ 0 h 31"/>
                    <a:gd name="T167" fmla="*/ 128 w 128"/>
                    <a:gd name="T168" fmla="*/ 31 h 3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28" h="31">
                      <a:moveTo>
                        <a:pt x="52" y="10"/>
                      </a:moveTo>
                      <a:lnTo>
                        <a:pt x="52" y="10"/>
                      </a:lnTo>
                      <a:lnTo>
                        <a:pt x="44" y="8"/>
                      </a:lnTo>
                      <a:lnTo>
                        <a:pt x="50" y="8"/>
                      </a:lnTo>
                      <a:lnTo>
                        <a:pt x="50" y="6"/>
                      </a:lnTo>
                      <a:lnTo>
                        <a:pt x="44" y="4"/>
                      </a:lnTo>
                      <a:lnTo>
                        <a:pt x="36" y="6"/>
                      </a:lnTo>
                      <a:lnTo>
                        <a:pt x="31" y="6"/>
                      </a:lnTo>
                      <a:lnTo>
                        <a:pt x="31" y="4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0" y="2"/>
                      </a:lnTo>
                      <a:lnTo>
                        <a:pt x="5" y="4"/>
                      </a:lnTo>
                      <a:lnTo>
                        <a:pt x="0" y="4"/>
                      </a:lnTo>
                      <a:lnTo>
                        <a:pt x="5" y="6"/>
                      </a:lnTo>
                      <a:lnTo>
                        <a:pt x="11" y="10"/>
                      </a:lnTo>
                      <a:lnTo>
                        <a:pt x="23" y="10"/>
                      </a:lnTo>
                      <a:lnTo>
                        <a:pt x="27" y="8"/>
                      </a:lnTo>
                      <a:lnTo>
                        <a:pt x="27" y="14"/>
                      </a:lnTo>
                      <a:lnTo>
                        <a:pt x="21" y="19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21" y="27"/>
                      </a:lnTo>
                      <a:lnTo>
                        <a:pt x="29" y="25"/>
                      </a:lnTo>
                      <a:lnTo>
                        <a:pt x="27" y="27"/>
                      </a:lnTo>
                      <a:lnTo>
                        <a:pt x="31" y="29"/>
                      </a:lnTo>
                      <a:lnTo>
                        <a:pt x="40" y="29"/>
                      </a:lnTo>
                      <a:lnTo>
                        <a:pt x="44" y="27"/>
                      </a:lnTo>
                      <a:lnTo>
                        <a:pt x="44" y="29"/>
                      </a:lnTo>
                      <a:lnTo>
                        <a:pt x="58" y="31"/>
                      </a:lnTo>
                      <a:lnTo>
                        <a:pt x="58" y="29"/>
                      </a:lnTo>
                      <a:lnTo>
                        <a:pt x="66" y="29"/>
                      </a:lnTo>
                      <a:lnTo>
                        <a:pt x="73" y="27"/>
                      </a:lnTo>
                      <a:lnTo>
                        <a:pt x="85" y="29"/>
                      </a:lnTo>
                      <a:lnTo>
                        <a:pt x="91" y="25"/>
                      </a:lnTo>
                      <a:lnTo>
                        <a:pt x="91" y="29"/>
                      </a:lnTo>
                      <a:lnTo>
                        <a:pt x="106" y="29"/>
                      </a:lnTo>
                      <a:lnTo>
                        <a:pt x="116" y="29"/>
                      </a:lnTo>
                      <a:lnTo>
                        <a:pt x="116" y="25"/>
                      </a:lnTo>
                      <a:lnTo>
                        <a:pt x="124" y="21"/>
                      </a:lnTo>
                      <a:lnTo>
                        <a:pt x="128" y="17"/>
                      </a:lnTo>
                      <a:lnTo>
                        <a:pt x="122" y="17"/>
                      </a:lnTo>
                      <a:lnTo>
                        <a:pt x="118" y="14"/>
                      </a:lnTo>
                      <a:lnTo>
                        <a:pt x="95" y="14"/>
                      </a:lnTo>
                      <a:lnTo>
                        <a:pt x="81" y="17"/>
                      </a:lnTo>
                      <a:lnTo>
                        <a:pt x="73" y="19"/>
                      </a:lnTo>
                      <a:lnTo>
                        <a:pt x="64" y="17"/>
                      </a:lnTo>
                      <a:lnTo>
                        <a:pt x="56" y="21"/>
                      </a:lnTo>
                      <a:lnTo>
                        <a:pt x="48" y="17"/>
                      </a:lnTo>
                      <a:lnTo>
                        <a:pt x="48" y="14"/>
                      </a:lnTo>
                      <a:lnTo>
                        <a:pt x="40" y="12"/>
                      </a:lnTo>
                      <a:lnTo>
                        <a:pt x="44" y="12"/>
                      </a:lnTo>
                      <a:lnTo>
                        <a:pt x="40" y="10"/>
                      </a:lnTo>
                      <a:lnTo>
                        <a:pt x="52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38" name="Freeform 125"/>
                <p:cNvSpPr>
                  <a:spLocks noChangeAspect="1"/>
                </p:cNvSpPr>
                <p:nvPr/>
              </p:nvSpPr>
              <p:spPr bwMode="gray">
                <a:xfrm>
                  <a:off x="1389" y="662"/>
                  <a:ext cx="11" cy="5"/>
                </a:xfrm>
                <a:custGeom>
                  <a:avLst/>
                  <a:gdLst>
                    <a:gd name="T0" fmla="*/ 4 w 11"/>
                    <a:gd name="T1" fmla="*/ 6 h 6"/>
                    <a:gd name="T2" fmla="*/ 0 w 11"/>
                    <a:gd name="T3" fmla="*/ 2 h 6"/>
                    <a:gd name="T4" fmla="*/ 4 w 11"/>
                    <a:gd name="T5" fmla="*/ 0 h 6"/>
                    <a:gd name="T6" fmla="*/ 11 w 11"/>
                    <a:gd name="T7" fmla="*/ 2 h 6"/>
                    <a:gd name="T8" fmla="*/ 4 w 11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6"/>
                    <a:gd name="T17" fmla="*/ 11 w 11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6">
                      <a:moveTo>
                        <a:pt x="4" y="6"/>
                      </a:move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1" y="2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39" name="Freeform 126"/>
                <p:cNvSpPr>
                  <a:spLocks noChangeAspect="1"/>
                </p:cNvSpPr>
                <p:nvPr/>
              </p:nvSpPr>
              <p:spPr bwMode="gray">
                <a:xfrm>
                  <a:off x="1378" y="675"/>
                  <a:ext cx="23" cy="13"/>
                </a:xfrm>
                <a:custGeom>
                  <a:avLst/>
                  <a:gdLst>
                    <a:gd name="T0" fmla="*/ 21 w 25"/>
                    <a:gd name="T1" fmla="*/ 9 h 13"/>
                    <a:gd name="T2" fmla="*/ 23 w 25"/>
                    <a:gd name="T3" fmla="*/ 9 h 13"/>
                    <a:gd name="T4" fmla="*/ 25 w 25"/>
                    <a:gd name="T5" fmla="*/ 7 h 13"/>
                    <a:gd name="T6" fmla="*/ 25 w 25"/>
                    <a:gd name="T7" fmla="*/ 5 h 13"/>
                    <a:gd name="T8" fmla="*/ 18 w 25"/>
                    <a:gd name="T9" fmla="*/ 5 h 13"/>
                    <a:gd name="T10" fmla="*/ 16 w 25"/>
                    <a:gd name="T11" fmla="*/ 3 h 13"/>
                    <a:gd name="T12" fmla="*/ 8 w 25"/>
                    <a:gd name="T13" fmla="*/ 0 h 13"/>
                    <a:gd name="T14" fmla="*/ 0 w 25"/>
                    <a:gd name="T15" fmla="*/ 5 h 13"/>
                    <a:gd name="T16" fmla="*/ 0 w 25"/>
                    <a:gd name="T17" fmla="*/ 7 h 13"/>
                    <a:gd name="T18" fmla="*/ 4 w 25"/>
                    <a:gd name="T19" fmla="*/ 9 h 13"/>
                    <a:gd name="T20" fmla="*/ 2 w 25"/>
                    <a:gd name="T21" fmla="*/ 11 h 13"/>
                    <a:gd name="T22" fmla="*/ 6 w 25"/>
                    <a:gd name="T23" fmla="*/ 13 h 13"/>
                    <a:gd name="T24" fmla="*/ 14 w 25"/>
                    <a:gd name="T25" fmla="*/ 11 h 13"/>
                    <a:gd name="T26" fmla="*/ 21 w 25"/>
                    <a:gd name="T27" fmla="*/ 9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"/>
                    <a:gd name="T43" fmla="*/ 0 h 13"/>
                    <a:gd name="T44" fmla="*/ 25 w 25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" h="13">
                      <a:moveTo>
                        <a:pt x="21" y="9"/>
                      </a:moveTo>
                      <a:lnTo>
                        <a:pt x="23" y="9"/>
                      </a:lnTo>
                      <a:lnTo>
                        <a:pt x="25" y="7"/>
                      </a:lnTo>
                      <a:lnTo>
                        <a:pt x="25" y="5"/>
                      </a:lnTo>
                      <a:lnTo>
                        <a:pt x="18" y="5"/>
                      </a:lnTo>
                      <a:lnTo>
                        <a:pt x="16" y="3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6" y="13"/>
                      </a:lnTo>
                      <a:lnTo>
                        <a:pt x="14" y="11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40" name="Freeform 127"/>
                <p:cNvSpPr>
                  <a:spLocks noChangeAspect="1"/>
                </p:cNvSpPr>
                <p:nvPr/>
              </p:nvSpPr>
              <p:spPr bwMode="gray">
                <a:xfrm>
                  <a:off x="1382" y="688"/>
                  <a:ext cx="23" cy="5"/>
                </a:xfrm>
                <a:custGeom>
                  <a:avLst/>
                  <a:gdLst>
                    <a:gd name="T0" fmla="*/ 25 w 27"/>
                    <a:gd name="T1" fmla="*/ 0 h 4"/>
                    <a:gd name="T2" fmla="*/ 27 w 27"/>
                    <a:gd name="T3" fmla="*/ 2 h 4"/>
                    <a:gd name="T4" fmla="*/ 21 w 27"/>
                    <a:gd name="T5" fmla="*/ 4 h 4"/>
                    <a:gd name="T6" fmla="*/ 14 w 27"/>
                    <a:gd name="T7" fmla="*/ 4 h 4"/>
                    <a:gd name="T8" fmla="*/ 0 w 27"/>
                    <a:gd name="T9" fmla="*/ 2 h 4"/>
                    <a:gd name="T10" fmla="*/ 2 w 27"/>
                    <a:gd name="T11" fmla="*/ 2 h 4"/>
                    <a:gd name="T12" fmla="*/ 8 w 27"/>
                    <a:gd name="T13" fmla="*/ 2 h 4"/>
                    <a:gd name="T14" fmla="*/ 14 w 27"/>
                    <a:gd name="T15" fmla="*/ 2 h 4"/>
                    <a:gd name="T16" fmla="*/ 25 w 27"/>
                    <a:gd name="T17" fmla="*/ 0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4"/>
                    <a:gd name="T29" fmla="*/ 27 w 27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4">
                      <a:moveTo>
                        <a:pt x="25" y="0"/>
                      </a:moveTo>
                      <a:lnTo>
                        <a:pt x="27" y="2"/>
                      </a:lnTo>
                      <a:lnTo>
                        <a:pt x="21" y="4"/>
                      </a:lnTo>
                      <a:lnTo>
                        <a:pt x="14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8" y="2"/>
                      </a:lnTo>
                      <a:lnTo>
                        <a:pt x="14" y="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41" name="Freeform 128"/>
                <p:cNvSpPr>
                  <a:spLocks noChangeAspect="1"/>
                </p:cNvSpPr>
                <p:nvPr/>
              </p:nvSpPr>
              <p:spPr bwMode="gray">
                <a:xfrm>
                  <a:off x="1327" y="670"/>
                  <a:ext cx="40" cy="18"/>
                </a:xfrm>
                <a:custGeom>
                  <a:avLst/>
                  <a:gdLst>
                    <a:gd name="T0" fmla="*/ 29 w 44"/>
                    <a:gd name="T1" fmla="*/ 15 h 17"/>
                    <a:gd name="T2" fmla="*/ 33 w 44"/>
                    <a:gd name="T3" fmla="*/ 17 h 17"/>
                    <a:gd name="T4" fmla="*/ 41 w 44"/>
                    <a:gd name="T5" fmla="*/ 15 h 17"/>
                    <a:gd name="T6" fmla="*/ 44 w 44"/>
                    <a:gd name="T7" fmla="*/ 13 h 17"/>
                    <a:gd name="T8" fmla="*/ 41 w 44"/>
                    <a:gd name="T9" fmla="*/ 11 h 17"/>
                    <a:gd name="T10" fmla="*/ 44 w 44"/>
                    <a:gd name="T11" fmla="*/ 9 h 17"/>
                    <a:gd name="T12" fmla="*/ 44 w 44"/>
                    <a:gd name="T13" fmla="*/ 7 h 17"/>
                    <a:gd name="T14" fmla="*/ 39 w 44"/>
                    <a:gd name="T15" fmla="*/ 7 h 17"/>
                    <a:gd name="T16" fmla="*/ 35 w 44"/>
                    <a:gd name="T17" fmla="*/ 2 h 17"/>
                    <a:gd name="T18" fmla="*/ 27 w 44"/>
                    <a:gd name="T19" fmla="*/ 4 h 17"/>
                    <a:gd name="T20" fmla="*/ 29 w 44"/>
                    <a:gd name="T21" fmla="*/ 2 h 17"/>
                    <a:gd name="T22" fmla="*/ 29 w 44"/>
                    <a:gd name="T23" fmla="*/ 0 h 17"/>
                    <a:gd name="T24" fmla="*/ 23 w 44"/>
                    <a:gd name="T25" fmla="*/ 0 h 17"/>
                    <a:gd name="T26" fmla="*/ 15 w 44"/>
                    <a:gd name="T27" fmla="*/ 2 h 17"/>
                    <a:gd name="T28" fmla="*/ 13 w 44"/>
                    <a:gd name="T29" fmla="*/ 0 h 17"/>
                    <a:gd name="T30" fmla="*/ 6 w 44"/>
                    <a:gd name="T31" fmla="*/ 2 h 17"/>
                    <a:gd name="T32" fmla="*/ 8 w 44"/>
                    <a:gd name="T33" fmla="*/ 4 h 17"/>
                    <a:gd name="T34" fmla="*/ 15 w 44"/>
                    <a:gd name="T35" fmla="*/ 4 h 17"/>
                    <a:gd name="T36" fmla="*/ 17 w 44"/>
                    <a:gd name="T37" fmla="*/ 7 h 17"/>
                    <a:gd name="T38" fmla="*/ 13 w 44"/>
                    <a:gd name="T39" fmla="*/ 9 h 17"/>
                    <a:gd name="T40" fmla="*/ 4 w 44"/>
                    <a:gd name="T41" fmla="*/ 9 h 17"/>
                    <a:gd name="T42" fmla="*/ 0 w 44"/>
                    <a:gd name="T43" fmla="*/ 11 h 17"/>
                    <a:gd name="T44" fmla="*/ 4 w 44"/>
                    <a:gd name="T45" fmla="*/ 11 h 17"/>
                    <a:gd name="T46" fmla="*/ 6 w 44"/>
                    <a:gd name="T47" fmla="*/ 11 h 17"/>
                    <a:gd name="T48" fmla="*/ 13 w 44"/>
                    <a:gd name="T49" fmla="*/ 11 h 17"/>
                    <a:gd name="T50" fmla="*/ 17 w 44"/>
                    <a:gd name="T51" fmla="*/ 11 h 17"/>
                    <a:gd name="T52" fmla="*/ 23 w 44"/>
                    <a:gd name="T53" fmla="*/ 13 h 17"/>
                    <a:gd name="T54" fmla="*/ 27 w 44"/>
                    <a:gd name="T55" fmla="*/ 13 h 17"/>
                    <a:gd name="T56" fmla="*/ 29 w 44"/>
                    <a:gd name="T57" fmla="*/ 13 h 17"/>
                    <a:gd name="T58" fmla="*/ 29 w 44"/>
                    <a:gd name="T59" fmla="*/ 15 h 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4"/>
                    <a:gd name="T91" fmla="*/ 0 h 17"/>
                    <a:gd name="T92" fmla="*/ 44 w 44"/>
                    <a:gd name="T93" fmla="*/ 17 h 1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4" h="17">
                      <a:moveTo>
                        <a:pt x="29" y="15"/>
                      </a:moveTo>
                      <a:lnTo>
                        <a:pt x="33" y="17"/>
                      </a:lnTo>
                      <a:lnTo>
                        <a:pt x="41" y="15"/>
                      </a:lnTo>
                      <a:lnTo>
                        <a:pt x="44" y="13"/>
                      </a:lnTo>
                      <a:lnTo>
                        <a:pt x="41" y="11"/>
                      </a:lnTo>
                      <a:lnTo>
                        <a:pt x="44" y="9"/>
                      </a:lnTo>
                      <a:lnTo>
                        <a:pt x="44" y="7"/>
                      </a:lnTo>
                      <a:lnTo>
                        <a:pt x="39" y="7"/>
                      </a:lnTo>
                      <a:lnTo>
                        <a:pt x="35" y="2"/>
                      </a:lnTo>
                      <a:lnTo>
                        <a:pt x="27" y="4"/>
                      </a:lnTo>
                      <a:lnTo>
                        <a:pt x="29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6" y="2"/>
                      </a:lnTo>
                      <a:lnTo>
                        <a:pt x="8" y="4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13" y="9"/>
                      </a:lnTo>
                      <a:lnTo>
                        <a:pt x="4" y="9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13" y="11"/>
                      </a:lnTo>
                      <a:lnTo>
                        <a:pt x="17" y="11"/>
                      </a:lnTo>
                      <a:lnTo>
                        <a:pt x="23" y="13"/>
                      </a:lnTo>
                      <a:lnTo>
                        <a:pt x="27" y="13"/>
                      </a:lnTo>
                      <a:lnTo>
                        <a:pt x="29" y="13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42" name="Freeform 129"/>
                <p:cNvSpPr>
                  <a:spLocks noChangeAspect="1"/>
                </p:cNvSpPr>
                <p:nvPr/>
              </p:nvSpPr>
              <p:spPr bwMode="gray">
                <a:xfrm>
                  <a:off x="1309" y="688"/>
                  <a:ext cx="8" cy="8"/>
                </a:xfrm>
                <a:custGeom>
                  <a:avLst/>
                  <a:gdLst>
                    <a:gd name="T0" fmla="*/ 8 w 8"/>
                    <a:gd name="T1" fmla="*/ 6 h 6"/>
                    <a:gd name="T2" fmla="*/ 8 w 8"/>
                    <a:gd name="T3" fmla="*/ 6 h 6"/>
                    <a:gd name="T4" fmla="*/ 6 w 8"/>
                    <a:gd name="T5" fmla="*/ 4 h 6"/>
                    <a:gd name="T6" fmla="*/ 4 w 8"/>
                    <a:gd name="T7" fmla="*/ 0 h 6"/>
                    <a:gd name="T8" fmla="*/ 2 w 8"/>
                    <a:gd name="T9" fmla="*/ 0 h 6"/>
                    <a:gd name="T10" fmla="*/ 0 w 8"/>
                    <a:gd name="T11" fmla="*/ 0 h 6"/>
                    <a:gd name="T12" fmla="*/ 2 w 8"/>
                    <a:gd name="T13" fmla="*/ 6 h 6"/>
                    <a:gd name="T14" fmla="*/ 8 w 8"/>
                    <a:gd name="T15" fmla="*/ 6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6"/>
                    <a:gd name="T26" fmla="*/ 8 w 8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43" name="Freeform 130"/>
                <p:cNvSpPr>
                  <a:spLocks noChangeAspect="1"/>
                </p:cNvSpPr>
                <p:nvPr/>
              </p:nvSpPr>
              <p:spPr bwMode="gray">
                <a:xfrm>
                  <a:off x="1308" y="699"/>
                  <a:ext cx="47" cy="21"/>
                </a:xfrm>
                <a:custGeom>
                  <a:avLst/>
                  <a:gdLst>
                    <a:gd name="T0" fmla="*/ 16 w 51"/>
                    <a:gd name="T1" fmla="*/ 13 h 19"/>
                    <a:gd name="T2" fmla="*/ 8 w 51"/>
                    <a:gd name="T3" fmla="*/ 13 h 19"/>
                    <a:gd name="T4" fmla="*/ 0 w 51"/>
                    <a:gd name="T5" fmla="*/ 13 h 19"/>
                    <a:gd name="T6" fmla="*/ 0 w 51"/>
                    <a:gd name="T7" fmla="*/ 13 h 19"/>
                    <a:gd name="T8" fmla="*/ 10 w 51"/>
                    <a:gd name="T9" fmla="*/ 8 h 19"/>
                    <a:gd name="T10" fmla="*/ 16 w 51"/>
                    <a:gd name="T11" fmla="*/ 10 h 19"/>
                    <a:gd name="T12" fmla="*/ 14 w 51"/>
                    <a:gd name="T13" fmla="*/ 6 h 19"/>
                    <a:gd name="T14" fmla="*/ 16 w 51"/>
                    <a:gd name="T15" fmla="*/ 4 h 19"/>
                    <a:gd name="T16" fmla="*/ 22 w 51"/>
                    <a:gd name="T17" fmla="*/ 2 h 19"/>
                    <a:gd name="T18" fmla="*/ 22 w 51"/>
                    <a:gd name="T19" fmla="*/ 6 h 19"/>
                    <a:gd name="T20" fmla="*/ 26 w 51"/>
                    <a:gd name="T21" fmla="*/ 8 h 19"/>
                    <a:gd name="T22" fmla="*/ 31 w 51"/>
                    <a:gd name="T23" fmla="*/ 8 h 19"/>
                    <a:gd name="T24" fmla="*/ 26 w 51"/>
                    <a:gd name="T25" fmla="*/ 4 h 19"/>
                    <a:gd name="T26" fmla="*/ 28 w 51"/>
                    <a:gd name="T27" fmla="*/ 4 h 19"/>
                    <a:gd name="T28" fmla="*/ 33 w 51"/>
                    <a:gd name="T29" fmla="*/ 4 h 19"/>
                    <a:gd name="T30" fmla="*/ 28 w 51"/>
                    <a:gd name="T31" fmla="*/ 2 h 19"/>
                    <a:gd name="T32" fmla="*/ 33 w 51"/>
                    <a:gd name="T33" fmla="*/ 0 h 19"/>
                    <a:gd name="T34" fmla="*/ 41 w 51"/>
                    <a:gd name="T35" fmla="*/ 0 h 19"/>
                    <a:gd name="T36" fmla="*/ 41 w 51"/>
                    <a:gd name="T37" fmla="*/ 2 h 19"/>
                    <a:gd name="T38" fmla="*/ 45 w 51"/>
                    <a:gd name="T39" fmla="*/ 2 h 19"/>
                    <a:gd name="T40" fmla="*/ 47 w 51"/>
                    <a:gd name="T41" fmla="*/ 0 h 19"/>
                    <a:gd name="T42" fmla="*/ 51 w 51"/>
                    <a:gd name="T43" fmla="*/ 0 h 19"/>
                    <a:gd name="T44" fmla="*/ 51 w 51"/>
                    <a:gd name="T45" fmla="*/ 2 h 19"/>
                    <a:gd name="T46" fmla="*/ 47 w 51"/>
                    <a:gd name="T47" fmla="*/ 8 h 19"/>
                    <a:gd name="T48" fmla="*/ 45 w 51"/>
                    <a:gd name="T49" fmla="*/ 10 h 19"/>
                    <a:gd name="T50" fmla="*/ 45 w 51"/>
                    <a:gd name="T51" fmla="*/ 13 h 19"/>
                    <a:gd name="T52" fmla="*/ 51 w 51"/>
                    <a:gd name="T53" fmla="*/ 10 h 19"/>
                    <a:gd name="T54" fmla="*/ 51 w 51"/>
                    <a:gd name="T55" fmla="*/ 13 h 19"/>
                    <a:gd name="T56" fmla="*/ 45 w 51"/>
                    <a:gd name="T57" fmla="*/ 15 h 19"/>
                    <a:gd name="T58" fmla="*/ 39 w 51"/>
                    <a:gd name="T59" fmla="*/ 13 h 19"/>
                    <a:gd name="T60" fmla="*/ 33 w 51"/>
                    <a:gd name="T61" fmla="*/ 19 h 19"/>
                    <a:gd name="T62" fmla="*/ 22 w 51"/>
                    <a:gd name="T63" fmla="*/ 19 h 19"/>
                    <a:gd name="T64" fmla="*/ 20 w 51"/>
                    <a:gd name="T65" fmla="*/ 17 h 19"/>
                    <a:gd name="T66" fmla="*/ 16 w 51"/>
                    <a:gd name="T67" fmla="*/ 19 h 19"/>
                    <a:gd name="T68" fmla="*/ 12 w 51"/>
                    <a:gd name="T69" fmla="*/ 19 h 19"/>
                    <a:gd name="T70" fmla="*/ 12 w 51"/>
                    <a:gd name="T71" fmla="*/ 17 h 19"/>
                    <a:gd name="T72" fmla="*/ 20 w 51"/>
                    <a:gd name="T73" fmla="*/ 13 h 19"/>
                    <a:gd name="T74" fmla="*/ 31 w 51"/>
                    <a:gd name="T75" fmla="*/ 13 h 19"/>
                    <a:gd name="T76" fmla="*/ 24 w 51"/>
                    <a:gd name="T77" fmla="*/ 13 h 19"/>
                    <a:gd name="T78" fmla="*/ 16 w 51"/>
                    <a:gd name="T79" fmla="*/ 13 h 1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1"/>
                    <a:gd name="T121" fmla="*/ 0 h 19"/>
                    <a:gd name="T122" fmla="*/ 51 w 51"/>
                    <a:gd name="T123" fmla="*/ 19 h 1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1" h="19">
                      <a:moveTo>
                        <a:pt x="16" y="13"/>
                      </a:moveTo>
                      <a:lnTo>
                        <a:pt x="8" y="13"/>
                      </a:lnTo>
                      <a:lnTo>
                        <a:pt x="0" y="13"/>
                      </a:lnTo>
                      <a:lnTo>
                        <a:pt x="10" y="8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22" y="2"/>
                      </a:lnTo>
                      <a:lnTo>
                        <a:pt x="22" y="6"/>
                      </a:lnTo>
                      <a:lnTo>
                        <a:pt x="26" y="8"/>
                      </a:lnTo>
                      <a:lnTo>
                        <a:pt x="31" y="8"/>
                      </a:lnTo>
                      <a:lnTo>
                        <a:pt x="26" y="4"/>
                      </a:lnTo>
                      <a:lnTo>
                        <a:pt x="28" y="4"/>
                      </a:lnTo>
                      <a:lnTo>
                        <a:pt x="33" y="4"/>
                      </a:lnTo>
                      <a:lnTo>
                        <a:pt x="28" y="2"/>
                      </a:lnTo>
                      <a:lnTo>
                        <a:pt x="33" y="0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5" y="2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1" y="2"/>
                      </a:lnTo>
                      <a:lnTo>
                        <a:pt x="47" y="8"/>
                      </a:lnTo>
                      <a:lnTo>
                        <a:pt x="45" y="10"/>
                      </a:lnTo>
                      <a:lnTo>
                        <a:pt x="45" y="13"/>
                      </a:lnTo>
                      <a:lnTo>
                        <a:pt x="51" y="10"/>
                      </a:lnTo>
                      <a:lnTo>
                        <a:pt x="51" y="13"/>
                      </a:lnTo>
                      <a:lnTo>
                        <a:pt x="45" y="15"/>
                      </a:lnTo>
                      <a:lnTo>
                        <a:pt x="39" y="13"/>
                      </a:lnTo>
                      <a:lnTo>
                        <a:pt x="33" y="19"/>
                      </a:lnTo>
                      <a:lnTo>
                        <a:pt x="22" y="19"/>
                      </a:lnTo>
                      <a:lnTo>
                        <a:pt x="20" y="17"/>
                      </a:lnTo>
                      <a:lnTo>
                        <a:pt x="16" y="19"/>
                      </a:lnTo>
                      <a:lnTo>
                        <a:pt x="12" y="19"/>
                      </a:lnTo>
                      <a:lnTo>
                        <a:pt x="12" y="17"/>
                      </a:lnTo>
                      <a:lnTo>
                        <a:pt x="20" y="13"/>
                      </a:lnTo>
                      <a:lnTo>
                        <a:pt x="31" y="13"/>
                      </a:lnTo>
                      <a:lnTo>
                        <a:pt x="24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44" name="Freeform 131"/>
                <p:cNvSpPr>
                  <a:spLocks noChangeAspect="1"/>
                </p:cNvSpPr>
                <p:nvPr/>
              </p:nvSpPr>
              <p:spPr bwMode="gray">
                <a:xfrm>
                  <a:off x="1304" y="699"/>
                  <a:ext cx="12" cy="4"/>
                </a:xfrm>
                <a:custGeom>
                  <a:avLst/>
                  <a:gdLst>
                    <a:gd name="T0" fmla="*/ 0 w 13"/>
                    <a:gd name="T1" fmla="*/ 4 h 4"/>
                    <a:gd name="T2" fmla="*/ 5 w 13"/>
                    <a:gd name="T3" fmla="*/ 0 h 4"/>
                    <a:gd name="T4" fmla="*/ 9 w 13"/>
                    <a:gd name="T5" fmla="*/ 0 h 4"/>
                    <a:gd name="T6" fmla="*/ 13 w 13"/>
                    <a:gd name="T7" fmla="*/ 2 h 4"/>
                    <a:gd name="T8" fmla="*/ 11 w 13"/>
                    <a:gd name="T9" fmla="*/ 4 h 4"/>
                    <a:gd name="T10" fmla="*/ 0 w 1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4"/>
                    <a:gd name="T20" fmla="*/ 13 w 1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4">
                      <a:moveTo>
                        <a:pt x="0" y="4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45" name="Freeform 132"/>
                <p:cNvSpPr>
                  <a:spLocks noChangeAspect="1"/>
                </p:cNvSpPr>
                <p:nvPr/>
              </p:nvSpPr>
              <p:spPr bwMode="gray">
                <a:xfrm>
                  <a:off x="1348" y="714"/>
                  <a:ext cx="28" cy="13"/>
                </a:xfrm>
                <a:custGeom>
                  <a:avLst/>
                  <a:gdLst>
                    <a:gd name="T0" fmla="*/ 16 w 31"/>
                    <a:gd name="T1" fmla="*/ 10 h 10"/>
                    <a:gd name="T2" fmla="*/ 10 w 31"/>
                    <a:gd name="T3" fmla="*/ 10 h 10"/>
                    <a:gd name="T4" fmla="*/ 8 w 31"/>
                    <a:gd name="T5" fmla="*/ 10 h 10"/>
                    <a:gd name="T6" fmla="*/ 2 w 31"/>
                    <a:gd name="T7" fmla="*/ 10 h 10"/>
                    <a:gd name="T8" fmla="*/ 2 w 31"/>
                    <a:gd name="T9" fmla="*/ 10 h 10"/>
                    <a:gd name="T10" fmla="*/ 0 w 31"/>
                    <a:gd name="T11" fmla="*/ 6 h 10"/>
                    <a:gd name="T12" fmla="*/ 8 w 31"/>
                    <a:gd name="T13" fmla="*/ 4 h 10"/>
                    <a:gd name="T14" fmla="*/ 10 w 31"/>
                    <a:gd name="T15" fmla="*/ 2 h 10"/>
                    <a:gd name="T16" fmla="*/ 21 w 31"/>
                    <a:gd name="T17" fmla="*/ 0 h 10"/>
                    <a:gd name="T18" fmla="*/ 27 w 31"/>
                    <a:gd name="T19" fmla="*/ 0 h 10"/>
                    <a:gd name="T20" fmla="*/ 31 w 31"/>
                    <a:gd name="T21" fmla="*/ 4 h 10"/>
                    <a:gd name="T22" fmla="*/ 27 w 31"/>
                    <a:gd name="T23" fmla="*/ 6 h 10"/>
                    <a:gd name="T24" fmla="*/ 27 w 31"/>
                    <a:gd name="T25" fmla="*/ 8 h 10"/>
                    <a:gd name="T26" fmla="*/ 25 w 31"/>
                    <a:gd name="T27" fmla="*/ 10 h 10"/>
                    <a:gd name="T28" fmla="*/ 16 w 31"/>
                    <a:gd name="T29" fmla="*/ 10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"/>
                    <a:gd name="T46" fmla="*/ 0 h 10"/>
                    <a:gd name="T47" fmla="*/ 31 w 31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" h="10">
                      <a:moveTo>
                        <a:pt x="16" y="10"/>
                      </a:move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2" y="10"/>
                      </a:lnTo>
                      <a:lnTo>
                        <a:pt x="0" y="6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1" y="4"/>
                      </a:lnTo>
                      <a:lnTo>
                        <a:pt x="27" y="6"/>
                      </a:lnTo>
                      <a:lnTo>
                        <a:pt x="27" y="8"/>
                      </a:lnTo>
                      <a:lnTo>
                        <a:pt x="25" y="10"/>
                      </a:lnTo>
                      <a:lnTo>
                        <a:pt x="16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46" name="Freeform 133"/>
                <p:cNvSpPr>
                  <a:spLocks noChangeAspect="1"/>
                </p:cNvSpPr>
                <p:nvPr/>
              </p:nvSpPr>
              <p:spPr bwMode="gray">
                <a:xfrm>
                  <a:off x="1267" y="677"/>
                  <a:ext cx="29" cy="6"/>
                </a:xfrm>
                <a:custGeom>
                  <a:avLst/>
                  <a:gdLst>
                    <a:gd name="T0" fmla="*/ 29 w 31"/>
                    <a:gd name="T1" fmla="*/ 0 h 6"/>
                    <a:gd name="T2" fmla="*/ 31 w 31"/>
                    <a:gd name="T3" fmla="*/ 2 h 6"/>
                    <a:gd name="T4" fmla="*/ 25 w 31"/>
                    <a:gd name="T5" fmla="*/ 6 h 6"/>
                    <a:gd name="T6" fmla="*/ 19 w 31"/>
                    <a:gd name="T7" fmla="*/ 4 h 6"/>
                    <a:gd name="T8" fmla="*/ 17 w 31"/>
                    <a:gd name="T9" fmla="*/ 4 h 6"/>
                    <a:gd name="T10" fmla="*/ 15 w 31"/>
                    <a:gd name="T11" fmla="*/ 4 h 6"/>
                    <a:gd name="T12" fmla="*/ 11 w 31"/>
                    <a:gd name="T13" fmla="*/ 4 h 6"/>
                    <a:gd name="T14" fmla="*/ 9 w 31"/>
                    <a:gd name="T15" fmla="*/ 4 h 6"/>
                    <a:gd name="T16" fmla="*/ 0 w 31"/>
                    <a:gd name="T17" fmla="*/ 4 h 6"/>
                    <a:gd name="T18" fmla="*/ 0 w 31"/>
                    <a:gd name="T19" fmla="*/ 4 h 6"/>
                    <a:gd name="T20" fmla="*/ 4 w 31"/>
                    <a:gd name="T21" fmla="*/ 2 h 6"/>
                    <a:gd name="T22" fmla="*/ 17 w 31"/>
                    <a:gd name="T23" fmla="*/ 2 h 6"/>
                    <a:gd name="T24" fmla="*/ 21 w 31"/>
                    <a:gd name="T25" fmla="*/ 0 h 6"/>
                    <a:gd name="T26" fmla="*/ 29 w 31"/>
                    <a:gd name="T27" fmla="*/ 0 h 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1"/>
                    <a:gd name="T43" fmla="*/ 0 h 6"/>
                    <a:gd name="T44" fmla="*/ 31 w 31"/>
                    <a:gd name="T45" fmla="*/ 6 h 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1" h="6">
                      <a:moveTo>
                        <a:pt x="29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4"/>
                      </a:lnTo>
                      <a:lnTo>
                        <a:pt x="17" y="4"/>
                      </a:lnTo>
                      <a:lnTo>
                        <a:pt x="15" y="4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17" y="2"/>
                      </a:lnTo>
                      <a:lnTo>
                        <a:pt x="21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47" name="Freeform 134"/>
                <p:cNvSpPr>
                  <a:spLocks noChangeAspect="1"/>
                </p:cNvSpPr>
                <p:nvPr/>
              </p:nvSpPr>
              <p:spPr bwMode="gray">
                <a:xfrm>
                  <a:off x="1254" y="683"/>
                  <a:ext cx="33" cy="13"/>
                </a:xfrm>
                <a:custGeom>
                  <a:avLst/>
                  <a:gdLst>
                    <a:gd name="T0" fmla="*/ 35 w 35"/>
                    <a:gd name="T1" fmla="*/ 2 h 10"/>
                    <a:gd name="T2" fmla="*/ 27 w 35"/>
                    <a:gd name="T3" fmla="*/ 0 h 10"/>
                    <a:gd name="T4" fmla="*/ 14 w 35"/>
                    <a:gd name="T5" fmla="*/ 0 h 10"/>
                    <a:gd name="T6" fmla="*/ 2 w 35"/>
                    <a:gd name="T7" fmla="*/ 4 h 10"/>
                    <a:gd name="T8" fmla="*/ 0 w 35"/>
                    <a:gd name="T9" fmla="*/ 6 h 10"/>
                    <a:gd name="T10" fmla="*/ 4 w 35"/>
                    <a:gd name="T11" fmla="*/ 10 h 10"/>
                    <a:gd name="T12" fmla="*/ 8 w 35"/>
                    <a:gd name="T13" fmla="*/ 8 h 10"/>
                    <a:gd name="T14" fmla="*/ 12 w 35"/>
                    <a:gd name="T15" fmla="*/ 8 h 10"/>
                    <a:gd name="T16" fmla="*/ 16 w 35"/>
                    <a:gd name="T17" fmla="*/ 8 h 10"/>
                    <a:gd name="T18" fmla="*/ 23 w 35"/>
                    <a:gd name="T19" fmla="*/ 8 h 10"/>
                    <a:gd name="T20" fmla="*/ 25 w 35"/>
                    <a:gd name="T21" fmla="*/ 6 h 10"/>
                    <a:gd name="T22" fmla="*/ 20 w 35"/>
                    <a:gd name="T23" fmla="*/ 4 h 10"/>
                    <a:gd name="T24" fmla="*/ 23 w 35"/>
                    <a:gd name="T25" fmla="*/ 2 h 10"/>
                    <a:gd name="T26" fmla="*/ 29 w 35"/>
                    <a:gd name="T27" fmla="*/ 2 h 10"/>
                    <a:gd name="T28" fmla="*/ 35 w 35"/>
                    <a:gd name="T29" fmla="*/ 2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5"/>
                    <a:gd name="T46" fmla="*/ 0 h 10"/>
                    <a:gd name="T47" fmla="*/ 35 w 35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5" h="10">
                      <a:moveTo>
                        <a:pt x="35" y="2"/>
                      </a:move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4" y="10"/>
                      </a:lnTo>
                      <a:lnTo>
                        <a:pt x="8" y="8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23" y="8"/>
                      </a:lnTo>
                      <a:lnTo>
                        <a:pt x="25" y="6"/>
                      </a:lnTo>
                      <a:lnTo>
                        <a:pt x="20" y="4"/>
                      </a:lnTo>
                      <a:lnTo>
                        <a:pt x="23" y="2"/>
                      </a:lnTo>
                      <a:lnTo>
                        <a:pt x="29" y="2"/>
                      </a:lnTo>
                      <a:lnTo>
                        <a:pt x="35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48" name="Freeform 135"/>
                <p:cNvSpPr>
                  <a:spLocks noChangeAspect="1"/>
                </p:cNvSpPr>
                <p:nvPr/>
              </p:nvSpPr>
              <p:spPr bwMode="gray">
                <a:xfrm>
                  <a:off x="1247" y="683"/>
                  <a:ext cx="4" cy="7"/>
                </a:xfrm>
                <a:custGeom>
                  <a:avLst/>
                  <a:gdLst>
                    <a:gd name="T0" fmla="*/ 6 w 6"/>
                    <a:gd name="T1" fmla="*/ 4 h 6"/>
                    <a:gd name="T2" fmla="*/ 2 w 6"/>
                    <a:gd name="T3" fmla="*/ 6 h 6"/>
                    <a:gd name="T4" fmla="*/ 2 w 6"/>
                    <a:gd name="T5" fmla="*/ 4 h 6"/>
                    <a:gd name="T6" fmla="*/ 0 w 6"/>
                    <a:gd name="T7" fmla="*/ 2 h 6"/>
                    <a:gd name="T8" fmla="*/ 2 w 6"/>
                    <a:gd name="T9" fmla="*/ 0 h 6"/>
                    <a:gd name="T10" fmla="*/ 6 w 6"/>
                    <a:gd name="T11" fmla="*/ 0 h 6"/>
                    <a:gd name="T12" fmla="*/ 6 w 6"/>
                    <a:gd name="T13" fmla="*/ 4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6"/>
                    <a:gd name="T23" fmla="*/ 6 w 6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6">
                      <a:moveTo>
                        <a:pt x="6" y="4"/>
                      </a:move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49" name="Freeform 136"/>
                <p:cNvSpPr>
                  <a:spLocks noChangeAspect="1"/>
                </p:cNvSpPr>
                <p:nvPr/>
              </p:nvSpPr>
              <p:spPr bwMode="gray">
                <a:xfrm>
                  <a:off x="1230" y="698"/>
                  <a:ext cx="10" cy="1"/>
                </a:xfrm>
                <a:custGeom>
                  <a:avLst/>
                  <a:gdLst>
                    <a:gd name="T0" fmla="*/ 0 w 10"/>
                    <a:gd name="T1" fmla="*/ 2 h 2"/>
                    <a:gd name="T2" fmla="*/ 6 w 10"/>
                    <a:gd name="T3" fmla="*/ 2 h 2"/>
                    <a:gd name="T4" fmla="*/ 10 w 10"/>
                    <a:gd name="T5" fmla="*/ 2 h 2"/>
                    <a:gd name="T6" fmla="*/ 8 w 10"/>
                    <a:gd name="T7" fmla="*/ 0 h 2"/>
                    <a:gd name="T8" fmla="*/ 6 w 10"/>
                    <a:gd name="T9" fmla="*/ 0 h 2"/>
                    <a:gd name="T10" fmla="*/ 0 w 10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2"/>
                    <a:gd name="T20" fmla="*/ 10 w 10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50" name="Freeform 137"/>
                <p:cNvSpPr>
                  <a:spLocks noChangeAspect="1"/>
                </p:cNvSpPr>
                <p:nvPr/>
              </p:nvSpPr>
              <p:spPr bwMode="gray">
                <a:xfrm>
                  <a:off x="1187" y="698"/>
                  <a:ext cx="102" cy="33"/>
                </a:xfrm>
                <a:custGeom>
                  <a:avLst/>
                  <a:gdLst>
                    <a:gd name="T0" fmla="*/ 92 w 109"/>
                    <a:gd name="T1" fmla="*/ 2 h 29"/>
                    <a:gd name="T2" fmla="*/ 78 w 109"/>
                    <a:gd name="T3" fmla="*/ 8 h 29"/>
                    <a:gd name="T4" fmla="*/ 76 w 109"/>
                    <a:gd name="T5" fmla="*/ 10 h 29"/>
                    <a:gd name="T6" fmla="*/ 76 w 109"/>
                    <a:gd name="T7" fmla="*/ 15 h 29"/>
                    <a:gd name="T8" fmla="*/ 64 w 109"/>
                    <a:gd name="T9" fmla="*/ 15 h 29"/>
                    <a:gd name="T10" fmla="*/ 57 w 109"/>
                    <a:gd name="T11" fmla="*/ 8 h 29"/>
                    <a:gd name="T12" fmla="*/ 49 w 109"/>
                    <a:gd name="T13" fmla="*/ 8 h 29"/>
                    <a:gd name="T14" fmla="*/ 49 w 109"/>
                    <a:gd name="T15" fmla="*/ 6 h 29"/>
                    <a:gd name="T16" fmla="*/ 33 w 109"/>
                    <a:gd name="T17" fmla="*/ 6 h 29"/>
                    <a:gd name="T18" fmla="*/ 35 w 109"/>
                    <a:gd name="T19" fmla="*/ 8 h 29"/>
                    <a:gd name="T20" fmla="*/ 22 w 109"/>
                    <a:gd name="T21" fmla="*/ 8 h 29"/>
                    <a:gd name="T22" fmla="*/ 22 w 109"/>
                    <a:gd name="T23" fmla="*/ 12 h 29"/>
                    <a:gd name="T24" fmla="*/ 22 w 109"/>
                    <a:gd name="T25" fmla="*/ 15 h 29"/>
                    <a:gd name="T26" fmla="*/ 12 w 109"/>
                    <a:gd name="T27" fmla="*/ 12 h 29"/>
                    <a:gd name="T28" fmla="*/ 10 w 109"/>
                    <a:gd name="T29" fmla="*/ 15 h 29"/>
                    <a:gd name="T30" fmla="*/ 14 w 109"/>
                    <a:gd name="T31" fmla="*/ 17 h 29"/>
                    <a:gd name="T32" fmla="*/ 0 w 109"/>
                    <a:gd name="T33" fmla="*/ 19 h 29"/>
                    <a:gd name="T34" fmla="*/ 6 w 109"/>
                    <a:gd name="T35" fmla="*/ 21 h 29"/>
                    <a:gd name="T36" fmla="*/ 10 w 109"/>
                    <a:gd name="T37" fmla="*/ 21 h 29"/>
                    <a:gd name="T38" fmla="*/ 18 w 109"/>
                    <a:gd name="T39" fmla="*/ 19 h 29"/>
                    <a:gd name="T40" fmla="*/ 24 w 109"/>
                    <a:gd name="T41" fmla="*/ 21 h 29"/>
                    <a:gd name="T42" fmla="*/ 35 w 109"/>
                    <a:gd name="T43" fmla="*/ 19 h 29"/>
                    <a:gd name="T44" fmla="*/ 45 w 109"/>
                    <a:gd name="T45" fmla="*/ 21 h 29"/>
                    <a:gd name="T46" fmla="*/ 49 w 109"/>
                    <a:gd name="T47" fmla="*/ 21 h 29"/>
                    <a:gd name="T48" fmla="*/ 35 w 109"/>
                    <a:gd name="T49" fmla="*/ 23 h 29"/>
                    <a:gd name="T50" fmla="*/ 22 w 109"/>
                    <a:gd name="T51" fmla="*/ 23 h 29"/>
                    <a:gd name="T52" fmla="*/ 18 w 109"/>
                    <a:gd name="T53" fmla="*/ 27 h 29"/>
                    <a:gd name="T54" fmla="*/ 41 w 109"/>
                    <a:gd name="T55" fmla="*/ 27 h 29"/>
                    <a:gd name="T56" fmla="*/ 55 w 109"/>
                    <a:gd name="T57" fmla="*/ 23 h 29"/>
                    <a:gd name="T58" fmla="*/ 62 w 109"/>
                    <a:gd name="T59" fmla="*/ 23 h 29"/>
                    <a:gd name="T60" fmla="*/ 70 w 109"/>
                    <a:gd name="T61" fmla="*/ 21 h 29"/>
                    <a:gd name="T62" fmla="*/ 76 w 109"/>
                    <a:gd name="T63" fmla="*/ 21 h 29"/>
                    <a:gd name="T64" fmla="*/ 80 w 109"/>
                    <a:gd name="T65" fmla="*/ 21 h 29"/>
                    <a:gd name="T66" fmla="*/ 95 w 109"/>
                    <a:gd name="T67" fmla="*/ 21 h 29"/>
                    <a:gd name="T68" fmla="*/ 107 w 109"/>
                    <a:gd name="T69" fmla="*/ 15 h 29"/>
                    <a:gd name="T70" fmla="*/ 107 w 109"/>
                    <a:gd name="T71" fmla="*/ 10 h 29"/>
                    <a:gd name="T72" fmla="*/ 95 w 109"/>
                    <a:gd name="T73" fmla="*/ 15 h 29"/>
                    <a:gd name="T74" fmla="*/ 92 w 109"/>
                    <a:gd name="T75" fmla="*/ 10 h 29"/>
                    <a:gd name="T76" fmla="*/ 90 w 109"/>
                    <a:gd name="T77" fmla="*/ 8 h 29"/>
                    <a:gd name="T78" fmla="*/ 97 w 109"/>
                    <a:gd name="T79" fmla="*/ 4 h 29"/>
                    <a:gd name="T80" fmla="*/ 99 w 109"/>
                    <a:gd name="T81" fmla="*/ 0 h 2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9"/>
                    <a:gd name="T124" fmla="*/ 0 h 29"/>
                    <a:gd name="T125" fmla="*/ 109 w 109"/>
                    <a:gd name="T126" fmla="*/ 29 h 2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9" h="29">
                      <a:moveTo>
                        <a:pt x="95" y="0"/>
                      </a:moveTo>
                      <a:lnTo>
                        <a:pt x="92" y="2"/>
                      </a:lnTo>
                      <a:lnTo>
                        <a:pt x="78" y="6"/>
                      </a:lnTo>
                      <a:lnTo>
                        <a:pt x="78" y="8"/>
                      </a:lnTo>
                      <a:lnTo>
                        <a:pt x="82" y="8"/>
                      </a:lnTo>
                      <a:lnTo>
                        <a:pt x="76" y="10"/>
                      </a:lnTo>
                      <a:lnTo>
                        <a:pt x="78" y="12"/>
                      </a:lnTo>
                      <a:lnTo>
                        <a:pt x="76" y="15"/>
                      </a:lnTo>
                      <a:lnTo>
                        <a:pt x="68" y="15"/>
                      </a:lnTo>
                      <a:lnTo>
                        <a:pt x="64" y="15"/>
                      </a:lnTo>
                      <a:lnTo>
                        <a:pt x="59" y="12"/>
                      </a:lnTo>
                      <a:lnTo>
                        <a:pt x="57" y="8"/>
                      </a:lnTo>
                      <a:lnTo>
                        <a:pt x="51" y="8"/>
                      </a:lnTo>
                      <a:lnTo>
                        <a:pt x="49" y="8"/>
                      </a:lnTo>
                      <a:lnTo>
                        <a:pt x="45" y="8"/>
                      </a:lnTo>
                      <a:lnTo>
                        <a:pt x="49" y="6"/>
                      </a:lnTo>
                      <a:lnTo>
                        <a:pt x="45" y="4"/>
                      </a:lnTo>
                      <a:lnTo>
                        <a:pt x="33" y="6"/>
                      </a:lnTo>
                      <a:lnTo>
                        <a:pt x="35" y="8"/>
                      </a:lnTo>
                      <a:lnTo>
                        <a:pt x="29" y="8"/>
                      </a:lnTo>
                      <a:lnTo>
                        <a:pt x="22" y="8"/>
                      </a:lnTo>
                      <a:lnTo>
                        <a:pt x="18" y="10"/>
                      </a:lnTo>
                      <a:lnTo>
                        <a:pt x="22" y="12"/>
                      </a:lnTo>
                      <a:lnTo>
                        <a:pt x="29" y="12"/>
                      </a:lnTo>
                      <a:lnTo>
                        <a:pt x="22" y="15"/>
                      </a:lnTo>
                      <a:lnTo>
                        <a:pt x="16" y="12"/>
                      </a:lnTo>
                      <a:lnTo>
                        <a:pt x="12" y="12"/>
                      </a:lnTo>
                      <a:lnTo>
                        <a:pt x="10" y="15"/>
                      </a:lnTo>
                      <a:lnTo>
                        <a:pt x="16" y="17"/>
                      </a:lnTo>
                      <a:lnTo>
                        <a:pt x="14" y="17"/>
                      </a:lnTo>
                      <a:lnTo>
                        <a:pt x="2" y="17"/>
                      </a:lnTo>
                      <a:lnTo>
                        <a:pt x="0" y="19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10" y="19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8" y="19"/>
                      </a:lnTo>
                      <a:lnTo>
                        <a:pt x="20" y="21"/>
                      </a:lnTo>
                      <a:lnTo>
                        <a:pt x="24" y="21"/>
                      </a:lnTo>
                      <a:lnTo>
                        <a:pt x="31" y="17"/>
                      </a:lnTo>
                      <a:lnTo>
                        <a:pt x="35" y="19"/>
                      </a:lnTo>
                      <a:lnTo>
                        <a:pt x="37" y="21"/>
                      </a:lnTo>
                      <a:lnTo>
                        <a:pt x="45" y="21"/>
                      </a:lnTo>
                      <a:lnTo>
                        <a:pt x="53" y="19"/>
                      </a:lnTo>
                      <a:lnTo>
                        <a:pt x="49" y="21"/>
                      </a:lnTo>
                      <a:lnTo>
                        <a:pt x="43" y="21"/>
                      </a:lnTo>
                      <a:lnTo>
                        <a:pt x="35" y="23"/>
                      </a:lnTo>
                      <a:lnTo>
                        <a:pt x="29" y="23"/>
                      </a:lnTo>
                      <a:lnTo>
                        <a:pt x="22" y="23"/>
                      </a:lnTo>
                      <a:lnTo>
                        <a:pt x="18" y="25"/>
                      </a:lnTo>
                      <a:lnTo>
                        <a:pt x="18" y="27"/>
                      </a:lnTo>
                      <a:lnTo>
                        <a:pt x="29" y="29"/>
                      </a:lnTo>
                      <a:lnTo>
                        <a:pt x="41" y="27"/>
                      </a:lnTo>
                      <a:lnTo>
                        <a:pt x="47" y="25"/>
                      </a:lnTo>
                      <a:lnTo>
                        <a:pt x="55" y="23"/>
                      </a:lnTo>
                      <a:lnTo>
                        <a:pt x="59" y="23"/>
                      </a:lnTo>
                      <a:lnTo>
                        <a:pt x="62" y="23"/>
                      </a:lnTo>
                      <a:lnTo>
                        <a:pt x="64" y="23"/>
                      </a:lnTo>
                      <a:lnTo>
                        <a:pt x="70" y="21"/>
                      </a:lnTo>
                      <a:lnTo>
                        <a:pt x="72" y="23"/>
                      </a:lnTo>
                      <a:lnTo>
                        <a:pt x="76" y="21"/>
                      </a:lnTo>
                      <a:lnTo>
                        <a:pt x="80" y="19"/>
                      </a:lnTo>
                      <a:lnTo>
                        <a:pt x="80" y="21"/>
                      </a:lnTo>
                      <a:lnTo>
                        <a:pt x="86" y="21"/>
                      </a:lnTo>
                      <a:lnTo>
                        <a:pt x="95" y="21"/>
                      </a:lnTo>
                      <a:lnTo>
                        <a:pt x="99" y="19"/>
                      </a:lnTo>
                      <a:lnTo>
                        <a:pt x="107" y="15"/>
                      </a:lnTo>
                      <a:lnTo>
                        <a:pt x="109" y="12"/>
                      </a:lnTo>
                      <a:lnTo>
                        <a:pt x="107" y="10"/>
                      </a:lnTo>
                      <a:lnTo>
                        <a:pt x="103" y="10"/>
                      </a:lnTo>
                      <a:lnTo>
                        <a:pt x="95" y="15"/>
                      </a:lnTo>
                      <a:lnTo>
                        <a:pt x="97" y="12"/>
                      </a:lnTo>
                      <a:lnTo>
                        <a:pt x="92" y="10"/>
                      </a:lnTo>
                      <a:lnTo>
                        <a:pt x="88" y="12"/>
                      </a:lnTo>
                      <a:lnTo>
                        <a:pt x="90" y="8"/>
                      </a:lnTo>
                      <a:lnTo>
                        <a:pt x="97" y="8"/>
                      </a:lnTo>
                      <a:lnTo>
                        <a:pt x="97" y="4"/>
                      </a:lnTo>
                      <a:lnTo>
                        <a:pt x="99" y="2"/>
                      </a:lnTo>
                      <a:lnTo>
                        <a:pt x="99" y="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51" name="Freeform 138"/>
                <p:cNvSpPr>
                  <a:spLocks noChangeAspect="1"/>
                </p:cNvSpPr>
                <p:nvPr/>
              </p:nvSpPr>
              <p:spPr bwMode="gray">
                <a:xfrm>
                  <a:off x="1285" y="717"/>
                  <a:ext cx="10" cy="3"/>
                </a:xfrm>
                <a:custGeom>
                  <a:avLst/>
                  <a:gdLst>
                    <a:gd name="T0" fmla="*/ 2 w 10"/>
                    <a:gd name="T1" fmla="*/ 4 h 4"/>
                    <a:gd name="T2" fmla="*/ 0 w 10"/>
                    <a:gd name="T3" fmla="*/ 2 h 4"/>
                    <a:gd name="T4" fmla="*/ 2 w 10"/>
                    <a:gd name="T5" fmla="*/ 2 h 4"/>
                    <a:gd name="T6" fmla="*/ 10 w 10"/>
                    <a:gd name="T7" fmla="*/ 0 h 4"/>
                    <a:gd name="T8" fmla="*/ 10 w 10"/>
                    <a:gd name="T9" fmla="*/ 0 h 4"/>
                    <a:gd name="T10" fmla="*/ 10 w 10"/>
                    <a:gd name="T11" fmla="*/ 4 h 4"/>
                    <a:gd name="T12" fmla="*/ 6 w 10"/>
                    <a:gd name="T13" fmla="*/ 4 h 4"/>
                    <a:gd name="T14" fmla="*/ 2 w 10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4"/>
                    <a:gd name="T26" fmla="*/ 10 w 10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10" y="0"/>
                      </a:lnTo>
                      <a:lnTo>
                        <a:pt x="10" y="4"/>
                      </a:lnTo>
                      <a:lnTo>
                        <a:pt x="6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52" name="Freeform 139"/>
                <p:cNvSpPr>
                  <a:spLocks noChangeAspect="1"/>
                </p:cNvSpPr>
                <p:nvPr/>
              </p:nvSpPr>
              <p:spPr bwMode="gray">
                <a:xfrm>
                  <a:off x="1248" y="737"/>
                  <a:ext cx="21" cy="12"/>
                </a:xfrm>
                <a:custGeom>
                  <a:avLst/>
                  <a:gdLst>
                    <a:gd name="T0" fmla="*/ 8 w 22"/>
                    <a:gd name="T1" fmla="*/ 10 h 10"/>
                    <a:gd name="T2" fmla="*/ 4 w 22"/>
                    <a:gd name="T3" fmla="*/ 6 h 10"/>
                    <a:gd name="T4" fmla="*/ 2 w 22"/>
                    <a:gd name="T5" fmla="*/ 4 h 10"/>
                    <a:gd name="T6" fmla="*/ 0 w 22"/>
                    <a:gd name="T7" fmla="*/ 2 h 10"/>
                    <a:gd name="T8" fmla="*/ 4 w 22"/>
                    <a:gd name="T9" fmla="*/ 0 h 10"/>
                    <a:gd name="T10" fmla="*/ 10 w 22"/>
                    <a:gd name="T11" fmla="*/ 0 h 10"/>
                    <a:gd name="T12" fmla="*/ 16 w 22"/>
                    <a:gd name="T13" fmla="*/ 0 h 10"/>
                    <a:gd name="T14" fmla="*/ 20 w 22"/>
                    <a:gd name="T15" fmla="*/ 0 h 10"/>
                    <a:gd name="T16" fmla="*/ 22 w 22"/>
                    <a:gd name="T17" fmla="*/ 2 h 10"/>
                    <a:gd name="T18" fmla="*/ 18 w 22"/>
                    <a:gd name="T19" fmla="*/ 4 h 10"/>
                    <a:gd name="T20" fmla="*/ 14 w 22"/>
                    <a:gd name="T21" fmla="*/ 6 h 10"/>
                    <a:gd name="T22" fmla="*/ 8 w 22"/>
                    <a:gd name="T23" fmla="*/ 10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10"/>
                    <a:gd name="T38" fmla="*/ 22 w 22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10">
                      <a:moveTo>
                        <a:pt x="8" y="10"/>
                      </a:move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4" y="6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53" name="Freeform 140"/>
                <p:cNvSpPr>
                  <a:spLocks noChangeAspect="1"/>
                </p:cNvSpPr>
                <p:nvPr/>
              </p:nvSpPr>
              <p:spPr bwMode="gray">
                <a:xfrm>
                  <a:off x="1178" y="708"/>
                  <a:ext cx="20" cy="9"/>
                </a:xfrm>
                <a:custGeom>
                  <a:avLst/>
                  <a:gdLst>
                    <a:gd name="T0" fmla="*/ 5 w 21"/>
                    <a:gd name="T1" fmla="*/ 9 h 9"/>
                    <a:gd name="T2" fmla="*/ 21 w 21"/>
                    <a:gd name="T3" fmla="*/ 2 h 9"/>
                    <a:gd name="T4" fmla="*/ 21 w 21"/>
                    <a:gd name="T5" fmla="*/ 0 h 9"/>
                    <a:gd name="T6" fmla="*/ 7 w 21"/>
                    <a:gd name="T7" fmla="*/ 4 h 9"/>
                    <a:gd name="T8" fmla="*/ 0 w 21"/>
                    <a:gd name="T9" fmla="*/ 7 h 9"/>
                    <a:gd name="T10" fmla="*/ 0 w 21"/>
                    <a:gd name="T11" fmla="*/ 7 h 9"/>
                    <a:gd name="T12" fmla="*/ 2 w 21"/>
                    <a:gd name="T13" fmla="*/ 9 h 9"/>
                    <a:gd name="T14" fmla="*/ 5 w 21"/>
                    <a:gd name="T15" fmla="*/ 9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"/>
                    <a:gd name="T25" fmla="*/ 0 h 9"/>
                    <a:gd name="T26" fmla="*/ 21 w 21"/>
                    <a:gd name="T27" fmla="*/ 9 h 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" h="9">
                      <a:moveTo>
                        <a:pt x="5" y="9"/>
                      </a:move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7" y="4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54" name="Freeform 141"/>
                <p:cNvSpPr>
                  <a:spLocks noChangeAspect="1"/>
                </p:cNvSpPr>
                <p:nvPr/>
              </p:nvSpPr>
              <p:spPr bwMode="gray">
                <a:xfrm>
                  <a:off x="1276" y="734"/>
                  <a:ext cx="53" cy="36"/>
                </a:xfrm>
                <a:custGeom>
                  <a:avLst/>
                  <a:gdLst>
                    <a:gd name="T0" fmla="*/ 37 w 59"/>
                    <a:gd name="T1" fmla="*/ 2 h 31"/>
                    <a:gd name="T2" fmla="*/ 41 w 59"/>
                    <a:gd name="T3" fmla="*/ 2 h 31"/>
                    <a:gd name="T4" fmla="*/ 51 w 59"/>
                    <a:gd name="T5" fmla="*/ 2 h 31"/>
                    <a:gd name="T6" fmla="*/ 57 w 59"/>
                    <a:gd name="T7" fmla="*/ 0 h 31"/>
                    <a:gd name="T8" fmla="*/ 59 w 59"/>
                    <a:gd name="T9" fmla="*/ 2 h 31"/>
                    <a:gd name="T10" fmla="*/ 57 w 59"/>
                    <a:gd name="T11" fmla="*/ 4 h 31"/>
                    <a:gd name="T12" fmla="*/ 51 w 59"/>
                    <a:gd name="T13" fmla="*/ 4 h 31"/>
                    <a:gd name="T14" fmla="*/ 37 w 59"/>
                    <a:gd name="T15" fmla="*/ 10 h 31"/>
                    <a:gd name="T16" fmla="*/ 45 w 59"/>
                    <a:gd name="T17" fmla="*/ 10 h 31"/>
                    <a:gd name="T18" fmla="*/ 47 w 59"/>
                    <a:gd name="T19" fmla="*/ 12 h 31"/>
                    <a:gd name="T20" fmla="*/ 43 w 59"/>
                    <a:gd name="T21" fmla="*/ 17 h 31"/>
                    <a:gd name="T22" fmla="*/ 49 w 59"/>
                    <a:gd name="T23" fmla="*/ 15 h 31"/>
                    <a:gd name="T24" fmla="*/ 49 w 59"/>
                    <a:gd name="T25" fmla="*/ 17 h 31"/>
                    <a:gd name="T26" fmla="*/ 43 w 59"/>
                    <a:gd name="T27" fmla="*/ 19 h 31"/>
                    <a:gd name="T28" fmla="*/ 39 w 59"/>
                    <a:gd name="T29" fmla="*/ 25 h 31"/>
                    <a:gd name="T30" fmla="*/ 35 w 59"/>
                    <a:gd name="T31" fmla="*/ 25 h 31"/>
                    <a:gd name="T32" fmla="*/ 26 w 59"/>
                    <a:gd name="T33" fmla="*/ 27 h 31"/>
                    <a:gd name="T34" fmla="*/ 24 w 59"/>
                    <a:gd name="T35" fmla="*/ 25 h 31"/>
                    <a:gd name="T36" fmla="*/ 24 w 59"/>
                    <a:gd name="T37" fmla="*/ 27 h 31"/>
                    <a:gd name="T38" fmla="*/ 16 w 59"/>
                    <a:gd name="T39" fmla="*/ 31 h 31"/>
                    <a:gd name="T40" fmla="*/ 14 w 59"/>
                    <a:gd name="T41" fmla="*/ 29 h 31"/>
                    <a:gd name="T42" fmla="*/ 12 w 59"/>
                    <a:gd name="T43" fmla="*/ 29 h 31"/>
                    <a:gd name="T44" fmla="*/ 10 w 59"/>
                    <a:gd name="T45" fmla="*/ 23 h 31"/>
                    <a:gd name="T46" fmla="*/ 6 w 59"/>
                    <a:gd name="T47" fmla="*/ 19 h 31"/>
                    <a:gd name="T48" fmla="*/ 2 w 59"/>
                    <a:gd name="T49" fmla="*/ 21 h 31"/>
                    <a:gd name="T50" fmla="*/ 2 w 59"/>
                    <a:gd name="T51" fmla="*/ 19 h 31"/>
                    <a:gd name="T52" fmla="*/ 0 w 59"/>
                    <a:gd name="T53" fmla="*/ 17 h 31"/>
                    <a:gd name="T54" fmla="*/ 0 w 59"/>
                    <a:gd name="T55" fmla="*/ 15 h 31"/>
                    <a:gd name="T56" fmla="*/ 8 w 59"/>
                    <a:gd name="T57" fmla="*/ 10 h 31"/>
                    <a:gd name="T58" fmla="*/ 10 w 59"/>
                    <a:gd name="T59" fmla="*/ 15 h 31"/>
                    <a:gd name="T60" fmla="*/ 14 w 59"/>
                    <a:gd name="T61" fmla="*/ 15 h 31"/>
                    <a:gd name="T62" fmla="*/ 20 w 59"/>
                    <a:gd name="T63" fmla="*/ 12 h 31"/>
                    <a:gd name="T64" fmla="*/ 24 w 59"/>
                    <a:gd name="T65" fmla="*/ 8 h 31"/>
                    <a:gd name="T66" fmla="*/ 26 w 59"/>
                    <a:gd name="T67" fmla="*/ 8 h 31"/>
                    <a:gd name="T68" fmla="*/ 26 w 59"/>
                    <a:gd name="T69" fmla="*/ 4 h 31"/>
                    <a:gd name="T70" fmla="*/ 24 w 59"/>
                    <a:gd name="T71" fmla="*/ 2 h 31"/>
                    <a:gd name="T72" fmla="*/ 26 w 59"/>
                    <a:gd name="T73" fmla="*/ 2 h 31"/>
                    <a:gd name="T74" fmla="*/ 37 w 59"/>
                    <a:gd name="T75" fmla="*/ 2 h 3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9"/>
                    <a:gd name="T115" fmla="*/ 0 h 31"/>
                    <a:gd name="T116" fmla="*/ 59 w 59"/>
                    <a:gd name="T117" fmla="*/ 31 h 3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9" h="31">
                      <a:moveTo>
                        <a:pt x="37" y="2"/>
                      </a:moveTo>
                      <a:lnTo>
                        <a:pt x="41" y="2"/>
                      </a:lnTo>
                      <a:lnTo>
                        <a:pt x="51" y="2"/>
                      </a:lnTo>
                      <a:lnTo>
                        <a:pt x="57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1" y="4"/>
                      </a:lnTo>
                      <a:lnTo>
                        <a:pt x="37" y="10"/>
                      </a:lnTo>
                      <a:lnTo>
                        <a:pt x="45" y="10"/>
                      </a:lnTo>
                      <a:lnTo>
                        <a:pt x="47" y="12"/>
                      </a:lnTo>
                      <a:lnTo>
                        <a:pt x="43" y="17"/>
                      </a:lnTo>
                      <a:lnTo>
                        <a:pt x="49" y="15"/>
                      </a:lnTo>
                      <a:lnTo>
                        <a:pt x="49" y="17"/>
                      </a:lnTo>
                      <a:lnTo>
                        <a:pt x="43" y="19"/>
                      </a:lnTo>
                      <a:lnTo>
                        <a:pt x="39" y="25"/>
                      </a:lnTo>
                      <a:lnTo>
                        <a:pt x="35" y="25"/>
                      </a:lnTo>
                      <a:lnTo>
                        <a:pt x="26" y="27"/>
                      </a:lnTo>
                      <a:lnTo>
                        <a:pt x="24" y="25"/>
                      </a:lnTo>
                      <a:lnTo>
                        <a:pt x="24" y="27"/>
                      </a:lnTo>
                      <a:lnTo>
                        <a:pt x="16" y="31"/>
                      </a:lnTo>
                      <a:lnTo>
                        <a:pt x="14" y="29"/>
                      </a:lnTo>
                      <a:lnTo>
                        <a:pt x="12" y="29"/>
                      </a:lnTo>
                      <a:lnTo>
                        <a:pt x="10" y="23"/>
                      </a:lnTo>
                      <a:lnTo>
                        <a:pt x="6" y="19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8" y="10"/>
                      </a:lnTo>
                      <a:lnTo>
                        <a:pt x="10" y="15"/>
                      </a:lnTo>
                      <a:lnTo>
                        <a:pt x="14" y="15"/>
                      </a:lnTo>
                      <a:lnTo>
                        <a:pt x="20" y="12"/>
                      </a:lnTo>
                      <a:lnTo>
                        <a:pt x="24" y="8"/>
                      </a:lnTo>
                      <a:lnTo>
                        <a:pt x="26" y="8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37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55" name="Freeform 142"/>
                <p:cNvSpPr>
                  <a:spLocks noChangeAspect="1"/>
                </p:cNvSpPr>
                <p:nvPr/>
              </p:nvSpPr>
              <p:spPr bwMode="gray">
                <a:xfrm>
                  <a:off x="1327" y="731"/>
                  <a:ext cx="58" cy="28"/>
                </a:xfrm>
                <a:custGeom>
                  <a:avLst/>
                  <a:gdLst>
                    <a:gd name="T0" fmla="*/ 6 w 64"/>
                    <a:gd name="T1" fmla="*/ 25 h 25"/>
                    <a:gd name="T2" fmla="*/ 0 w 64"/>
                    <a:gd name="T3" fmla="*/ 25 h 25"/>
                    <a:gd name="T4" fmla="*/ 0 w 64"/>
                    <a:gd name="T5" fmla="*/ 25 h 25"/>
                    <a:gd name="T6" fmla="*/ 4 w 64"/>
                    <a:gd name="T7" fmla="*/ 19 h 25"/>
                    <a:gd name="T8" fmla="*/ 4 w 64"/>
                    <a:gd name="T9" fmla="*/ 16 h 25"/>
                    <a:gd name="T10" fmla="*/ 15 w 64"/>
                    <a:gd name="T11" fmla="*/ 6 h 25"/>
                    <a:gd name="T12" fmla="*/ 21 w 64"/>
                    <a:gd name="T13" fmla="*/ 6 h 25"/>
                    <a:gd name="T14" fmla="*/ 21 w 64"/>
                    <a:gd name="T15" fmla="*/ 4 h 25"/>
                    <a:gd name="T16" fmla="*/ 37 w 64"/>
                    <a:gd name="T17" fmla="*/ 2 h 25"/>
                    <a:gd name="T18" fmla="*/ 44 w 64"/>
                    <a:gd name="T19" fmla="*/ 0 h 25"/>
                    <a:gd name="T20" fmla="*/ 48 w 64"/>
                    <a:gd name="T21" fmla="*/ 2 h 25"/>
                    <a:gd name="T22" fmla="*/ 54 w 64"/>
                    <a:gd name="T23" fmla="*/ 2 h 25"/>
                    <a:gd name="T24" fmla="*/ 64 w 64"/>
                    <a:gd name="T25" fmla="*/ 4 h 25"/>
                    <a:gd name="T26" fmla="*/ 58 w 64"/>
                    <a:gd name="T27" fmla="*/ 6 h 25"/>
                    <a:gd name="T28" fmla="*/ 35 w 64"/>
                    <a:gd name="T29" fmla="*/ 16 h 25"/>
                    <a:gd name="T30" fmla="*/ 25 w 64"/>
                    <a:gd name="T31" fmla="*/ 14 h 25"/>
                    <a:gd name="T32" fmla="*/ 17 w 64"/>
                    <a:gd name="T33" fmla="*/ 16 h 25"/>
                    <a:gd name="T34" fmla="*/ 19 w 64"/>
                    <a:gd name="T35" fmla="*/ 19 h 25"/>
                    <a:gd name="T36" fmla="*/ 19 w 64"/>
                    <a:gd name="T37" fmla="*/ 21 h 25"/>
                    <a:gd name="T38" fmla="*/ 6 w 64"/>
                    <a:gd name="T39" fmla="*/ 25 h 2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4"/>
                    <a:gd name="T61" fmla="*/ 0 h 25"/>
                    <a:gd name="T62" fmla="*/ 64 w 64"/>
                    <a:gd name="T63" fmla="*/ 25 h 2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4" h="25">
                      <a:moveTo>
                        <a:pt x="6" y="25"/>
                      </a:moveTo>
                      <a:lnTo>
                        <a:pt x="0" y="25"/>
                      </a:lnTo>
                      <a:lnTo>
                        <a:pt x="4" y="19"/>
                      </a:lnTo>
                      <a:lnTo>
                        <a:pt x="4" y="16"/>
                      </a:lnTo>
                      <a:lnTo>
                        <a:pt x="15" y="6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37" y="2"/>
                      </a:lnTo>
                      <a:lnTo>
                        <a:pt x="44" y="0"/>
                      </a:lnTo>
                      <a:lnTo>
                        <a:pt x="48" y="2"/>
                      </a:lnTo>
                      <a:lnTo>
                        <a:pt x="54" y="2"/>
                      </a:lnTo>
                      <a:lnTo>
                        <a:pt x="64" y="4"/>
                      </a:lnTo>
                      <a:lnTo>
                        <a:pt x="58" y="6"/>
                      </a:lnTo>
                      <a:lnTo>
                        <a:pt x="35" y="16"/>
                      </a:lnTo>
                      <a:lnTo>
                        <a:pt x="25" y="14"/>
                      </a:lnTo>
                      <a:lnTo>
                        <a:pt x="17" y="16"/>
                      </a:lnTo>
                      <a:lnTo>
                        <a:pt x="19" y="19"/>
                      </a:lnTo>
                      <a:lnTo>
                        <a:pt x="19" y="21"/>
                      </a:lnTo>
                      <a:lnTo>
                        <a:pt x="6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56" name="Freeform 143"/>
                <p:cNvSpPr>
                  <a:spLocks noChangeAspect="1"/>
                </p:cNvSpPr>
                <p:nvPr/>
              </p:nvSpPr>
              <p:spPr bwMode="gray">
                <a:xfrm>
                  <a:off x="1254" y="787"/>
                  <a:ext cx="36" cy="19"/>
                </a:xfrm>
                <a:custGeom>
                  <a:avLst/>
                  <a:gdLst>
                    <a:gd name="T0" fmla="*/ 8 w 39"/>
                    <a:gd name="T1" fmla="*/ 12 h 16"/>
                    <a:gd name="T2" fmla="*/ 6 w 39"/>
                    <a:gd name="T3" fmla="*/ 12 h 16"/>
                    <a:gd name="T4" fmla="*/ 2 w 39"/>
                    <a:gd name="T5" fmla="*/ 12 h 16"/>
                    <a:gd name="T6" fmla="*/ 0 w 39"/>
                    <a:gd name="T7" fmla="*/ 12 h 16"/>
                    <a:gd name="T8" fmla="*/ 4 w 39"/>
                    <a:gd name="T9" fmla="*/ 10 h 16"/>
                    <a:gd name="T10" fmla="*/ 8 w 39"/>
                    <a:gd name="T11" fmla="*/ 10 h 16"/>
                    <a:gd name="T12" fmla="*/ 16 w 39"/>
                    <a:gd name="T13" fmla="*/ 6 h 16"/>
                    <a:gd name="T14" fmla="*/ 18 w 39"/>
                    <a:gd name="T15" fmla="*/ 4 h 16"/>
                    <a:gd name="T16" fmla="*/ 25 w 39"/>
                    <a:gd name="T17" fmla="*/ 4 h 16"/>
                    <a:gd name="T18" fmla="*/ 23 w 39"/>
                    <a:gd name="T19" fmla="*/ 2 h 16"/>
                    <a:gd name="T20" fmla="*/ 29 w 39"/>
                    <a:gd name="T21" fmla="*/ 0 h 16"/>
                    <a:gd name="T22" fmla="*/ 31 w 39"/>
                    <a:gd name="T23" fmla="*/ 2 h 16"/>
                    <a:gd name="T24" fmla="*/ 33 w 39"/>
                    <a:gd name="T25" fmla="*/ 6 h 16"/>
                    <a:gd name="T26" fmla="*/ 33 w 39"/>
                    <a:gd name="T27" fmla="*/ 12 h 16"/>
                    <a:gd name="T28" fmla="*/ 39 w 39"/>
                    <a:gd name="T29" fmla="*/ 12 h 16"/>
                    <a:gd name="T30" fmla="*/ 37 w 39"/>
                    <a:gd name="T31" fmla="*/ 12 h 16"/>
                    <a:gd name="T32" fmla="*/ 23 w 39"/>
                    <a:gd name="T33" fmla="*/ 16 h 16"/>
                    <a:gd name="T34" fmla="*/ 18 w 39"/>
                    <a:gd name="T35" fmla="*/ 16 h 16"/>
                    <a:gd name="T36" fmla="*/ 12 w 39"/>
                    <a:gd name="T37" fmla="*/ 14 h 16"/>
                    <a:gd name="T38" fmla="*/ 8 w 39"/>
                    <a:gd name="T39" fmla="*/ 12 h 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9"/>
                    <a:gd name="T61" fmla="*/ 0 h 16"/>
                    <a:gd name="T62" fmla="*/ 39 w 39"/>
                    <a:gd name="T63" fmla="*/ 16 h 1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9" h="16">
                      <a:moveTo>
                        <a:pt x="8" y="12"/>
                      </a:moveTo>
                      <a:lnTo>
                        <a:pt x="6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4" y="10"/>
                      </a:lnTo>
                      <a:lnTo>
                        <a:pt x="8" y="10"/>
                      </a:lnTo>
                      <a:lnTo>
                        <a:pt x="16" y="6"/>
                      </a:lnTo>
                      <a:lnTo>
                        <a:pt x="18" y="4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9" y="0"/>
                      </a:lnTo>
                      <a:lnTo>
                        <a:pt x="31" y="2"/>
                      </a:lnTo>
                      <a:lnTo>
                        <a:pt x="33" y="6"/>
                      </a:lnTo>
                      <a:lnTo>
                        <a:pt x="33" y="12"/>
                      </a:lnTo>
                      <a:lnTo>
                        <a:pt x="39" y="12"/>
                      </a:lnTo>
                      <a:lnTo>
                        <a:pt x="37" y="12"/>
                      </a:lnTo>
                      <a:lnTo>
                        <a:pt x="23" y="16"/>
                      </a:lnTo>
                      <a:lnTo>
                        <a:pt x="18" y="16"/>
                      </a:lnTo>
                      <a:lnTo>
                        <a:pt x="12" y="14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57" name="Freeform 144"/>
                <p:cNvSpPr>
                  <a:spLocks noChangeAspect="1"/>
                </p:cNvSpPr>
                <p:nvPr/>
              </p:nvSpPr>
              <p:spPr bwMode="gray">
                <a:xfrm>
                  <a:off x="1352" y="811"/>
                  <a:ext cx="3" cy="8"/>
                </a:xfrm>
                <a:custGeom>
                  <a:avLst/>
                  <a:gdLst>
                    <a:gd name="T0" fmla="*/ 4 w 4"/>
                    <a:gd name="T1" fmla="*/ 0 h 8"/>
                    <a:gd name="T2" fmla="*/ 4 w 4"/>
                    <a:gd name="T3" fmla="*/ 4 h 8"/>
                    <a:gd name="T4" fmla="*/ 0 w 4"/>
                    <a:gd name="T5" fmla="*/ 8 h 8"/>
                    <a:gd name="T6" fmla="*/ 0 w 4"/>
                    <a:gd name="T7" fmla="*/ 6 h 8"/>
                    <a:gd name="T8" fmla="*/ 2 w 4"/>
                    <a:gd name="T9" fmla="*/ 2 h 8"/>
                    <a:gd name="T10" fmla="*/ 4 w 4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8"/>
                    <a:gd name="T20" fmla="*/ 4 w 4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8">
                      <a:moveTo>
                        <a:pt x="4" y="0"/>
                      </a:move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58" name="Freeform 145"/>
                <p:cNvSpPr>
                  <a:spLocks noChangeAspect="1"/>
                </p:cNvSpPr>
                <p:nvPr/>
              </p:nvSpPr>
              <p:spPr bwMode="gray">
                <a:xfrm>
                  <a:off x="1355" y="840"/>
                  <a:ext cx="10" cy="7"/>
                </a:xfrm>
                <a:custGeom>
                  <a:avLst/>
                  <a:gdLst>
                    <a:gd name="T0" fmla="*/ 4 w 8"/>
                    <a:gd name="T1" fmla="*/ 6 h 6"/>
                    <a:gd name="T2" fmla="*/ 0 w 8"/>
                    <a:gd name="T3" fmla="*/ 6 h 6"/>
                    <a:gd name="T4" fmla="*/ 0 w 8"/>
                    <a:gd name="T5" fmla="*/ 2 h 6"/>
                    <a:gd name="T6" fmla="*/ 0 w 8"/>
                    <a:gd name="T7" fmla="*/ 0 h 6"/>
                    <a:gd name="T8" fmla="*/ 4 w 8"/>
                    <a:gd name="T9" fmla="*/ 2 h 6"/>
                    <a:gd name="T10" fmla="*/ 6 w 8"/>
                    <a:gd name="T11" fmla="*/ 4 h 6"/>
                    <a:gd name="T12" fmla="*/ 8 w 8"/>
                    <a:gd name="T13" fmla="*/ 4 h 6"/>
                    <a:gd name="T14" fmla="*/ 8 w 8"/>
                    <a:gd name="T15" fmla="*/ 6 h 6"/>
                    <a:gd name="T16" fmla="*/ 4 w 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6"/>
                    <a:gd name="T29" fmla="*/ 8 w 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6">
                      <a:moveTo>
                        <a:pt x="4" y="6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59" name="Freeform 146"/>
                <p:cNvSpPr>
                  <a:spLocks noChangeAspect="1"/>
                </p:cNvSpPr>
                <p:nvPr/>
              </p:nvSpPr>
              <p:spPr bwMode="gray">
                <a:xfrm>
                  <a:off x="1432" y="811"/>
                  <a:ext cx="22" cy="12"/>
                </a:xfrm>
                <a:custGeom>
                  <a:avLst/>
                  <a:gdLst>
                    <a:gd name="T0" fmla="*/ 0 w 24"/>
                    <a:gd name="T1" fmla="*/ 12 h 12"/>
                    <a:gd name="T2" fmla="*/ 10 w 24"/>
                    <a:gd name="T3" fmla="*/ 12 h 12"/>
                    <a:gd name="T4" fmla="*/ 20 w 24"/>
                    <a:gd name="T5" fmla="*/ 10 h 12"/>
                    <a:gd name="T6" fmla="*/ 24 w 24"/>
                    <a:gd name="T7" fmla="*/ 2 h 12"/>
                    <a:gd name="T8" fmla="*/ 22 w 24"/>
                    <a:gd name="T9" fmla="*/ 0 h 12"/>
                    <a:gd name="T10" fmla="*/ 18 w 24"/>
                    <a:gd name="T11" fmla="*/ 0 h 12"/>
                    <a:gd name="T12" fmla="*/ 16 w 24"/>
                    <a:gd name="T13" fmla="*/ 0 h 12"/>
                    <a:gd name="T14" fmla="*/ 8 w 24"/>
                    <a:gd name="T15" fmla="*/ 2 h 12"/>
                    <a:gd name="T16" fmla="*/ 0 w 24"/>
                    <a:gd name="T17" fmla="*/ 8 h 12"/>
                    <a:gd name="T18" fmla="*/ 0 w 24"/>
                    <a:gd name="T19" fmla="*/ 12 h 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"/>
                    <a:gd name="T31" fmla="*/ 0 h 12"/>
                    <a:gd name="T32" fmla="*/ 24 w 24"/>
                    <a:gd name="T33" fmla="*/ 12 h 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" h="12">
                      <a:moveTo>
                        <a:pt x="0" y="12"/>
                      </a:moveTo>
                      <a:lnTo>
                        <a:pt x="10" y="12"/>
                      </a:lnTo>
                      <a:lnTo>
                        <a:pt x="20" y="10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8" y="2"/>
                      </a:lnTo>
                      <a:lnTo>
                        <a:pt x="0" y="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60" name="Freeform 147"/>
                <p:cNvSpPr>
                  <a:spLocks noChangeAspect="1"/>
                </p:cNvSpPr>
                <p:nvPr/>
              </p:nvSpPr>
              <p:spPr bwMode="gray">
                <a:xfrm>
                  <a:off x="1457" y="812"/>
                  <a:ext cx="9" cy="7"/>
                </a:xfrm>
                <a:custGeom>
                  <a:avLst/>
                  <a:gdLst>
                    <a:gd name="T0" fmla="*/ 0 w 11"/>
                    <a:gd name="T1" fmla="*/ 4 h 6"/>
                    <a:gd name="T2" fmla="*/ 0 w 11"/>
                    <a:gd name="T3" fmla="*/ 2 h 6"/>
                    <a:gd name="T4" fmla="*/ 7 w 11"/>
                    <a:gd name="T5" fmla="*/ 0 h 6"/>
                    <a:gd name="T6" fmla="*/ 9 w 11"/>
                    <a:gd name="T7" fmla="*/ 0 h 6"/>
                    <a:gd name="T8" fmla="*/ 11 w 11"/>
                    <a:gd name="T9" fmla="*/ 2 h 6"/>
                    <a:gd name="T10" fmla="*/ 9 w 11"/>
                    <a:gd name="T11" fmla="*/ 6 h 6"/>
                    <a:gd name="T12" fmla="*/ 5 w 11"/>
                    <a:gd name="T13" fmla="*/ 4 h 6"/>
                    <a:gd name="T14" fmla="*/ 0 w 11"/>
                    <a:gd name="T15" fmla="*/ 4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"/>
                    <a:gd name="T25" fmla="*/ 0 h 6"/>
                    <a:gd name="T26" fmla="*/ 11 w 11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" h="6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9" y="6"/>
                      </a:lnTo>
                      <a:lnTo>
                        <a:pt x="5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61" name="Freeform 148"/>
                <p:cNvSpPr>
                  <a:spLocks noChangeAspect="1"/>
                </p:cNvSpPr>
                <p:nvPr/>
              </p:nvSpPr>
              <p:spPr bwMode="gray">
                <a:xfrm>
                  <a:off x="1423" y="794"/>
                  <a:ext cx="14" cy="9"/>
                </a:xfrm>
                <a:custGeom>
                  <a:avLst/>
                  <a:gdLst>
                    <a:gd name="T0" fmla="*/ 0 w 15"/>
                    <a:gd name="T1" fmla="*/ 8 h 8"/>
                    <a:gd name="T2" fmla="*/ 5 w 15"/>
                    <a:gd name="T3" fmla="*/ 8 h 8"/>
                    <a:gd name="T4" fmla="*/ 9 w 15"/>
                    <a:gd name="T5" fmla="*/ 4 h 8"/>
                    <a:gd name="T6" fmla="*/ 15 w 15"/>
                    <a:gd name="T7" fmla="*/ 2 h 8"/>
                    <a:gd name="T8" fmla="*/ 15 w 15"/>
                    <a:gd name="T9" fmla="*/ 2 h 8"/>
                    <a:gd name="T10" fmla="*/ 13 w 15"/>
                    <a:gd name="T11" fmla="*/ 0 h 8"/>
                    <a:gd name="T12" fmla="*/ 7 w 15"/>
                    <a:gd name="T13" fmla="*/ 4 h 8"/>
                    <a:gd name="T14" fmla="*/ 0 w 15"/>
                    <a:gd name="T15" fmla="*/ 6 h 8"/>
                    <a:gd name="T16" fmla="*/ 0 w 1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8"/>
                    <a:gd name="T29" fmla="*/ 15 w 1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8">
                      <a:moveTo>
                        <a:pt x="0" y="8"/>
                      </a:moveTo>
                      <a:lnTo>
                        <a:pt x="5" y="8"/>
                      </a:lnTo>
                      <a:lnTo>
                        <a:pt x="9" y="4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7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62" name="Freeform 149"/>
                <p:cNvSpPr>
                  <a:spLocks noChangeAspect="1"/>
                </p:cNvSpPr>
                <p:nvPr/>
              </p:nvSpPr>
              <p:spPr bwMode="gray">
                <a:xfrm>
                  <a:off x="1359" y="734"/>
                  <a:ext cx="206" cy="168"/>
                </a:xfrm>
                <a:custGeom>
                  <a:avLst/>
                  <a:gdLst>
                    <a:gd name="T0" fmla="*/ 99 w 221"/>
                    <a:gd name="T1" fmla="*/ 58 h 149"/>
                    <a:gd name="T2" fmla="*/ 101 w 221"/>
                    <a:gd name="T3" fmla="*/ 50 h 149"/>
                    <a:gd name="T4" fmla="*/ 87 w 221"/>
                    <a:gd name="T5" fmla="*/ 41 h 149"/>
                    <a:gd name="T6" fmla="*/ 64 w 221"/>
                    <a:gd name="T7" fmla="*/ 45 h 149"/>
                    <a:gd name="T8" fmla="*/ 37 w 221"/>
                    <a:gd name="T9" fmla="*/ 45 h 149"/>
                    <a:gd name="T10" fmla="*/ 23 w 221"/>
                    <a:gd name="T11" fmla="*/ 41 h 149"/>
                    <a:gd name="T12" fmla="*/ 0 w 221"/>
                    <a:gd name="T13" fmla="*/ 35 h 149"/>
                    <a:gd name="T14" fmla="*/ 19 w 221"/>
                    <a:gd name="T15" fmla="*/ 33 h 149"/>
                    <a:gd name="T16" fmla="*/ 6 w 221"/>
                    <a:gd name="T17" fmla="*/ 25 h 149"/>
                    <a:gd name="T18" fmla="*/ 60 w 221"/>
                    <a:gd name="T19" fmla="*/ 0 h 149"/>
                    <a:gd name="T20" fmla="*/ 42 w 221"/>
                    <a:gd name="T21" fmla="*/ 23 h 149"/>
                    <a:gd name="T22" fmla="*/ 42 w 221"/>
                    <a:gd name="T23" fmla="*/ 35 h 149"/>
                    <a:gd name="T24" fmla="*/ 54 w 221"/>
                    <a:gd name="T25" fmla="*/ 19 h 149"/>
                    <a:gd name="T26" fmla="*/ 56 w 221"/>
                    <a:gd name="T27" fmla="*/ 10 h 149"/>
                    <a:gd name="T28" fmla="*/ 70 w 221"/>
                    <a:gd name="T29" fmla="*/ 6 h 149"/>
                    <a:gd name="T30" fmla="*/ 103 w 221"/>
                    <a:gd name="T31" fmla="*/ 8 h 149"/>
                    <a:gd name="T32" fmla="*/ 83 w 221"/>
                    <a:gd name="T33" fmla="*/ 23 h 149"/>
                    <a:gd name="T34" fmla="*/ 103 w 221"/>
                    <a:gd name="T35" fmla="*/ 17 h 149"/>
                    <a:gd name="T36" fmla="*/ 110 w 221"/>
                    <a:gd name="T37" fmla="*/ 25 h 149"/>
                    <a:gd name="T38" fmla="*/ 116 w 221"/>
                    <a:gd name="T39" fmla="*/ 17 h 149"/>
                    <a:gd name="T40" fmla="*/ 134 w 221"/>
                    <a:gd name="T41" fmla="*/ 21 h 149"/>
                    <a:gd name="T42" fmla="*/ 147 w 221"/>
                    <a:gd name="T43" fmla="*/ 23 h 149"/>
                    <a:gd name="T44" fmla="*/ 145 w 221"/>
                    <a:gd name="T45" fmla="*/ 31 h 149"/>
                    <a:gd name="T46" fmla="*/ 165 w 221"/>
                    <a:gd name="T47" fmla="*/ 27 h 149"/>
                    <a:gd name="T48" fmla="*/ 159 w 221"/>
                    <a:gd name="T49" fmla="*/ 35 h 149"/>
                    <a:gd name="T50" fmla="*/ 171 w 221"/>
                    <a:gd name="T51" fmla="*/ 33 h 149"/>
                    <a:gd name="T52" fmla="*/ 180 w 221"/>
                    <a:gd name="T53" fmla="*/ 37 h 149"/>
                    <a:gd name="T54" fmla="*/ 169 w 221"/>
                    <a:gd name="T55" fmla="*/ 48 h 149"/>
                    <a:gd name="T56" fmla="*/ 178 w 221"/>
                    <a:gd name="T57" fmla="*/ 50 h 149"/>
                    <a:gd name="T58" fmla="*/ 174 w 221"/>
                    <a:gd name="T59" fmla="*/ 58 h 149"/>
                    <a:gd name="T60" fmla="*/ 184 w 221"/>
                    <a:gd name="T61" fmla="*/ 70 h 149"/>
                    <a:gd name="T62" fmla="*/ 202 w 221"/>
                    <a:gd name="T63" fmla="*/ 78 h 149"/>
                    <a:gd name="T64" fmla="*/ 215 w 221"/>
                    <a:gd name="T65" fmla="*/ 87 h 149"/>
                    <a:gd name="T66" fmla="*/ 194 w 221"/>
                    <a:gd name="T67" fmla="*/ 99 h 149"/>
                    <a:gd name="T68" fmla="*/ 178 w 221"/>
                    <a:gd name="T69" fmla="*/ 105 h 149"/>
                    <a:gd name="T70" fmla="*/ 178 w 221"/>
                    <a:gd name="T71" fmla="*/ 89 h 149"/>
                    <a:gd name="T72" fmla="*/ 159 w 221"/>
                    <a:gd name="T73" fmla="*/ 93 h 149"/>
                    <a:gd name="T74" fmla="*/ 155 w 221"/>
                    <a:gd name="T75" fmla="*/ 107 h 149"/>
                    <a:gd name="T76" fmla="*/ 169 w 221"/>
                    <a:gd name="T77" fmla="*/ 116 h 149"/>
                    <a:gd name="T78" fmla="*/ 163 w 221"/>
                    <a:gd name="T79" fmla="*/ 124 h 149"/>
                    <a:gd name="T80" fmla="*/ 157 w 221"/>
                    <a:gd name="T81" fmla="*/ 134 h 149"/>
                    <a:gd name="T82" fmla="*/ 143 w 221"/>
                    <a:gd name="T83" fmla="*/ 132 h 149"/>
                    <a:gd name="T84" fmla="*/ 132 w 221"/>
                    <a:gd name="T85" fmla="*/ 124 h 149"/>
                    <a:gd name="T86" fmla="*/ 136 w 221"/>
                    <a:gd name="T87" fmla="*/ 134 h 149"/>
                    <a:gd name="T88" fmla="*/ 143 w 221"/>
                    <a:gd name="T89" fmla="*/ 149 h 149"/>
                    <a:gd name="T90" fmla="*/ 105 w 221"/>
                    <a:gd name="T91" fmla="*/ 136 h 149"/>
                    <a:gd name="T92" fmla="*/ 99 w 221"/>
                    <a:gd name="T93" fmla="*/ 124 h 149"/>
                    <a:gd name="T94" fmla="*/ 87 w 221"/>
                    <a:gd name="T95" fmla="*/ 111 h 149"/>
                    <a:gd name="T96" fmla="*/ 72 w 221"/>
                    <a:gd name="T97" fmla="*/ 114 h 149"/>
                    <a:gd name="T98" fmla="*/ 46 w 221"/>
                    <a:gd name="T99" fmla="*/ 116 h 149"/>
                    <a:gd name="T100" fmla="*/ 66 w 221"/>
                    <a:gd name="T101" fmla="*/ 101 h 149"/>
                    <a:gd name="T102" fmla="*/ 95 w 221"/>
                    <a:gd name="T103" fmla="*/ 101 h 149"/>
                    <a:gd name="T104" fmla="*/ 122 w 221"/>
                    <a:gd name="T105" fmla="*/ 78 h 149"/>
                    <a:gd name="T106" fmla="*/ 120 w 221"/>
                    <a:gd name="T107" fmla="*/ 64 h 14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1"/>
                    <a:gd name="T163" fmla="*/ 0 h 149"/>
                    <a:gd name="T164" fmla="*/ 221 w 221"/>
                    <a:gd name="T165" fmla="*/ 149 h 14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1" h="149">
                      <a:moveTo>
                        <a:pt x="114" y="58"/>
                      </a:moveTo>
                      <a:lnTo>
                        <a:pt x="110" y="58"/>
                      </a:lnTo>
                      <a:lnTo>
                        <a:pt x="105" y="60"/>
                      </a:lnTo>
                      <a:lnTo>
                        <a:pt x="95" y="62"/>
                      </a:lnTo>
                      <a:lnTo>
                        <a:pt x="97" y="58"/>
                      </a:lnTo>
                      <a:lnTo>
                        <a:pt x="99" y="58"/>
                      </a:lnTo>
                      <a:lnTo>
                        <a:pt x="108" y="56"/>
                      </a:lnTo>
                      <a:lnTo>
                        <a:pt x="108" y="54"/>
                      </a:lnTo>
                      <a:lnTo>
                        <a:pt x="103" y="54"/>
                      </a:lnTo>
                      <a:lnTo>
                        <a:pt x="103" y="52"/>
                      </a:lnTo>
                      <a:lnTo>
                        <a:pt x="108" y="50"/>
                      </a:lnTo>
                      <a:lnTo>
                        <a:pt x="101" y="50"/>
                      </a:lnTo>
                      <a:lnTo>
                        <a:pt x="101" y="48"/>
                      </a:lnTo>
                      <a:lnTo>
                        <a:pt x="95" y="50"/>
                      </a:lnTo>
                      <a:lnTo>
                        <a:pt x="99" y="43"/>
                      </a:lnTo>
                      <a:lnTo>
                        <a:pt x="93" y="43"/>
                      </a:lnTo>
                      <a:lnTo>
                        <a:pt x="89" y="41"/>
                      </a:lnTo>
                      <a:lnTo>
                        <a:pt x="87" y="41"/>
                      </a:lnTo>
                      <a:lnTo>
                        <a:pt x="89" y="43"/>
                      </a:lnTo>
                      <a:lnTo>
                        <a:pt x="87" y="48"/>
                      </a:lnTo>
                      <a:lnTo>
                        <a:pt x="79" y="48"/>
                      </a:lnTo>
                      <a:lnTo>
                        <a:pt x="77" y="45"/>
                      </a:lnTo>
                      <a:lnTo>
                        <a:pt x="70" y="45"/>
                      </a:lnTo>
                      <a:lnTo>
                        <a:pt x="64" y="45"/>
                      </a:lnTo>
                      <a:lnTo>
                        <a:pt x="66" y="48"/>
                      </a:lnTo>
                      <a:lnTo>
                        <a:pt x="58" y="45"/>
                      </a:lnTo>
                      <a:lnTo>
                        <a:pt x="54" y="48"/>
                      </a:lnTo>
                      <a:lnTo>
                        <a:pt x="50" y="45"/>
                      </a:lnTo>
                      <a:lnTo>
                        <a:pt x="39" y="48"/>
                      </a:lnTo>
                      <a:lnTo>
                        <a:pt x="37" y="45"/>
                      </a:lnTo>
                      <a:lnTo>
                        <a:pt x="33" y="45"/>
                      </a:lnTo>
                      <a:lnTo>
                        <a:pt x="27" y="45"/>
                      </a:lnTo>
                      <a:lnTo>
                        <a:pt x="25" y="45"/>
                      </a:lnTo>
                      <a:lnTo>
                        <a:pt x="21" y="43"/>
                      </a:lnTo>
                      <a:lnTo>
                        <a:pt x="23" y="41"/>
                      </a:lnTo>
                      <a:lnTo>
                        <a:pt x="19" y="43"/>
                      </a:lnTo>
                      <a:lnTo>
                        <a:pt x="17" y="41"/>
                      </a:lnTo>
                      <a:lnTo>
                        <a:pt x="15" y="43"/>
                      </a:lnTo>
                      <a:lnTo>
                        <a:pt x="6" y="43"/>
                      </a:lnTo>
                      <a:lnTo>
                        <a:pt x="2" y="39"/>
                      </a:lnTo>
                      <a:lnTo>
                        <a:pt x="0" y="35"/>
                      </a:lnTo>
                      <a:lnTo>
                        <a:pt x="2" y="33"/>
                      </a:lnTo>
                      <a:lnTo>
                        <a:pt x="13" y="33"/>
                      </a:lnTo>
                      <a:lnTo>
                        <a:pt x="13" y="37"/>
                      </a:lnTo>
                      <a:lnTo>
                        <a:pt x="17" y="35"/>
                      </a:lnTo>
                      <a:lnTo>
                        <a:pt x="23" y="33"/>
                      </a:lnTo>
                      <a:lnTo>
                        <a:pt x="19" y="33"/>
                      </a:lnTo>
                      <a:lnTo>
                        <a:pt x="17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6" y="25"/>
                      </a:lnTo>
                      <a:lnTo>
                        <a:pt x="13" y="21"/>
                      </a:lnTo>
                      <a:lnTo>
                        <a:pt x="15" y="17"/>
                      </a:lnTo>
                      <a:lnTo>
                        <a:pt x="25" y="12"/>
                      </a:lnTo>
                      <a:lnTo>
                        <a:pt x="29" y="8"/>
                      </a:lnTo>
                      <a:lnTo>
                        <a:pt x="44" y="4"/>
                      </a:lnTo>
                      <a:lnTo>
                        <a:pt x="60" y="0"/>
                      </a:lnTo>
                      <a:lnTo>
                        <a:pt x="70" y="2"/>
                      </a:lnTo>
                      <a:lnTo>
                        <a:pt x="58" y="6"/>
                      </a:lnTo>
                      <a:lnTo>
                        <a:pt x="46" y="15"/>
                      </a:lnTo>
                      <a:lnTo>
                        <a:pt x="46" y="19"/>
                      </a:lnTo>
                      <a:lnTo>
                        <a:pt x="42" y="23"/>
                      </a:lnTo>
                      <a:lnTo>
                        <a:pt x="44" y="27"/>
                      </a:lnTo>
                      <a:lnTo>
                        <a:pt x="42" y="29"/>
                      </a:lnTo>
                      <a:lnTo>
                        <a:pt x="35" y="31"/>
                      </a:lnTo>
                      <a:lnTo>
                        <a:pt x="29" y="35"/>
                      </a:lnTo>
                      <a:lnTo>
                        <a:pt x="42" y="31"/>
                      </a:lnTo>
                      <a:lnTo>
                        <a:pt x="42" y="35"/>
                      </a:lnTo>
                      <a:lnTo>
                        <a:pt x="46" y="31"/>
                      </a:lnTo>
                      <a:lnTo>
                        <a:pt x="50" y="29"/>
                      </a:lnTo>
                      <a:lnTo>
                        <a:pt x="50" y="27"/>
                      </a:lnTo>
                      <a:lnTo>
                        <a:pt x="48" y="25"/>
                      </a:lnTo>
                      <a:lnTo>
                        <a:pt x="50" y="19"/>
                      </a:lnTo>
                      <a:lnTo>
                        <a:pt x="54" y="19"/>
                      </a:lnTo>
                      <a:lnTo>
                        <a:pt x="56" y="21"/>
                      </a:lnTo>
                      <a:lnTo>
                        <a:pt x="58" y="21"/>
                      </a:lnTo>
                      <a:lnTo>
                        <a:pt x="58" y="19"/>
                      </a:lnTo>
                      <a:lnTo>
                        <a:pt x="60" y="17"/>
                      </a:lnTo>
                      <a:lnTo>
                        <a:pt x="54" y="17"/>
                      </a:lnTo>
                      <a:lnTo>
                        <a:pt x="56" y="10"/>
                      </a:lnTo>
                      <a:lnTo>
                        <a:pt x="60" y="10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70" y="10"/>
                      </a:lnTo>
                      <a:lnTo>
                        <a:pt x="66" y="6"/>
                      </a:lnTo>
                      <a:lnTo>
                        <a:pt x="70" y="6"/>
                      </a:lnTo>
                      <a:lnTo>
                        <a:pt x="79" y="6"/>
                      </a:lnTo>
                      <a:lnTo>
                        <a:pt x="83" y="4"/>
                      </a:lnTo>
                      <a:lnTo>
                        <a:pt x="91" y="2"/>
                      </a:lnTo>
                      <a:lnTo>
                        <a:pt x="101" y="2"/>
                      </a:lnTo>
                      <a:lnTo>
                        <a:pt x="99" y="6"/>
                      </a:lnTo>
                      <a:lnTo>
                        <a:pt x="103" y="8"/>
                      </a:lnTo>
                      <a:lnTo>
                        <a:pt x="101" y="12"/>
                      </a:lnTo>
                      <a:lnTo>
                        <a:pt x="95" y="17"/>
                      </a:lnTo>
                      <a:lnTo>
                        <a:pt x="93" y="19"/>
                      </a:lnTo>
                      <a:lnTo>
                        <a:pt x="89" y="19"/>
                      </a:lnTo>
                      <a:lnTo>
                        <a:pt x="87" y="21"/>
                      </a:lnTo>
                      <a:lnTo>
                        <a:pt x="83" y="23"/>
                      </a:lnTo>
                      <a:lnTo>
                        <a:pt x="89" y="25"/>
                      </a:lnTo>
                      <a:lnTo>
                        <a:pt x="93" y="23"/>
                      </a:lnTo>
                      <a:lnTo>
                        <a:pt x="95" y="21"/>
                      </a:lnTo>
                      <a:lnTo>
                        <a:pt x="99" y="21"/>
                      </a:lnTo>
                      <a:lnTo>
                        <a:pt x="101" y="17"/>
                      </a:lnTo>
                      <a:lnTo>
                        <a:pt x="103" y="17"/>
                      </a:lnTo>
                      <a:lnTo>
                        <a:pt x="105" y="19"/>
                      </a:lnTo>
                      <a:lnTo>
                        <a:pt x="103" y="23"/>
                      </a:lnTo>
                      <a:lnTo>
                        <a:pt x="108" y="23"/>
                      </a:lnTo>
                      <a:lnTo>
                        <a:pt x="108" y="19"/>
                      </a:lnTo>
                      <a:lnTo>
                        <a:pt x="110" y="19"/>
                      </a:lnTo>
                      <a:lnTo>
                        <a:pt x="110" y="25"/>
                      </a:lnTo>
                      <a:lnTo>
                        <a:pt x="114" y="25"/>
                      </a:lnTo>
                      <a:lnTo>
                        <a:pt x="112" y="19"/>
                      </a:lnTo>
                      <a:lnTo>
                        <a:pt x="118" y="21"/>
                      </a:lnTo>
                      <a:lnTo>
                        <a:pt x="122" y="19"/>
                      </a:lnTo>
                      <a:lnTo>
                        <a:pt x="116" y="17"/>
                      </a:lnTo>
                      <a:lnTo>
                        <a:pt x="126" y="12"/>
                      </a:lnTo>
                      <a:lnTo>
                        <a:pt x="134" y="15"/>
                      </a:lnTo>
                      <a:lnTo>
                        <a:pt x="138" y="15"/>
                      </a:lnTo>
                      <a:lnTo>
                        <a:pt x="143" y="17"/>
                      </a:lnTo>
                      <a:lnTo>
                        <a:pt x="143" y="19"/>
                      </a:lnTo>
                      <a:lnTo>
                        <a:pt x="134" y="21"/>
                      </a:lnTo>
                      <a:lnTo>
                        <a:pt x="126" y="25"/>
                      </a:lnTo>
                      <a:lnTo>
                        <a:pt x="128" y="27"/>
                      </a:lnTo>
                      <a:lnTo>
                        <a:pt x="136" y="23"/>
                      </a:lnTo>
                      <a:lnTo>
                        <a:pt x="138" y="21"/>
                      </a:lnTo>
                      <a:lnTo>
                        <a:pt x="147" y="21"/>
                      </a:lnTo>
                      <a:lnTo>
                        <a:pt x="147" y="23"/>
                      </a:lnTo>
                      <a:lnTo>
                        <a:pt x="136" y="27"/>
                      </a:lnTo>
                      <a:lnTo>
                        <a:pt x="134" y="29"/>
                      </a:lnTo>
                      <a:lnTo>
                        <a:pt x="138" y="29"/>
                      </a:lnTo>
                      <a:lnTo>
                        <a:pt x="145" y="27"/>
                      </a:lnTo>
                      <a:lnTo>
                        <a:pt x="143" y="31"/>
                      </a:lnTo>
                      <a:lnTo>
                        <a:pt x="145" y="31"/>
                      </a:lnTo>
                      <a:lnTo>
                        <a:pt x="147" y="29"/>
                      </a:lnTo>
                      <a:lnTo>
                        <a:pt x="151" y="31"/>
                      </a:lnTo>
                      <a:lnTo>
                        <a:pt x="153" y="25"/>
                      </a:lnTo>
                      <a:lnTo>
                        <a:pt x="161" y="25"/>
                      </a:lnTo>
                      <a:lnTo>
                        <a:pt x="161" y="27"/>
                      </a:lnTo>
                      <a:lnTo>
                        <a:pt x="165" y="27"/>
                      </a:lnTo>
                      <a:lnTo>
                        <a:pt x="169" y="29"/>
                      </a:lnTo>
                      <a:lnTo>
                        <a:pt x="169" y="31"/>
                      </a:lnTo>
                      <a:lnTo>
                        <a:pt x="163" y="33"/>
                      </a:lnTo>
                      <a:lnTo>
                        <a:pt x="159" y="33"/>
                      </a:lnTo>
                      <a:lnTo>
                        <a:pt x="151" y="37"/>
                      </a:lnTo>
                      <a:lnTo>
                        <a:pt x="159" y="35"/>
                      </a:lnTo>
                      <a:lnTo>
                        <a:pt x="153" y="43"/>
                      </a:lnTo>
                      <a:lnTo>
                        <a:pt x="159" y="39"/>
                      </a:lnTo>
                      <a:lnTo>
                        <a:pt x="155" y="43"/>
                      </a:lnTo>
                      <a:lnTo>
                        <a:pt x="163" y="39"/>
                      </a:lnTo>
                      <a:lnTo>
                        <a:pt x="165" y="35"/>
                      </a:lnTo>
                      <a:lnTo>
                        <a:pt x="171" y="33"/>
                      </a:lnTo>
                      <a:lnTo>
                        <a:pt x="171" y="35"/>
                      </a:lnTo>
                      <a:lnTo>
                        <a:pt x="165" y="39"/>
                      </a:lnTo>
                      <a:lnTo>
                        <a:pt x="171" y="39"/>
                      </a:lnTo>
                      <a:lnTo>
                        <a:pt x="165" y="43"/>
                      </a:lnTo>
                      <a:lnTo>
                        <a:pt x="174" y="41"/>
                      </a:lnTo>
                      <a:lnTo>
                        <a:pt x="180" y="37"/>
                      </a:lnTo>
                      <a:lnTo>
                        <a:pt x="182" y="39"/>
                      </a:lnTo>
                      <a:lnTo>
                        <a:pt x="176" y="43"/>
                      </a:lnTo>
                      <a:lnTo>
                        <a:pt x="167" y="45"/>
                      </a:lnTo>
                      <a:lnTo>
                        <a:pt x="174" y="45"/>
                      </a:lnTo>
                      <a:lnTo>
                        <a:pt x="174" y="48"/>
                      </a:lnTo>
                      <a:lnTo>
                        <a:pt x="169" y="48"/>
                      </a:lnTo>
                      <a:lnTo>
                        <a:pt x="178" y="48"/>
                      </a:lnTo>
                      <a:lnTo>
                        <a:pt x="180" y="45"/>
                      </a:lnTo>
                      <a:lnTo>
                        <a:pt x="186" y="43"/>
                      </a:lnTo>
                      <a:lnTo>
                        <a:pt x="190" y="45"/>
                      </a:lnTo>
                      <a:lnTo>
                        <a:pt x="190" y="48"/>
                      </a:lnTo>
                      <a:lnTo>
                        <a:pt x="178" y="50"/>
                      </a:lnTo>
                      <a:lnTo>
                        <a:pt x="182" y="52"/>
                      </a:lnTo>
                      <a:lnTo>
                        <a:pt x="192" y="52"/>
                      </a:lnTo>
                      <a:lnTo>
                        <a:pt x="192" y="54"/>
                      </a:lnTo>
                      <a:lnTo>
                        <a:pt x="182" y="56"/>
                      </a:lnTo>
                      <a:lnTo>
                        <a:pt x="174" y="54"/>
                      </a:lnTo>
                      <a:lnTo>
                        <a:pt x="174" y="58"/>
                      </a:lnTo>
                      <a:lnTo>
                        <a:pt x="178" y="58"/>
                      </a:lnTo>
                      <a:lnTo>
                        <a:pt x="178" y="62"/>
                      </a:lnTo>
                      <a:lnTo>
                        <a:pt x="167" y="62"/>
                      </a:lnTo>
                      <a:lnTo>
                        <a:pt x="178" y="66"/>
                      </a:lnTo>
                      <a:lnTo>
                        <a:pt x="184" y="68"/>
                      </a:lnTo>
                      <a:lnTo>
                        <a:pt x="184" y="70"/>
                      </a:lnTo>
                      <a:lnTo>
                        <a:pt x="194" y="70"/>
                      </a:lnTo>
                      <a:lnTo>
                        <a:pt x="194" y="72"/>
                      </a:lnTo>
                      <a:lnTo>
                        <a:pt x="198" y="72"/>
                      </a:lnTo>
                      <a:lnTo>
                        <a:pt x="198" y="76"/>
                      </a:lnTo>
                      <a:lnTo>
                        <a:pt x="194" y="81"/>
                      </a:lnTo>
                      <a:lnTo>
                        <a:pt x="202" y="78"/>
                      </a:lnTo>
                      <a:lnTo>
                        <a:pt x="200" y="83"/>
                      </a:lnTo>
                      <a:lnTo>
                        <a:pt x="207" y="81"/>
                      </a:lnTo>
                      <a:lnTo>
                        <a:pt x="209" y="83"/>
                      </a:lnTo>
                      <a:lnTo>
                        <a:pt x="215" y="83"/>
                      </a:lnTo>
                      <a:lnTo>
                        <a:pt x="221" y="85"/>
                      </a:lnTo>
                      <a:lnTo>
                        <a:pt x="215" y="87"/>
                      </a:lnTo>
                      <a:lnTo>
                        <a:pt x="215" y="89"/>
                      </a:lnTo>
                      <a:lnTo>
                        <a:pt x="207" y="91"/>
                      </a:lnTo>
                      <a:lnTo>
                        <a:pt x="202" y="93"/>
                      </a:lnTo>
                      <a:lnTo>
                        <a:pt x="207" y="93"/>
                      </a:lnTo>
                      <a:lnTo>
                        <a:pt x="202" y="97"/>
                      </a:lnTo>
                      <a:lnTo>
                        <a:pt x="194" y="99"/>
                      </a:lnTo>
                      <a:lnTo>
                        <a:pt x="190" y="97"/>
                      </a:lnTo>
                      <a:lnTo>
                        <a:pt x="188" y="103"/>
                      </a:lnTo>
                      <a:lnTo>
                        <a:pt x="186" y="107"/>
                      </a:lnTo>
                      <a:lnTo>
                        <a:pt x="182" y="107"/>
                      </a:lnTo>
                      <a:lnTo>
                        <a:pt x="180" y="103"/>
                      </a:lnTo>
                      <a:lnTo>
                        <a:pt x="178" y="105"/>
                      </a:lnTo>
                      <a:lnTo>
                        <a:pt x="174" y="99"/>
                      </a:lnTo>
                      <a:lnTo>
                        <a:pt x="178" y="97"/>
                      </a:lnTo>
                      <a:lnTo>
                        <a:pt x="176" y="95"/>
                      </a:lnTo>
                      <a:lnTo>
                        <a:pt x="186" y="91"/>
                      </a:lnTo>
                      <a:lnTo>
                        <a:pt x="174" y="95"/>
                      </a:lnTo>
                      <a:lnTo>
                        <a:pt x="178" y="89"/>
                      </a:lnTo>
                      <a:lnTo>
                        <a:pt x="171" y="91"/>
                      </a:lnTo>
                      <a:lnTo>
                        <a:pt x="167" y="91"/>
                      </a:lnTo>
                      <a:lnTo>
                        <a:pt x="167" y="87"/>
                      </a:lnTo>
                      <a:lnTo>
                        <a:pt x="163" y="89"/>
                      </a:lnTo>
                      <a:lnTo>
                        <a:pt x="159" y="89"/>
                      </a:lnTo>
                      <a:lnTo>
                        <a:pt x="159" y="93"/>
                      </a:lnTo>
                      <a:lnTo>
                        <a:pt x="155" y="95"/>
                      </a:lnTo>
                      <a:lnTo>
                        <a:pt x="151" y="91"/>
                      </a:lnTo>
                      <a:lnTo>
                        <a:pt x="149" y="95"/>
                      </a:lnTo>
                      <a:lnTo>
                        <a:pt x="151" y="99"/>
                      </a:lnTo>
                      <a:lnTo>
                        <a:pt x="155" y="99"/>
                      </a:lnTo>
                      <a:lnTo>
                        <a:pt x="155" y="107"/>
                      </a:lnTo>
                      <a:lnTo>
                        <a:pt x="159" y="107"/>
                      </a:lnTo>
                      <a:lnTo>
                        <a:pt x="163" y="109"/>
                      </a:lnTo>
                      <a:lnTo>
                        <a:pt x="163" y="111"/>
                      </a:lnTo>
                      <a:lnTo>
                        <a:pt x="169" y="111"/>
                      </a:lnTo>
                      <a:lnTo>
                        <a:pt x="167" y="114"/>
                      </a:lnTo>
                      <a:lnTo>
                        <a:pt x="169" y="116"/>
                      </a:lnTo>
                      <a:lnTo>
                        <a:pt x="165" y="118"/>
                      </a:lnTo>
                      <a:lnTo>
                        <a:pt x="167" y="122"/>
                      </a:lnTo>
                      <a:lnTo>
                        <a:pt x="167" y="126"/>
                      </a:lnTo>
                      <a:lnTo>
                        <a:pt x="165" y="126"/>
                      </a:lnTo>
                      <a:lnTo>
                        <a:pt x="163" y="128"/>
                      </a:lnTo>
                      <a:lnTo>
                        <a:pt x="163" y="124"/>
                      </a:lnTo>
                      <a:lnTo>
                        <a:pt x="161" y="128"/>
                      </a:lnTo>
                      <a:lnTo>
                        <a:pt x="161" y="132"/>
                      </a:lnTo>
                      <a:lnTo>
                        <a:pt x="161" y="136"/>
                      </a:lnTo>
                      <a:lnTo>
                        <a:pt x="159" y="136"/>
                      </a:lnTo>
                      <a:lnTo>
                        <a:pt x="159" y="134"/>
                      </a:lnTo>
                      <a:lnTo>
                        <a:pt x="157" y="134"/>
                      </a:lnTo>
                      <a:lnTo>
                        <a:pt x="157" y="140"/>
                      </a:lnTo>
                      <a:lnTo>
                        <a:pt x="155" y="140"/>
                      </a:lnTo>
                      <a:lnTo>
                        <a:pt x="155" y="136"/>
                      </a:lnTo>
                      <a:lnTo>
                        <a:pt x="151" y="134"/>
                      </a:lnTo>
                      <a:lnTo>
                        <a:pt x="147" y="132"/>
                      </a:lnTo>
                      <a:lnTo>
                        <a:pt x="143" y="132"/>
                      </a:lnTo>
                      <a:lnTo>
                        <a:pt x="143" y="128"/>
                      </a:lnTo>
                      <a:lnTo>
                        <a:pt x="141" y="130"/>
                      </a:lnTo>
                      <a:lnTo>
                        <a:pt x="138" y="128"/>
                      </a:lnTo>
                      <a:lnTo>
                        <a:pt x="136" y="124"/>
                      </a:lnTo>
                      <a:lnTo>
                        <a:pt x="134" y="126"/>
                      </a:lnTo>
                      <a:lnTo>
                        <a:pt x="132" y="124"/>
                      </a:lnTo>
                      <a:lnTo>
                        <a:pt x="124" y="124"/>
                      </a:lnTo>
                      <a:lnTo>
                        <a:pt x="128" y="126"/>
                      </a:lnTo>
                      <a:lnTo>
                        <a:pt x="128" y="130"/>
                      </a:lnTo>
                      <a:lnTo>
                        <a:pt x="130" y="128"/>
                      </a:lnTo>
                      <a:lnTo>
                        <a:pt x="130" y="132"/>
                      </a:lnTo>
                      <a:lnTo>
                        <a:pt x="136" y="134"/>
                      </a:lnTo>
                      <a:lnTo>
                        <a:pt x="138" y="136"/>
                      </a:lnTo>
                      <a:lnTo>
                        <a:pt x="141" y="140"/>
                      </a:lnTo>
                      <a:lnTo>
                        <a:pt x="145" y="142"/>
                      </a:lnTo>
                      <a:lnTo>
                        <a:pt x="141" y="142"/>
                      </a:lnTo>
                      <a:lnTo>
                        <a:pt x="141" y="147"/>
                      </a:lnTo>
                      <a:lnTo>
                        <a:pt x="143" y="149"/>
                      </a:lnTo>
                      <a:lnTo>
                        <a:pt x="136" y="147"/>
                      </a:lnTo>
                      <a:lnTo>
                        <a:pt x="130" y="142"/>
                      </a:lnTo>
                      <a:lnTo>
                        <a:pt x="118" y="142"/>
                      </a:lnTo>
                      <a:lnTo>
                        <a:pt x="110" y="136"/>
                      </a:lnTo>
                      <a:lnTo>
                        <a:pt x="110" y="134"/>
                      </a:lnTo>
                      <a:lnTo>
                        <a:pt x="105" y="136"/>
                      </a:lnTo>
                      <a:lnTo>
                        <a:pt x="103" y="136"/>
                      </a:lnTo>
                      <a:lnTo>
                        <a:pt x="99" y="134"/>
                      </a:lnTo>
                      <a:lnTo>
                        <a:pt x="99" y="132"/>
                      </a:lnTo>
                      <a:lnTo>
                        <a:pt x="95" y="130"/>
                      </a:lnTo>
                      <a:lnTo>
                        <a:pt x="95" y="128"/>
                      </a:lnTo>
                      <a:lnTo>
                        <a:pt x="99" y="124"/>
                      </a:lnTo>
                      <a:lnTo>
                        <a:pt x="95" y="124"/>
                      </a:lnTo>
                      <a:lnTo>
                        <a:pt x="91" y="124"/>
                      </a:lnTo>
                      <a:lnTo>
                        <a:pt x="91" y="120"/>
                      </a:lnTo>
                      <a:lnTo>
                        <a:pt x="89" y="116"/>
                      </a:lnTo>
                      <a:lnTo>
                        <a:pt x="89" y="111"/>
                      </a:lnTo>
                      <a:lnTo>
                        <a:pt x="87" y="111"/>
                      </a:lnTo>
                      <a:lnTo>
                        <a:pt x="85" y="116"/>
                      </a:lnTo>
                      <a:lnTo>
                        <a:pt x="83" y="109"/>
                      </a:lnTo>
                      <a:lnTo>
                        <a:pt x="81" y="111"/>
                      </a:lnTo>
                      <a:lnTo>
                        <a:pt x="77" y="109"/>
                      </a:lnTo>
                      <a:lnTo>
                        <a:pt x="79" y="114"/>
                      </a:lnTo>
                      <a:lnTo>
                        <a:pt x="72" y="114"/>
                      </a:lnTo>
                      <a:lnTo>
                        <a:pt x="68" y="111"/>
                      </a:lnTo>
                      <a:lnTo>
                        <a:pt x="66" y="114"/>
                      </a:lnTo>
                      <a:lnTo>
                        <a:pt x="64" y="114"/>
                      </a:lnTo>
                      <a:lnTo>
                        <a:pt x="52" y="118"/>
                      </a:lnTo>
                      <a:lnTo>
                        <a:pt x="48" y="114"/>
                      </a:lnTo>
                      <a:lnTo>
                        <a:pt x="46" y="116"/>
                      </a:lnTo>
                      <a:lnTo>
                        <a:pt x="44" y="114"/>
                      </a:lnTo>
                      <a:lnTo>
                        <a:pt x="44" y="107"/>
                      </a:lnTo>
                      <a:lnTo>
                        <a:pt x="48" y="105"/>
                      </a:lnTo>
                      <a:lnTo>
                        <a:pt x="54" y="105"/>
                      </a:lnTo>
                      <a:lnTo>
                        <a:pt x="56" y="101"/>
                      </a:lnTo>
                      <a:lnTo>
                        <a:pt x="66" y="101"/>
                      </a:lnTo>
                      <a:lnTo>
                        <a:pt x="72" y="105"/>
                      </a:lnTo>
                      <a:lnTo>
                        <a:pt x="72" y="103"/>
                      </a:lnTo>
                      <a:lnTo>
                        <a:pt x="79" y="103"/>
                      </a:lnTo>
                      <a:lnTo>
                        <a:pt x="83" y="101"/>
                      </a:lnTo>
                      <a:lnTo>
                        <a:pt x="89" y="101"/>
                      </a:lnTo>
                      <a:lnTo>
                        <a:pt x="95" y="101"/>
                      </a:lnTo>
                      <a:lnTo>
                        <a:pt x="95" y="97"/>
                      </a:lnTo>
                      <a:lnTo>
                        <a:pt x="93" y="95"/>
                      </a:lnTo>
                      <a:lnTo>
                        <a:pt x="93" y="93"/>
                      </a:lnTo>
                      <a:lnTo>
                        <a:pt x="105" y="87"/>
                      </a:lnTo>
                      <a:lnTo>
                        <a:pt x="116" y="81"/>
                      </a:lnTo>
                      <a:lnTo>
                        <a:pt x="122" y="78"/>
                      </a:lnTo>
                      <a:lnTo>
                        <a:pt x="124" y="74"/>
                      </a:lnTo>
                      <a:lnTo>
                        <a:pt x="122" y="70"/>
                      </a:lnTo>
                      <a:lnTo>
                        <a:pt x="126" y="66"/>
                      </a:lnTo>
                      <a:lnTo>
                        <a:pt x="120" y="66"/>
                      </a:lnTo>
                      <a:lnTo>
                        <a:pt x="118" y="66"/>
                      </a:lnTo>
                      <a:lnTo>
                        <a:pt x="120" y="64"/>
                      </a:lnTo>
                      <a:lnTo>
                        <a:pt x="120" y="62"/>
                      </a:lnTo>
                      <a:lnTo>
                        <a:pt x="116" y="66"/>
                      </a:lnTo>
                      <a:lnTo>
                        <a:pt x="114" y="64"/>
                      </a:lnTo>
                      <a:lnTo>
                        <a:pt x="114" y="5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63" name="Freeform 150"/>
                <p:cNvSpPr>
                  <a:spLocks noChangeAspect="1"/>
                </p:cNvSpPr>
                <p:nvPr/>
              </p:nvSpPr>
              <p:spPr bwMode="gray">
                <a:xfrm>
                  <a:off x="1454" y="734"/>
                  <a:ext cx="37" cy="19"/>
                </a:xfrm>
                <a:custGeom>
                  <a:avLst/>
                  <a:gdLst>
                    <a:gd name="T0" fmla="*/ 38 w 38"/>
                    <a:gd name="T1" fmla="*/ 10 h 15"/>
                    <a:gd name="T2" fmla="*/ 35 w 38"/>
                    <a:gd name="T3" fmla="*/ 12 h 15"/>
                    <a:gd name="T4" fmla="*/ 27 w 38"/>
                    <a:gd name="T5" fmla="*/ 10 h 15"/>
                    <a:gd name="T6" fmla="*/ 17 w 38"/>
                    <a:gd name="T7" fmla="*/ 10 h 15"/>
                    <a:gd name="T8" fmla="*/ 9 w 38"/>
                    <a:gd name="T9" fmla="*/ 15 h 15"/>
                    <a:gd name="T10" fmla="*/ 5 w 38"/>
                    <a:gd name="T11" fmla="*/ 15 h 15"/>
                    <a:gd name="T12" fmla="*/ 0 w 38"/>
                    <a:gd name="T13" fmla="*/ 10 h 15"/>
                    <a:gd name="T14" fmla="*/ 5 w 38"/>
                    <a:gd name="T15" fmla="*/ 8 h 15"/>
                    <a:gd name="T16" fmla="*/ 0 w 38"/>
                    <a:gd name="T17" fmla="*/ 6 h 15"/>
                    <a:gd name="T18" fmla="*/ 0 w 38"/>
                    <a:gd name="T19" fmla="*/ 4 h 15"/>
                    <a:gd name="T20" fmla="*/ 9 w 38"/>
                    <a:gd name="T21" fmla="*/ 0 h 15"/>
                    <a:gd name="T22" fmla="*/ 19 w 38"/>
                    <a:gd name="T23" fmla="*/ 4 h 15"/>
                    <a:gd name="T24" fmla="*/ 29 w 38"/>
                    <a:gd name="T25" fmla="*/ 2 h 15"/>
                    <a:gd name="T26" fmla="*/ 31 w 38"/>
                    <a:gd name="T27" fmla="*/ 4 h 15"/>
                    <a:gd name="T28" fmla="*/ 35 w 38"/>
                    <a:gd name="T29" fmla="*/ 6 h 15"/>
                    <a:gd name="T30" fmla="*/ 38 w 38"/>
                    <a:gd name="T31" fmla="*/ 8 h 15"/>
                    <a:gd name="T32" fmla="*/ 38 w 38"/>
                    <a:gd name="T33" fmla="*/ 10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15"/>
                    <a:gd name="T53" fmla="*/ 38 w 38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15">
                      <a:moveTo>
                        <a:pt x="38" y="10"/>
                      </a:moveTo>
                      <a:lnTo>
                        <a:pt x="35" y="12"/>
                      </a:lnTo>
                      <a:lnTo>
                        <a:pt x="27" y="10"/>
                      </a:lnTo>
                      <a:lnTo>
                        <a:pt x="17" y="10"/>
                      </a:lnTo>
                      <a:lnTo>
                        <a:pt x="9" y="15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9" y="0"/>
                      </a:lnTo>
                      <a:lnTo>
                        <a:pt x="19" y="4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5" y="6"/>
                      </a:lnTo>
                      <a:lnTo>
                        <a:pt x="38" y="8"/>
                      </a:lnTo>
                      <a:lnTo>
                        <a:pt x="38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64" name="Freeform 151"/>
                <p:cNvSpPr>
                  <a:spLocks noChangeAspect="1"/>
                </p:cNvSpPr>
                <p:nvPr/>
              </p:nvSpPr>
              <p:spPr bwMode="gray">
                <a:xfrm>
                  <a:off x="1309" y="846"/>
                  <a:ext cx="64" cy="37"/>
                </a:xfrm>
                <a:custGeom>
                  <a:avLst/>
                  <a:gdLst>
                    <a:gd name="T0" fmla="*/ 51 w 68"/>
                    <a:gd name="T1" fmla="*/ 10 h 35"/>
                    <a:gd name="T2" fmla="*/ 49 w 68"/>
                    <a:gd name="T3" fmla="*/ 8 h 35"/>
                    <a:gd name="T4" fmla="*/ 45 w 68"/>
                    <a:gd name="T5" fmla="*/ 6 h 35"/>
                    <a:gd name="T6" fmla="*/ 43 w 68"/>
                    <a:gd name="T7" fmla="*/ 6 h 35"/>
                    <a:gd name="T8" fmla="*/ 37 w 68"/>
                    <a:gd name="T9" fmla="*/ 8 h 35"/>
                    <a:gd name="T10" fmla="*/ 39 w 68"/>
                    <a:gd name="T11" fmla="*/ 4 h 35"/>
                    <a:gd name="T12" fmla="*/ 39 w 68"/>
                    <a:gd name="T13" fmla="*/ 2 h 35"/>
                    <a:gd name="T14" fmla="*/ 39 w 68"/>
                    <a:gd name="T15" fmla="*/ 0 h 35"/>
                    <a:gd name="T16" fmla="*/ 29 w 68"/>
                    <a:gd name="T17" fmla="*/ 2 h 35"/>
                    <a:gd name="T18" fmla="*/ 26 w 68"/>
                    <a:gd name="T19" fmla="*/ 8 h 35"/>
                    <a:gd name="T20" fmla="*/ 18 w 68"/>
                    <a:gd name="T21" fmla="*/ 14 h 35"/>
                    <a:gd name="T22" fmla="*/ 16 w 68"/>
                    <a:gd name="T23" fmla="*/ 19 h 35"/>
                    <a:gd name="T24" fmla="*/ 6 w 68"/>
                    <a:gd name="T25" fmla="*/ 23 h 35"/>
                    <a:gd name="T26" fmla="*/ 0 w 68"/>
                    <a:gd name="T27" fmla="*/ 29 h 35"/>
                    <a:gd name="T28" fmla="*/ 4 w 68"/>
                    <a:gd name="T29" fmla="*/ 29 h 35"/>
                    <a:gd name="T30" fmla="*/ 8 w 68"/>
                    <a:gd name="T31" fmla="*/ 27 h 35"/>
                    <a:gd name="T32" fmla="*/ 16 w 68"/>
                    <a:gd name="T33" fmla="*/ 27 h 35"/>
                    <a:gd name="T34" fmla="*/ 12 w 68"/>
                    <a:gd name="T35" fmla="*/ 35 h 35"/>
                    <a:gd name="T36" fmla="*/ 18 w 68"/>
                    <a:gd name="T37" fmla="*/ 33 h 35"/>
                    <a:gd name="T38" fmla="*/ 22 w 68"/>
                    <a:gd name="T39" fmla="*/ 31 h 35"/>
                    <a:gd name="T40" fmla="*/ 26 w 68"/>
                    <a:gd name="T41" fmla="*/ 27 h 35"/>
                    <a:gd name="T42" fmla="*/ 37 w 68"/>
                    <a:gd name="T43" fmla="*/ 25 h 35"/>
                    <a:gd name="T44" fmla="*/ 39 w 68"/>
                    <a:gd name="T45" fmla="*/ 21 h 35"/>
                    <a:gd name="T46" fmla="*/ 45 w 68"/>
                    <a:gd name="T47" fmla="*/ 21 h 35"/>
                    <a:gd name="T48" fmla="*/ 43 w 68"/>
                    <a:gd name="T49" fmla="*/ 23 h 35"/>
                    <a:gd name="T50" fmla="*/ 47 w 68"/>
                    <a:gd name="T51" fmla="*/ 23 h 35"/>
                    <a:gd name="T52" fmla="*/ 47 w 68"/>
                    <a:gd name="T53" fmla="*/ 27 h 35"/>
                    <a:gd name="T54" fmla="*/ 55 w 68"/>
                    <a:gd name="T55" fmla="*/ 27 h 35"/>
                    <a:gd name="T56" fmla="*/ 57 w 68"/>
                    <a:gd name="T57" fmla="*/ 29 h 35"/>
                    <a:gd name="T58" fmla="*/ 62 w 68"/>
                    <a:gd name="T59" fmla="*/ 27 h 35"/>
                    <a:gd name="T60" fmla="*/ 68 w 68"/>
                    <a:gd name="T61" fmla="*/ 27 h 35"/>
                    <a:gd name="T62" fmla="*/ 66 w 68"/>
                    <a:gd name="T63" fmla="*/ 23 h 35"/>
                    <a:gd name="T64" fmla="*/ 66 w 68"/>
                    <a:gd name="T65" fmla="*/ 23 h 35"/>
                    <a:gd name="T66" fmla="*/ 62 w 68"/>
                    <a:gd name="T67" fmla="*/ 21 h 35"/>
                    <a:gd name="T68" fmla="*/ 55 w 68"/>
                    <a:gd name="T69" fmla="*/ 23 h 35"/>
                    <a:gd name="T70" fmla="*/ 59 w 68"/>
                    <a:gd name="T71" fmla="*/ 19 h 35"/>
                    <a:gd name="T72" fmla="*/ 59 w 68"/>
                    <a:gd name="T73" fmla="*/ 14 h 35"/>
                    <a:gd name="T74" fmla="*/ 57 w 68"/>
                    <a:gd name="T75" fmla="*/ 12 h 35"/>
                    <a:gd name="T76" fmla="*/ 51 w 68"/>
                    <a:gd name="T77" fmla="*/ 10 h 3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8"/>
                    <a:gd name="T118" fmla="*/ 0 h 35"/>
                    <a:gd name="T119" fmla="*/ 68 w 68"/>
                    <a:gd name="T120" fmla="*/ 35 h 3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8" h="35">
                      <a:moveTo>
                        <a:pt x="51" y="10"/>
                      </a:moveTo>
                      <a:lnTo>
                        <a:pt x="49" y="8"/>
                      </a:lnTo>
                      <a:lnTo>
                        <a:pt x="45" y="6"/>
                      </a:lnTo>
                      <a:lnTo>
                        <a:pt x="43" y="6"/>
                      </a:lnTo>
                      <a:lnTo>
                        <a:pt x="37" y="8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29" y="2"/>
                      </a:lnTo>
                      <a:lnTo>
                        <a:pt x="26" y="8"/>
                      </a:lnTo>
                      <a:lnTo>
                        <a:pt x="18" y="14"/>
                      </a:lnTo>
                      <a:lnTo>
                        <a:pt x="16" y="19"/>
                      </a:lnTo>
                      <a:lnTo>
                        <a:pt x="6" y="23"/>
                      </a:lnTo>
                      <a:lnTo>
                        <a:pt x="0" y="29"/>
                      </a:lnTo>
                      <a:lnTo>
                        <a:pt x="4" y="29"/>
                      </a:lnTo>
                      <a:lnTo>
                        <a:pt x="8" y="27"/>
                      </a:lnTo>
                      <a:lnTo>
                        <a:pt x="16" y="27"/>
                      </a:lnTo>
                      <a:lnTo>
                        <a:pt x="12" y="35"/>
                      </a:lnTo>
                      <a:lnTo>
                        <a:pt x="18" y="33"/>
                      </a:lnTo>
                      <a:lnTo>
                        <a:pt x="22" y="31"/>
                      </a:lnTo>
                      <a:lnTo>
                        <a:pt x="26" y="27"/>
                      </a:lnTo>
                      <a:lnTo>
                        <a:pt x="37" y="25"/>
                      </a:lnTo>
                      <a:lnTo>
                        <a:pt x="39" y="21"/>
                      </a:lnTo>
                      <a:lnTo>
                        <a:pt x="45" y="21"/>
                      </a:lnTo>
                      <a:lnTo>
                        <a:pt x="43" y="23"/>
                      </a:lnTo>
                      <a:lnTo>
                        <a:pt x="47" y="23"/>
                      </a:lnTo>
                      <a:lnTo>
                        <a:pt x="47" y="27"/>
                      </a:lnTo>
                      <a:lnTo>
                        <a:pt x="55" y="27"/>
                      </a:lnTo>
                      <a:lnTo>
                        <a:pt x="57" y="29"/>
                      </a:lnTo>
                      <a:lnTo>
                        <a:pt x="62" y="27"/>
                      </a:lnTo>
                      <a:lnTo>
                        <a:pt x="68" y="27"/>
                      </a:lnTo>
                      <a:lnTo>
                        <a:pt x="66" y="23"/>
                      </a:lnTo>
                      <a:lnTo>
                        <a:pt x="62" y="21"/>
                      </a:lnTo>
                      <a:lnTo>
                        <a:pt x="55" y="23"/>
                      </a:lnTo>
                      <a:lnTo>
                        <a:pt x="59" y="19"/>
                      </a:lnTo>
                      <a:lnTo>
                        <a:pt x="59" y="14"/>
                      </a:lnTo>
                      <a:lnTo>
                        <a:pt x="57" y="12"/>
                      </a:lnTo>
                      <a:lnTo>
                        <a:pt x="51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65" name="Freeform 152"/>
                <p:cNvSpPr>
                  <a:spLocks noChangeAspect="1"/>
                </p:cNvSpPr>
                <p:nvPr/>
              </p:nvSpPr>
              <p:spPr bwMode="gray">
                <a:xfrm>
                  <a:off x="1326" y="883"/>
                  <a:ext cx="26" cy="14"/>
                </a:xfrm>
                <a:custGeom>
                  <a:avLst/>
                  <a:gdLst>
                    <a:gd name="T0" fmla="*/ 13 w 27"/>
                    <a:gd name="T1" fmla="*/ 2 h 12"/>
                    <a:gd name="T2" fmla="*/ 15 w 27"/>
                    <a:gd name="T3" fmla="*/ 2 h 12"/>
                    <a:gd name="T4" fmla="*/ 23 w 27"/>
                    <a:gd name="T5" fmla="*/ 0 h 12"/>
                    <a:gd name="T6" fmla="*/ 27 w 27"/>
                    <a:gd name="T7" fmla="*/ 2 h 12"/>
                    <a:gd name="T8" fmla="*/ 27 w 27"/>
                    <a:gd name="T9" fmla="*/ 2 h 12"/>
                    <a:gd name="T10" fmla="*/ 19 w 27"/>
                    <a:gd name="T11" fmla="*/ 6 h 12"/>
                    <a:gd name="T12" fmla="*/ 15 w 27"/>
                    <a:gd name="T13" fmla="*/ 8 h 12"/>
                    <a:gd name="T14" fmla="*/ 8 w 27"/>
                    <a:gd name="T15" fmla="*/ 10 h 12"/>
                    <a:gd name="T16" fmla="*/ 6 w 27"/>
                    <a:gd name="T17" fmla="*/ 10 h 12"/>
                    <a:gd name="T18" fmla="*/ 0 w 27"/>
                    <a:gd name="T19" fmla="*/ 12 h 12"/>
                    <a:gd name="T20" fmla="*/ 2 w 27"/>
                    <a:gd name="T21" fmla="*/ 8 h 12"/>
                    <a:gd name="T22" fmla="*/ 11 w 27"/>
                    <a:gd name="T23" fmla="*/ 4 h 12"/>
                    <a:gd name="T24" fmla="*/ 13 w 27"/>
                    <a:gd name="T25" fmla="*/ 2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"/>
                    <a:gd name="T40" fmla="*/ 0 h 12"/>
                    <a:gd name="T41" fmla="*/ 27 w 27"/>
                    <a:gd name="T42" fmla="*/ 12 h 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" h="12">
                      <a:moveTo>
                        <a:pt x="13" y="2"/>
                      </a:moveTo>
                      <a:lnTo>
                        <a:pt x="15" y="2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19" y="6"/>
                      </a:lnTo>
                      <a:lnTo>
                        <a:pt x="15" y="8"/>
                      </a:lnTo>
                      <a:lnTo>
                        <a:pt x="8" y="10"/>
                      </a:lnTo>
                      <a:lnTo>
                        <a:pt x="6" y="10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11" y="4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66" name="Freeform 153"/>
                <p:cNvSpPr>
                  <a:spLocks noChangeAspect="1"/>
                </p:cNvSpPr>
                <p:nvPr/>
              </p:nvSpPr>
              <p:spPr bwMode="gray">
                <a:xfrm>
                  <a:off x="1355" y="892"/>
                  <a:ext cx="14" cy="10"/>
                </a:xfrm>
                <a:custGeom>
                  <a:avLst/>
                  <a:gdLst>
                    <a:gd name="T0" fmla="*/ 2 w 15"/>
                    <a:gd name="T1" fmla="*/ 9 h 9"/>
                    <a:gd name="T2" fmla="*/ 0 w 15"/>
                    <a:gd name="T3" fmla="*/ 9 h 9"/>
                    <a:gd name="T4" fmla="*/ 2 w 15"/>
                    <a:gd name="T5" fmla="*/ 4 h 9"/>
                    <a:gd name="T6" fmla="*/ 8 w 15"/>
                    <a:gd name="T7" fmla="*/ 0 h 9"/>
                    <a:gd name="T8" fmla="*/ 13 w 15"/>
                    <a:gd name="T9" fmla="*/ 0 h 9"/>
                    <a:gd name="T10" fmla="*/ 15 w 15"/>
                    <a:gd name="T11" fmla="*/ 2 h 9"/>
                    <a:gd name="T12" fmla="*/ 13 w 15"/>
                    <a:gd name="T13" fmla="*/ 2 h 9"/>
                    <a:gd name="T14" fmla="*/ 6 w 15"/>
                    <a:gd name="T15" fmla="*/ 9 h 9"/>
                    <a:gd name="T16" fmla="*/ 2 w 15"/>
                    <a:gd name="T17" fmla="*/ 9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9"/>
                    <a:gd name="T29" fmla="*/ 15 w 15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9">
                      <a:moveTo>
                        <a:pt x="2" y="9"/>
                      </a:move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6" y="9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67" name="Freeform 154"/>
                <p:cNvSpPr>
                  <a:spLocks noChangeAspect="1"/>
                </p:cNvSpPr>
                <p:nvPr/>
              </p:nvSpPr>
              <p:spPr bwMode="gray">
                <a:xfrm>
                  <a:off x="1415" y="889"/>
                  <a:ext cx="8" cy="0"/>
                </a:xfrm>
                <a:custGeom>
                  <a:avLst/>
                  <a:gdLst>
                    <a:gd name="T0" fmla="*/ 8 w 8"/>
                    <a:gd name="T1" fmla="*/ 0 h 2"/>
                    <a:gd name="T2" fmla="*/ 8 w 8"/>
                    <a:gd name="T3" fmla="*/ 2 h 2"/>
                    <a:gd name="T4" fmla="*/ 4 w 8"/>
                    <a:gd name="T5" fmla="*/ 2 h 2"/>
                    <a:gd name="T6" fmla="*/ 0 w 8"/>
                    <a:gd name="T7" fmla="*/ 0 h 2"/>
                    <a:gd name="T8" fmla="*/ 8 w 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8" y="0"/>
                      </a:moveTo>
                      <a:lnTo>
                        <a:pt x="8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68" name="Freeform 155"/>
                <p:cNvSpPr>
                  <a:spLocks noChangeAspect="1"/>
                </p:cNvSpPr>
                <p:nvPr/>
              </p:nvSpPr>
              <p:spPr bwMode="gray">
                <a:xfrm>
                  <a:off x="1311" y="977"/>
                  <a:ext cx="10" cy="8"/>
                </a:xfrm>
                <a:custGeom>
                  <a:avLst/>
                  <a:gdLst>
                    <a:gd name="T0" fmla="*/ 10 w 10"/>
                    <a:gd name="T1" fmla="*/ 0 h 6"/>
                    <a:gd name="T2" fmla="*/ 8 w 10"/>
                    <a:gd name="T3" fmla="*/ 2 h 6"/>
                    <a:gd name="T4" fmla="*/ 2 w 10"/>
                    <a:gd name="T5" fmla="*/ 4 h 6"/>
                    <a:gd name="T6" fmla="*/ 0 w 10"/>
                    <a:gd name="T7" fmla="*/ 6 h 6"/>
                    <a:gd name="T8" fmla="*/ 10 w 10"/>
                    <a:gd name="T9" fmla="*/ 2 h 6"/>
                    <a:gd name="T10" fmla="*/ 10 w 10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6"/>
                    <a:gd name="T20" fmla="*/ 10 w 10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6">
                      <a:moveTo>
                        <a:pt x="10" y="0"/>
                      </a:moveTo>
                      <a:lnTo>
                        <a:pt x="8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0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69" name="Freeform 156"/>
                <p:cNvSpPr>
                  <a:spLocks noChangeAspect="1"/>
                </p:cNvSpPr>
                <p:nvPr/>
              </p:nvSpPr>
              <p:spPr bwMode="gray">
                <a:xfrm>
                  <a:off x="1314" y="977"/>
                  <a:ext cx="12" cy="14"/>
                </a:xfrm>
                <a:custGeom>
                  <a:avLst/>
                  <a:gdLst>
                    <a:gd name="T0" fmla="*/ 4 w 14"/>
                    <a:gd name="T1" fmla="*/ 10 h 12"/>
                    <a:gd name="T2" fmla="*/ 0 w 14"/>
                    <a:gd name="T3" fmla="*/ 12 h 12"/>
                    <a:gd name="T4" fmla="*/ 0 w 14"/>
                    <a:gd name="T5" fmla="*/ 10 h 12"/>
                    <a:gd name="T6" fmla="*/ 4 w 14"/>
                    <a:gd name="T7" fmla="*/ 6 h 12"/>
                    <a:gd name="T8" fmla="*/ 10 w 14"/>
                    <a:gd name="T9" fmla="*/ 4 h 12"/>
                    <a:gd name="T10" fmla="*/ 12 w 14"/>
                    <a:gd name="T11" fmla="*/ 0 h 12"/>
                    <a:gd name="T12" fmla="*/ 14 w 14"/>
                    <a:gd name="T13" fmla="*/ 2 h 12"/>
                    <a:gd name="T14" fmla="*/ 14 w 14"/>
                    <a:gd name="T15" fmla="*/ 6 h 12"/>
                    <a:gd name="T16" fmla="*/ 10 w 14"/>
                    <a:gd name="T17" fmla="*/ 12 h 12"/>
                    <a:gd name="T18" fmla="*/ 12 w 14"/>
                    <a:gd name="T19" fmla="*/ 6 h 12"/>
                    <a:gd name="T20" fmla="*/ 8 w 14"/>
                    <a:gd name="T21" fmla="*/ 6 h 12"/>
                    <a:gd name="T22" fmla="*/ 4 w 14"/>
                    <a:gd name="T23" fmla="*/ 10 h 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12"/>
                    <a:gd name="T38" fmla="*/ 14 w 14"/>
                    <a:gd name="T39" fmla="*/ 12 h 1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12">
                      <a:moveTo>
                        <a:pt x="4" y="10"/>
                      </a:move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4" y="6"/>
                      </a:lnTo>
                      <a:lnTo>
                        <a:pt x="10" y="4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4" y="6"/>
                      </a:lnTo>
                      <a:lnTo>
                        <a:pt x="10" y="12"/>
                      </a:lnTo>
                      <a:lnTo>
                        <a:pt x="12" y="6"/>
                      </a:lnTo>
                      <a:lnTo>
                        <a:pt x="8" y="6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70" name="Freeform 157"/>
                <p:cNvSpPr>
                  <a:spLocks noChangeAspect="1"/>
                </p:cNvSpPr>
                <p:nvPr/>
              </p:nvSpPr>
              <p:spPr bwMode="gray">
                <a:xfrm>
                  <a:off x="1470" y="1054"/>
                  <a:ext cx="68" cy="76"/>
                </a:xfrm>
                <a:custGeom>
                  <a:avLst/>
                  <a:gdLst>
                    <a:gd name="T0" fmla="*/ 64 w 74"/>
                    <a:gd name="T1" fmla="*/ 2 h 68"/>
                    <a:gd name="T2" fmla="*/ 56 w 74"/>
                    <a:gd name="T3" fmla="*/ 4 h 68"/>
                    <a:gd name="T4" fmla="*/ 54 w 74"/>
                    <a:gd name="T5" fmla="*/ 10 h 68"/>
                    <a:gd name="T6" fmla="*/ 49 w 74"/>
                    <a:gd name="T7" fmla="*/ 14 h 68"/>
                    <a:gd name="T8" fmla="*/ 39 w 74"/>
                    <a:gd name="T9" fmla="*/ 24 h 68"/>
                    <a:gd name="T10" fmla="*/ 49 w 74"/>
                    <a:gd name="T11" fmla="*/ 22 h 68"/>
                    <a:gd name="T12" fmla="*/ 47 w 74"/>
                    <a:gd name="T13" fmla="*/ 26 h 68"/>
                    <a:gd name="T14" fmla="*/ 54 w 74"/>
                    <a:gd name="T15" fmla="*/ 29 h 68"/>
                    <a:gd name="T16" fmla="*/ 60 w 74"/>
                    <a:gd name="T17" fmla="*/ 29 h 68"/>
                    <a:gd name="T18" fmla="*/ 64 w 74"/>
                    <a:gd name="T19" fmla="*/ 29 h 68"/>
                    <a:gd name="T20" fmla="*/ 72 w 74"/>
                    <a:gd name="T21" fmla="*/ 33 h 68"/>
                    <a:gd name="T22" fmla="*/ 60 w 74"/>
                    <a:gd name="T23" fmla="*/ 37 h 68"/>
                    <a:gd name="T24" fmla="*/ 60 w 74"/>
                    <a:gd name="T25" fmla="*/ 39 h 68"/>
                    <a:gd name="T26" fmla="*/ 60 w 74"/>
                    <a:gd name="T27" fmla="*/ 43 h 68"/>
                    <a:gd name="T28" fmla="*/ 70 w 74"/>
                    <a:gd name="T29" fmla="*/ 41 h 68"/>
                    <a:gd name="T30" fmla="*/ 70 w 74"/>
                    <a:gd name="T31" fmla="*/ 45 h 68"/>
                    <a:gd name="T32" fmla="*/ 62 w 74"/>
                    <a:gd name="T33" fmla="*/ 49 h 68"/>
                    <a:gd name="T34" fmla="*/ 66 w 74"/>
                    <a:gd name="T35" fmla="*/ 51 h 68"/>
                    <a:gd name="T36" fmla="*/ 74 w 74"/>
                    <a:gd name="T37" fmla="*/ 47 h 68"/>
                    <a:gd name="T38" fmla="*/ 68 w 74"/>
                    <a:gd name="T39" fmla="*/ 57 h 68"/>
                    <a:gd name="T40" fmla="*/ 74 w 74"/>
                    <a:gd name="T41" fmla="*/ 57 h 68"/>
                    <a:gd name="T42" fmla="*/ 64 w 74"/>
                    <a:gd name="T43" fmla="*/ 68 h 68"/>
                    <a:gd name="T44" fmla="*/ 60 w 74"/>
                    <a:gd name="T45" fmla="*/ 66 h 68"/>
                    <a:gd name="T46" fmla="*/ 54 w 74"/>
                    <a:gd name="T47" fmla="*/ 66 h 68"/>
                    <a:gd name="T48" fmla="*/ 54 w 74"/>
                    <a:gd name="T49" fmla="*/ 64 h 68"/>
                    <a:gd name="T50" fmla="*/ 62 w 74"/>
                    <a:gd name="T51" fmla="*/ 53 h 68"/>
                    <a:gd name="T52" fmla="*/ 56 w 74"/>
                    <a:gd name="T53" fmla="*/ 55 h 68"/>
                    <a:gd name="T54" fmla="*/ 43 w 74"/>
                    <a:gd name="T55" fmla="*/ 62 h 68"/>
                    <a:gd name="T56" fmla="*/ 35 w 74"/>
                    <a:gd name="T57" fmla="*/ 66 h 68"/>
                    <a:gd name="T58" fmla="*/ 39 w 74"/>
                    <a:gd name="T59" fmla="*/ 62 h 68"/>
                    <a:gd name="T60" fmla="*/ 47 w 74"/>
                    <a:gd name="T61" fmla="*/ 55 h 68"/>
                    <a:gd name="T62" fmla="*/ 43 w 74"/>
                    <a:gd name="T63" fmla="*/ 53 h 68"/>
                    <a:gd name="T64" fmla="*/ 35 w 74"/>
                    <a:gd name="T65" fmla="*/ 55 h 68"/>
                    <a:gd name="T66" fmla="*/ 39 w 74"/>
                    <a:gd name="T67" fmla="*/ 51 h 68"/>
                    <a:gd name="T68" fmla="*/ 33 w 74"/>
                    <a:gd name="T69" fmla="*/ 53 h 68"/>
                    <a:gd name="T70" fmla="*/ 27 w 74"/>
                    <a:gd name="T71" fmla="*/ 53 h 68"/>
                    <a:gd name="T72" fmla="*/ 18 w 74"/>
                    <a:gd name="T73" fmla="*/ 55 h 68"/>
                    <a:gd name="T74" fmla="*/ 12 w 74"/>
                    <a:gd name="T75" fmla="*/ 53 h 68"/>
                    <a:gd name="T76" fmla="*/ 2 w 74"/>
                    <a:gd name="T77" fmla="*/ 55 h 68"/>
                    <a:gd name="T78" fmla="*/ 2 w 74"/>
                    <a:gd name="T79" fmla="*/ 51 h 68"/>
                    <a:gd name="T80" fmla="*/ 12 w 74"/>
                    <a:gd name="T81" fmla="*/ 41 h 68"/>
                    <a:gd name="T82" fmla="*/ 6 w 74"/>
                    <a:gd name="T83" fmla="*/ 41 h 68"/>
                    <a:gd name="T84" fmla="*/ 14 w 74"/>
                    <a:gd name="T85" fmla="*/ 39 h 68"/>
                    <a:gd name="T86" fmla="*/ 23 w 74"/>
                    <a:gd name="T87" fmla="*/ 35 h 68"/>
                    <a:gd name="T88" fmla="*/ 21 w 74"/>
                    <a:gd name="T89" fmla="*/ 31 h 68"/>
                    <a:gd name="T90" fmla="*/ 25 w 74"/>
                    <a:gd name="T91" fmla="*/ 26 h 68"/>
                    <a:gd name="T92" fmla="*/ 33 w 74"/>
                    <a:gd name="T93" fmla="*/ 18 h 68"/>
                    <a:gd name="T94" fmla="*/ 41 w 74"/>
                    <a:gd name="T95" fmla="*/ 10 h 68"/>
                    <a:gd name="T96" fmla="*/ 51 w 74"/>
                    <a:gd name="T97" fmla="*/ 2 h 68"/>
                    <a:gd name="T98" fmla="*/ 64 w 74"/>
                    <a:gd name="T99" fmla="*/ 0 h 6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4"/>
                    <a:gd name="T151" fmla="*/ 0 h 68"/>
                    <a:gd name="T152" fmla="*/ 74 w 74"/>
                    <a:gd name="T153" fmla="*/ 68 h 6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4" h="68">
                      <a:moveTo>
                        <a:pt x="64" y="0"/>
                      </a:moveTo>
                      <a:lnTo>
                        <a:pt x="64" y="2"/>
                      </a:lnTo>
                      <a:lnTo>
                        <a:pt x="60" y="2"/>
                      </a:lnTo>
                      <a:lnTo>
                        <a:pt x="56" y="4"/>
                      </a:lnTo>
                      <a:lnTo>
                        <a:pt x="58" y="6"/>
                      </a:lnTo>
                      <a:lnTo>
                        <a:pt x="54" y="10"/>
                      </a:lnTo>
                      <a:lnTo>
                        <a:pt x="51" y="10"/>
                      </a:lnTo>
                      <a:lnTo>
                        <a:pt x="49" y="14"/>
                      </a:lnTo>
                      <a:lnTo>
                        <a:pt x="41" y="22"/>
                      </a:lnTo>
                      <a:lnTo>
                        <a:pt x="39" y="24"/>
                      </a:lnTo>
                      <a:lnTo>
                        <a:pt x="47" y="20"/>
                      </a:lnTo>
                      <a:lnTo>
                        <a:pt x="49" y="22"/>
                      </a:lnTo>
                      <a:lnTo>
                        <a:pt x="54" y="22"/>
                      </a:lnTo>
                      <a:lnTo>
                        <a:pt x="47" y="26"/>
                      </a:lnTo>
                      <a:lnTo>
                        <a:pt x="49" y="29"/>
                      </a:lnTo>
                      <a:lnTo>
                        <a:pt x="54" y="29"/>
                      </a:lnTo>
                      <a:lnTo>
                        <a:pt x="54" y="33"/>
                      </a:lnTo>
                      <a:lnTo>
                        <a:pt x="60" y="29"/>
                      </a:lnTo>
                      <a:lnTo>
                        <a:pt x="62" y="26"/>
                      </a:lnTo>
                      <a:lnTo>
                        <a:pt x="64" y="29"/>
                      </a:lnTo>
                      <a:lnTo>
                        <a:pt x="70" y="31"/>
                      </a:lnTo>
                      <a:lnTo>
                        <a:pt x="72" y="33"/>
                      </a:lnTo>
                      <a:lnTo>
                        <a:pt x="64" y="39"/>
                      </a:lnTo>
                      <a:lnTo>
                        <a:pt x="60" y="37"/>
                      </a:lnTo>
                      <a:lnTo>
                        <a:pt x="54" y="39"/>
                      </a:lnTo>
                      <a:lnTo>
                        <a:pt x="60" y="39"/>
                      </a:lnTo>
                      <a:lnTo>
                        <a:pt x="66" y="41"/>
                      </a:lnTo>
                      <a:lnTo>
                        <a:pt x="60" y="43"/>
                      </a:lnTo>
                      <a:lnTo>
                        <a:pt x="64" y="43"/>
                      </a:lnTo>
                      <a:lnTo>
                        <a:pt x="70" y="41"/>
                      </a:lnTo>
                      <a:lnTo>
                        <a:pt x="74" y="41"/>
                      </a:lnTo>
                      <a:lnTo>
                        <a:pt x="70" y="45"/>
                      </a:lnTo>
                      <a:lnTo>
                        <a:pt x="62" y="47"/>
                      </a:lnTo>
                      <a:lnTo>
                        <a:pt x="62" y="49"/>
                      </a:lnTo>
                      <a:lnTo>
                        <a:pt x="64" y="51"/>
                      </a:lnTo>
                      <a:lnTo>
                        <a:pt x="66" y="51"/>
                      </a:lnTo>
                      <a:lnTo>
                        <a:pt x="70" y="47"/>
                      </a:lnTo>
                      <a:lnTo>
                        <a:pt x="74" y="47"/>
                      </a:lnTo>
                      <a:lnTo>
                        <a:pt x="68" y="53"/>
                      </a:lnTo>
                      <a:lnTo>
                        <a:pt x="68" y="57"/>
                      </a:lnTo>
                      <a:lnTo>
                        <a:pt x="74" y="53"/>
                      </a:lnTo>
                      <a:lnTo>
                        <a:pt x="74" y="57"/>
                      </a:lnTo>
                      <a:lnTo>
                        <a:pt x="70" y="59"/>
                      </a:lnTo>
                      <a:lnTo>
                        <a:pt x="64" y="68"/>
                      </a:lnTo>
                      <a:lnTo>
                        <a:pt x="62" y="68"/>
                      </a:lnTo>
                      <a:lnTo>
                        <a:pt x="60" y="66"/>
                      </a:lnTo>
                      <a:lnTo>
                        <a:pt x="62" y="64"/>
                      </a:lnTo>
                      <a:lnTo>
                        <a:pt x="54" y="66"/>
                      </a:lnTo>
                      <a:lnTo>
                        <a:pt x="51" y="66"/>
                      </a:lnTo>
                      <a:lnTo>
                        <a:pt x="54" y="64"/>
                      </a:lnTo>
                      <a:lnTo>
                        <a:pt x="62" y="57"/>
                      </a:lnTo>
                      <a:lnTo>
                        <a:pt x="62" y="53"/>
                      </a:lnTo>
                      <a:lnTo>
                        <a:pt x="58" y="51"/>
                      </a:lnTo>
                      <a:lnTo>
                        <a:pt x="56" y="55"/>
                      </a:lnTo>
                      <a:lnTo>
                        <a:pt x="45" y="59"/>
                      </a:lnTo>
                      <a:lnTo>
                        <a:pt x="43" y="62"/>
                      </a:lnTo>
                      <a:lnTo>
                        <a:pt x="41" y="66"/>
                      </a:lnTo>
                      <a:lnTo>
                        <a:pt x="35" y="66"/>
                      </a:lnTo>
                      <a:lnTo>
                        <a:pt x="33" y="64"/>
                      </a:lnTo>
                      <a:lnTo>
                        <a:pt x="39" y="62"/>
                      </a:lnTo>
                      <a:lnTo>
                        <a:pt x="43" y="57"/>
                      </a:lnTo>
                      <a:lnTo>
                        <a:pt x="47" y="55"/>
                      </a:lnTo>
                      <a:lnTo>
                        <a:pt x="49" y="51"/>
                      </a:lnTo>
                      <a:lnTo>
                        <a:pt x="43" y="53"/>
                      </a:lnTo>
                      <a:lnTo>
                        <a:pt x="41" y="57"/>
                      </a:lnTo>
                      <a:lnTo>
                        <a:pt x="35" y="55"/>
                      </a:lnTo>
                      <a:lnTo>
                        <a:pt x="39" y="55"/>
                      </a:lnTo>
                      <a:lnTo>
                        <a:pt x="39" y="51"/>
                      </a:lnTo>
                      <a:lnTo>
                        <a:pt x="35" y="51"/>
                      </a:lnTo>
                      <a:lnTo>
                        <a:pt x="33" y="53"/>
                      </a:lnTo>
                      <a:lnTo>
                        <a:pt x="31" y="53"/>
                      </a:lnTo>
                      <a:lnTo>
                        <a:pt x="27" y="53"/>
                      </a:lnTo>
                      <a:lnTo>
                        <a:pt x="23" y="53"/>
                      </a:lnTo>
                      <a:lnTo>
                        <a:pt x="18" y="55"/>
                      </a:lnTo>
                      <a:lnTo>
                        <a:pt x="14" y="55"/>
                      </a:lnTo>
                      <a:lnTo>
                        <a:pt x="12" y="53"/>
                      </a:lnTo>
                      <a:lnTo>
                        <a:pt x="10" y="53"/>
                      </a:lnTo>
                      <a:lnTo>
                        <a:pt x="2" y="55"/>
                      </a:lnTo>
                      <a:lnTo>
                        <a:pt x="0" y="53"/>
                      </a:lnTo>
                      <a:lnTo>
                        <a:pt x="2" y="51"/>
                      </a:lnTo>
                      <a:lnTo>
                        <a:pt x="16" y="41"/>
                      </a:lnTo>
                      <a:lnTo>
                        <a:pt x="12" y="41"/>
                      </a:lnTo>
                      <a:lnTo>
                        <a:pt x="6" y="43"/>
                      </a:lnTo>
                      <a:lnTo>
                        <a:pt x="6" y="41"/>
                      </a:lnTo>
                      <a:lnTo>
                        <a:pt x="10" y="39"/>
                      </a:lnTo>
                      <a:lnTo>
                        <a:pt x="14" y="39"/>
                      </a:lnTo>
                      <a:lnTo>
                        <a:pt x="16" y="33"/>
                      </a:lnTo>
                      <a:lnTo>
                        <a:pt x="23" y="35"/>
                      </a:lnTo>
                      <a:lnTo>
                        <a:pt x="25" y="33"/>
                      </a:lnTo>
                      <a:lnTo>
                        <a:pt x="21" y="31"/>
                      </a:lnTo>
                      <a:lnTo>
                        <a:pt x="25" y="26"/>
                      </a:lnTo>
                      <a:lnTo>
                        <a:pt x="31" y="22"/>
                      </a:lnTo>
                      <a:lnTo>
                        <a:pt x="33" y="18"/>
                      </a:lnTo>
                      <a:lnTo>
                        <a:pt x="37" y="14"/>
                      </a:lnTo>
                      <a:lnTo>
                        <a:pt x="41" y="10"/>
                      </a:lnTo>
                      <a:lnTo>
                        <a:pt x="45" y="6"/>
                      </a:lnTo>
                      <a:lnTo>
                        <a:pt x="51" y="2"/>
                      </a:lnTo>
                      <a:lnTo>
                        <a:pt x="60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71" name="Freeform 158"/>
                <p:cNvSpPr>
                  <a:spLocks noChangeAspect="1"/>
                </p:cNvSpPr>
                <p:nvPr/>
              </p:nvSpPr>
              <p:spPr bwMode="gray">
                <a:xfrm>
                  <a:off x="3432" y="1461"/>
                  <a:ext cx="17" cy="53"/>
                </a:xfrm>
                <a:custGeom>
                  <a:avLst/>
                  <a:gdLst>
                    <a:gd name="T0" fmla="*/ 10 w 19"/>
                    <a:gd name="T1" fmla="*/ 47 h 47"/>
                    <a:gd name="T2" fmla="*/ 14 w 19"/>
                    <a:gd name="T3" fmla="*/ 47 h 47"/>
                    <a:gd name="T4" fmla="*/ 14 w 19"/>
                    <a:gd name="T5" fmla="*/ 47 h 47"/>
                    <a:gd name="T6" fmla="*/ 12 w 19"/>
                    <a:gd name="T7" fmla="*/ 45 h 47"/>
                    <a:gd name="T8" fmla="*/ 12 w 19"/>
                    <a:gd name="T9" fmla="*/ 39 h 47"/>
                    <a:gd name="T10" fmla="*/ 14 w 19"/>
                    <a:gd name="T11" fmla="*/ 37 h 47"/>
                    <a:gd name="T12" fmla="*/ 19 w 19"/>
                    <a:gd name="T13" fmla="*/ 31 h 47"/>
                    <a:gd name="T14" fmla="*/ 16 w 19"/>
                    <a:gd name="T15" fmla="*/ 25 h 47"/>
                    <a:gd name="T16" fmla="*/ 19 w 19"/>
                    <a:gd name="T17" fmla="*/ 12 h 47"/>
                    <a:gd name="T18" fmla="*/ 16 w 19"/>
                    <a:gd name="T19" fmla="*/ 8 h 47"/>
                    <a:gd name="T20" fmla="*/ 19 w 19"/>
                    <a:gd name="T21" fmla="*/ 4 h 47"/>
                    <a:gd name="T22" fmla="*/ 16 w 19"/>
                    <a:gd name="T23" fmla="*/ 2 h 47"/>
                    <a:gd name="T24" fmla="*/ 12 w 19"/>
                    <a:gd name="T25" fmla="*/ 0 h 47"/>
                    <a:gd name="T26" fmla="*/ 6 w 19"/>
                    <a:gd name="T27" fmla="*/ 4 h 47"/>
                    <a:gd name="T28" fmla="*/ 6 w 19"/>
                    <a:gd name="T29" fmla="*/ 8 h 47"/>
                    <a:gd name="T30" fmla="*/ 4 w 19"/>
                    <a:gd name="T31" fmla="*/ 12 h 47"/>
                    <a:gd name="T32" fmla="*/ 0 w 19"/>
                    <a:gd name="T33" fmla="*/ 27 h 47"/>
                    <a:gd name="T34" fmla="*/ 2 w 19"/>
                    <a:gd name="T35" fmla="*/ 33 h 47"/>
                    <a:gd name="T36" fmla="*/ 4 w 19"/>
                    <a:gd name="T37" fmla="*/ 39 h 47"/>
                    <a:gd name="T38" fmla="*/ 6 w 19"/>
                    <a:gd name="T39" fmla="*/ 41 h 47"/>
                    <a:gd name="T40" fmla="*/ 10 w 19"/>
                    <a:gd name="T41" fmla="*/ 47 h 4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"/>
                    <a:gd name="T64" fmla="*/ 0 h 47"/>
                    <a:gd name="T65" fmla="*/ 19 w 19"/>
                    <a:gd name="T66" fmla="*/ 47 h 4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" h="47">
                      <a:moveTo>
                        <a:pt x="10" y="47"/>
                      </a:moveTo>
                      <a:lnTo>
                        <a:pt x="14" y="47"/>
                      </a:lnTo>
                      <a:lnTo>
                        <a:pt x="12" y="45"/>
                      </a:lnTo>
                      <a:lnTo>
                        <a:pt x="12" y="39"/>
                      </a:lnTo>
                      <a:lnTo>
                        <a:pt x="14" y="37"/>
                      </a:lnTo>
                      <a:lnTo>
                        <a:pt x="19" y="31"/>
                      </a:lnTo>
                      <a:lnTo>
                        <a:pt x="16" y="25"/>
                      </a:lnTo>
                      <a:lnTo>
                        <a:pt x="19" y="12"/>
                      </a:lnTo>
                      <a:lnTo>
                        <a:pt x="16" y="8"/>
                      </a:lnTo>
                      <a:lnTo>
                        <a:pt x="19" y="4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6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4" y="39"/>
                      </a:lnTo>
                      <a:lnTo>
                        <a:pt x="6" y="41"/>
                      </a:lnTo>
                      <a:lnTo>
                        <a:pt x="10" y="4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72" name="Freeform 159"/>
                <p:cNvSpPr>
                  <a:spLocks noChangeAspect="1"/>
                </p:cNvSpPr>
                <p:nvPr/>
              </p:nvSpPr>
              <p:spPr bwMode="gray">
                <a:xfrm>
                  <a:off x="2196" y="787"/>
                  <a:ext cx="108" cy="199"/>
                </a:xfrm>
                <a:custGeom>
                  <a:avLst/>
                  <a:gdLst>
                    <a:gd name="T0" fmla="*/ 115 w 119"/>
                    <a:gd name="T1" fmla="*/ 29 h 177"/>
                    <a:gd name="T2" fmla="*/ 113 w 119"/>
                    <a:gd name="T3" fmla="*/ 22 h 177"/>
                    <a:gd name="T4" fmla="*/ 111 w 119"/>
                    <a:gd name="T5" fmla="*/ 14 h 177"/>
                    <a:gd name="T6" fmla="*/ 99 w 119"/>
                    <a:gd name="T7" fmla="*/ 8 h 177"/>
                    <a:gd name="T8" fmla="*/ 84 w 119"/>
                    <a:gd name="T9" fmla="*/ 0 h 177"/>
                    <a:gd name="T10" fmla="*/ 78 w 119"/>
                    <a:gd name="T11" fmla="*/ 8 h 177"/>
                    <a:gd name="T12" fmla="*/ 68 w 119"/>
                    <a:gd name="T13" fmla="*/ 6 h 177"/>
                    <a:gd name="T14" fmla="*/ 61 w 119"/>
                    <a:gd name="T15" fmla="*/ 12 h 177"/>
                    <a:gd name="T16" fmla="*/ 53 w 119"/>
                    <a:gd name="T17" fmla="*/ 12 h 177"/>
                    <a:gd name="T18" fmla="*/ 43 w 119"/>
                    <a:gd name="T19" fmla="*/ 22 h 177"/>
                    <a:gd name="T20" fmla="*/ 37 w 119"/>
                    <a:gd name="T21" fmla="*/ 33 h 177"/>
                    <a:gd name="T22" fmla="*/ 28 w 119"/>
                    <a:gd name="T23" fmla="*/ 35 h 177"/>
                    <a:gd name="T24" fmla="*/ 22 w 119"/>
                    <a:gd name="T25" fmla="*/ 55 h 177"/>
                    <a:gd name="T26" fmla="*/ 22 w 119"/>
                    <a:gd name="T27" fmla="*/ 62 h 177"/>
                    <a:gd name="T28" fmla="*/ 6 w 119"/>
                    <a:gd name="T29" fmla="*/ 68 h 177"/>
                    <a:gd name="T30" fmla="*/ 6 w 119"/>
                    <a:gd name="T31" fmla="*/ 91 h 177"/>
                    <a:gd name="T32" fmla="*/ 8 w 119"/>
                    <a:gd name="T33" fmla="*/ 99 h 177"/>
                    <a:gd name="T34" fmla="*/ 8 w 119"/>
                    <a:gd name="T35" fmla="*/ 115 h 177"/>
                    <a:gd name="T36" fmla="*/ 2 w 119"/>
                    <a:gd name="T37" fmla="*/ 119 h 177"/>
                    <a:gd name="T38" fmla="*/ 0 w 119"/>
                    <a:gd name="T39" fmla="*/ 130 h 177"/>
                    <a:gd name="T40" fmla="*/ 4 w 119"/>
                    <a:gd name="T41" fmla="*/ 142 h 177"/>
                    <a:gd name="T42" fmla="*/ 6 w 119"/>
                    <a:gd name="T43" fmla="*/ 150 h 177"/>
                    <a:gd name="T44" fmla="*/ 16 w 119"/>
                    <a:gd name="T45" fmla="*/ 159 h 177"/>
                    <a:gd name="T46" fmla="*/ 14 w 119"/>
                    <a:gd name="T47" fmla="*/ 163 h 177"/>
                    <a:gd name="T48" fmla="*/ 12 w 119"/>
                    <a:gd name="T49" fmla="*/ 165 h 177"/>
                    <a:gd name="T50" fmla="*/ 16 w 119"/>
                    <a:gd name="T51" fmla="*/ 173 h 177"/>
                    <a:gd name="T52" fmla="*/ 26 w 119"/>
                    <a:gd name="T53" fmla="*/ 175 h 177"/>
                    <a:gd name="T54" fmla="*/ 33 w 119"/>
                    <a:gd name="T55" fmla="*/ 173 h 177"/>
                    <a:gd name="T56" fmla="*/ 35 w 119"/>
                    <a:gd name="T57" fmla="*/ 167 h 177"/>
                    <a:gd name="T58" fmla="*/ 45 w 119"/>
                    <a:gd name="T59" fmla="*/ 165 h 177"/>
                    <a:gd name="T60" fmla="*/ 53 w 119"/>
                    <a:gd name="T61" fmla="*/ 150 h 177"/>
                    <a:gd name="T62" fmla="*/ 55 w 119"/>
                    <a:gd name="T63" fmla="*/ 136 h 177"/>
                    <a:gd name="T64" fmla="*/ 66 w 119"/>
                    <a:gd name="T65" fmla="*/ 128 h 177"/>
                    <a:gd name="T66" fmla="*/ 68 w 119"/>
                    <a:gd name="T67" fmla="*/ 126 h 177"/>
                    <a:gd name="T68" fmla="*/ 57 w 119"/>
                    <a:gd name="T69" fmla="*/ 124 h 177"/>
                    <a:gd name="T70" fmla="*/ 53 w 119"/>
                    <a:gd name="T71" fmla="*/ 119 h 177"/>
                    <a:gd name="T72" fmla="*/ 63 w 119"/>
                    <a:gd name="T73" fmla="*/ 121 h 177"/>
                    <a:gd name="T74" fmla="*/ 74 w 119"/>
                    <a:gd name="T75" fmla="*/ 121 h 177"/>
                    <a:gd name="T76" fmla="*/ 72 w 119"/>
                    <a:gd name="T77" fmla="*/ 111 h 177"/>
                    <a:gd name="T78" fmla="*/ 61 w 119"/>
                    <a:gd name="T79" fmla="*/ 107 h 177"/>
                    <a:gd name="T80" fmla="*/ 57 w 119"/>
                    <a:gd name="T81" fmla="*/ 95 h 177"/>
                    <a:gd name="T82" fmla="*/ 59 w 119"/>
                    <a:gd name="T83" fmla="*/ 88 h 177"/>
                    <a:gd name="T84" fmla="*/ 57 w 119"/>
                    <a:gd name="T85" fmla="*/ 82 h 177"/>
                    <a:gd name="T86" fmla="*/ 68 w 119"/>
                    <a:gd name="T87" fmla="*/ 76 h 177"/>
                    <a:gd name="T88" fmla="*/ 76 w 119"/>
                    <a:gd name="T89" fmla="*/ 70 h 177"/>
                    <a:gd name="T90" fmla="*/ 90 w 119"/>
                    <a:gd name="T91" fmla="*/ 64 h 177"/>
                    <a:gd name="T92" fmla="*/ 96 w 119"/>
                    <a:gd name="T93" fmla="*/ 58 h 177"/>
                    <a:gd name="T94" fmla="*/ 92 w 119"/>
                    <a:gd name="T95" fmla="*/ 53 h 177"/>
                    <a:gd name="T96" fmla="*/ 94 w 119"/>
                    <a:gd name="T97" fmla="*/ 47 h 177"/>
                    <a:gd name="T98" fmla="*/ 103 w 119"/>
                    <a:gd name="T99" fmla="*/ 45 h 177"/>
                    <a:gd name="T100" fmla="*/ 109 w 119"/>
                    <a:gd name="T101" fmla="*/ 41 h 177"/>
                    <a:gd name="T102" fmla="*/ 119 w 119"/>
                    <a:gd name="T103" fmla="*/ 39 h 17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19"/>
                    <a:gd name="T157" fmla="*/ 0 h 177"/>
                    <a:gd name="T158" fmla="*/ 119 w 119"/>
                    <a:gd name="T159" fmla="*/ 177 h 17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19" h="177">
                      <a:moveTo>
                        <a:pt x="115" y="35"/>
                      </a:moveTo>
                      <a:lnTo>
                        <a:pt x="115" y="29"/>
                      </a:lnTo>
                      <a:lnTo>
                        <a:pt x="113" y="25"/>
                      </a:lnTo>
                      <a:lnTo>
                        <a:pt x="113" y="22"/>
                      </a:lnTo>
                      <a:lnTo>
                        <a:pt x="111" y="20"/>
                      </a:lnTo>
                      <a:lnTo>
                        <a:pt x="111" y="14"/>
                      </a:lnTo>
                      <a:lnTo>
                        <a:pt x="103" y="10"/>
                      </a:lnTo>
                      <a:lnTo>
                        <a:pt x="99" y="8"/>
                      </a:lnTo>
                      <a:lnTo>
                        <a:pt x="88" y="4"/>
                      </a:lnTo>
                      <a:lnTo>
                        <a:pt x="84" y="0"/>
                      </a:lnTo>
                      <a:lnTo>
                        <a:pt x="80" y="0"/>
                      </a:lnTo>
                      <a:lnTo>
                        <a:pt x="78" y="8"/>
                      </a:lnTo>
                      <a:lnTo>
                        <a:pt x="74" y="8"/>
                      </a:lnTo>
                      <a:lnTo>
                        <a:pt x="68" y="6"/>
                      </a:lnTo>
                      <a:lnTo>
                        <a:pt x="59" y="6"/>
                      </a:lnTo>
                      <a:lnTo>
                        <a:pt x="61" y="12"/>
                      </a:lnTo>
                      <a:lnTo>
                        <a:pt x="57" y="14"/>
                      </a:lnTo>
                      <a:lnTo>
                        <a:pt x="53" y="12"/>
                      </a:lnTo>
                      <a:lnTo>
                        <a:pt x="49" y="14"/>
                      </a:lnTo>
                      <a:lnTo>
                        <a:pt x="43" y="22"/>
                      </a:lnTo>
                      <a:lnTo>
                        <a:pt x="43" y="25"/>
                      </a:lnTo>
                      <a:lnTo>
                        <a:pt x="37" y="33"/>
                      </a:lnTo>
                      <a:lnTo>
                        <a:pt x="35" y="35"/>
                      </a:lnTo>
                      <a:lnTo>
                        <a:pt x="28" y="35"/>
                      </a:lnTo>
                      <a:lnTo>
                        <a:pt x="26" y="45"/>
                      </a:lnTo>
                      <a:lnTo>
                        <a:pt x="22" y="55"/>
                      </a:lnTo>
                      <a:lnTo>
                        <a:pt x="24" y="58"/>
                      </a:lnTo>
                      <a:lnTo>
                        <a:pt x="22" y="62"/>
                      </a:lnTo>
                      <a:lnTo>
                        <a:pt x="12" y="62"/>
                      </a:lnTo>
                      <a:lnTo>
                        <a:pt x="6" y="68"/>
                      </a:lnTo>
                      <a:lnTo>
                        <a:pt x="4" y="76"/>
                      </a:lnTo>
                      <a:lnTo>
                        <a:pt x="6" y="91"/>
                      </a:lnTo>
                      <a:lnTo>
                        <a:pt x="10" y="97"/>
                      </a:lnTo>
                      <a:lnTo>
                        <a:pt x="8" y="99"/>
                      </a:lnTo>
                      <a:lnTo>
                        <a:pt x="10" y="105"/>
                      </a:lnTo>
                      <a:lnTo>
                        <a:pt x="8" y="115"/>
                      </a:lnTo>
                      <a:lnTo>
                        <a:pt x="4" y="115"/>
                      </a:lnTo>
                      <a:lnTo>
                        <a:pt x="2" y="119"/>
                      </a:lnTo>
                      <a:lnTo>
                        <a:pt x="2" y="128"/>
                      </a:lnTo>
                      <a:lnTo>
                        <a:pt x="0" y="130"/>
                      </a:lnTo>
                      <a:lnTo>
                        <a:pt x="0" y="138"/>
                      </a:lnTo>
                      <a:lnTo>
                        <a:pt x="4" y="142"/>
                      </a:lnTo>
                      <a:lnTo>
                        <a:pt x="4" y="146"/>
                      </a:lnTo>
                      <a:lnTo>
                        <a:pt x="6" y="150"/>
                      </a:lnTo>
                      <a:lnTo>
                        <a:pt x="8" y="150"/>
                      </a:lnTo>
                      <a:lnTo>
                        <a:pt x="16" y="159"/>
                      </a:lnTo>
                      <a:lnTo>
                        <a:pt x="16" y="163"/>
                      </a:lnTo>
                      <a:lnTo>
                        <a:pt x="14" y="163"/>
                      </a:lnTo>
                      <a:lnTo>
                        <a:pt x="14" y="165"/>
                      </a:lnTo>
                      <a:lnTo>
                        <a:pt x="12" y="165"/>
                      </a:lnTo>
                      <a:lnTo>
                        <a:pt x="14" y="167"/>
                      </a:lnTo>
                      <a:lnTo>
                        <a:pt x="16" y="173"/>
                      </a:lnTo>
                      <a:lnTo>
                        <a:pt x="16" y="177"/>
                      </a:lnTo>
                      <a:lnTo>
                        <a:pt x="26" y="175"/>
                      </a:lnTo>
                      <a:lnTo>
                        <a:pt x="30" y="175"/>
                      </a:lnTo>
                      <a:lnTo>
                        <a:pt x="33" y="173"/>
                      </a:lnTo>
                      <a:lnTo>
                        <a:pt x="30" y="171"/>
                      </a:lnTo>
                      <a:lnTo>
                        <a:pt x="35" y="167"/>
                      </a:lnTo>
                      <a:lnTo>
                        <a:pt x="37" y="165"/>
                      </a:lnTo>
                      <a:lnTo>
                        <a:pt x="45" y="165"/>
                      </a:lnTo>
                      <a:lnTo>
                        <a:pt x="51" y="157"/>
                      </a:lnTo>
                      <a:lnTo>
                        <a:pt x="53" y="150"/>
                      </a:lnTo>
                      <a:lnTo>
                        <a:pt x="55" y="144"/>
                      </a:lnTo>
                      <a:lnTo>
                        <a:pt x="55" y="136"/>
                      </a:lnTo>
                      <a:lnTo>
                        <a:pt x="61" y="130"/>
                      </a:lnTo>
                      <a:lnTo>
                        <a:pt x="66" y="128"/>
                      </a:lnTo>
                      <a:lnTo>
                        <a:pt x="66" y="126"/>
                      </a:lnTo>
                      <a:lnTo>
                        <a:pt x="68" y="126"/>
                      </a:lnTo>
                      <a:lnTo>
                        <a:pt x="63" y="126"/>
                      </a:lnTo>
                      <a:lnTo>
                        <a:pt x="57" y="124"/>
                      </a:lnTo>
                      <a:lnTo>
                        <a:pt x="51" y="121"/>
                      </a:lnTo>
                      <a:lnTo>
                        <a:pt x="53" y="119"/>
                      </a:lnTo>
                      <a:lnTo>
                        <a:pt x="59" y="121"/>
                      </a:lnTo>
                      <a:lnTo>
                        <a:pt x="63" y="121"/>
                      </a:lnTo>
                      <a:lnTo>
                        <a:pt x="68" y="124"/>
                      </a:lnTo>
                      <a:lnTo>
                        <a:pt x="74" y="121"/>
                      </a:lnTo>
                      <a:lnTo>
                        <a:pt x="76" y="117"/>
                      </a:lnTo>
                      <a:lnTo>
                        <a:pt x="72" y="111"/>
                      </a:lnTo>
                      <a:lnTo>
                        <a:pt x="66" y="109"/>
                      </a:lnTo>
                      <a:lnTo>
                        <a:pt x="61" y="107"/>
                      </a:lnTo>
                      <a:lnTo>
                        <a:pt x="55" y="99"/>
                      </a:lnTo>
                      <a:lnTo>
                        <a:pt x="57" y="95"/>
                      </a:lnTo>
                      <a:lnTo>
                        <a:pt x="59" y="95"/>
                      </a:lnTo>
                      <a:lnTo>
                        <a:pt x="59" y="88"/>
                      </a:lnTo>
                      <a:lnTo>
                        <a:pt x="61" y="86"/>
                      </a:lnTo>
                      <a:lnTo>
                        <a:pt x="57" y="82"/>
                      </a:lnTo>
                      <a:lnTo>
                        <a:pt x="63" y="80"/>
                      </a:lnTo>
                      <a:lnTo>
                        <a:pt x="68" y="76"/>
                      </a:lnTo>
                      <a:lnTo>
                        <a:pt x="74" y="72"/>
                      </a:lnTo>
                      <a:lnTo>
                        <a:pt x="76" y="70"/>
                      </a:lnTo>
                      <a:lnTo>
                        <a:pt x="84" y="68"/>
                      </a:lnTo>
                      <a:lnTo>
                        <a:pt x="90" y="64"/>
                      </a:lnTo>
                      <a:lnTo>
                        <a:pt x="92" y="62"/>
                      </a:lnTo>
                      <a:lnTo>
                        <a:pt x="96" y="58"/>
                      </a:lnTo>
                      <a:lnTo>
                        <a:pt x="94" y="55"/>
                      </a:lnTo>
                      <a:lnTo>
                        <a:pt x="92" y="53"/>
                      </a:lnTo>
                      <a:lnTo>
                        <a:pt x="94" y="51"/>
                      </a:lnTo>
                      <a:lnTo>
                        <a:pt x="94" y="47"/>
                      </a:lnTo>
                      <a:lnTo>
                        <a:pt x="99" y="45"/>
                      </a:lnTo>
                      <a:lnTo>
                        <a:pt x="103" y="45"/>
                      </a:lnTo>
                      <a:lnTo>
                        <a:pt x="103" y="41"/>
                      </a:lnTo>
                      <a:lnTo>
                        <a:pt x="109" y="41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5" y="3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73" name="Freeform 160"/>
                <p:cNvSpPr>
                  <a:spLocks noChangeAspect="1"/>
                </p:cNvSpPr>
                <p:nvPr/>
              </p:nvSpPr>
              <p:spPr bwMode="gray">
                <a:xfrm>
                  <a:off x="2273" y="771"/>
                  <a:ext cx="101" cy="147"/>
                </a:xfrm>
                <a:custGeom>
                  <a:avLst/>
                  <a:gdLst>
                    <a:gd name="T0" fmla="*/ 95 w 109"/>
                    <a:gd name="T1" fmla="*/ 112 h 130"/>
                    <a:gd name="T2" fmla="*/ 107 w 109"/>
                    <a:gd name="T3" fmla="*/ 93 h 130"/>
                    <a:gd name="T4" fmla="*/ 97 w 109"/>
                    <a:gd name="T5" fmla="*/ 81 h 130"/>
                    <a:gd name="T6" fmla="*/ 93 w 109"/>
                    <a:gd name="T7" fmla="*/ 71 h 130"/>
                    <a:gd name="T8" fmla="*/ 91 w 109"/>
                    <a:gd name="T9" fmla="*/ 64 h 130"/>
                    <a:gd name="T10" fmla="*/ 89 w 109"/>
                    <a:gd name="T11" fmla="*/ 58 h 130"/>
                    <a:gd name="T12" fmla="*/ 81 w 109"/>
                    <a:gd name="T13" fmla="*/ 40 h 130"/>
                    <a:gd name="T14" fmla="*/ 85 w 109"/>
                    <a:gd name="T15" fmla="*/ 29 h 130"/>
                    <a:gd name="T16" fmla="*/ 74 w 109"/>
                    <a:gd name="T17" fmla="*/ 25 h 130"/>
                    <a:gd name="T18" fmla="*/ 72 w 109"/>
                    <a:gd name="T19" fmla="*/ 15 h 130"/>
                    <a:gd name="T20" fmla="*/ 74 w 109"/>
                    <a:gd name="T21" fmla="*/ 13 h 130"/>
                    <a:gd name="T22" fmla="*/ 74 w 109"/>
                    <a:gd name="T23" fmla="*/ 7 h 130"/>
                    <a:gd name="T24" fmla="*/ 62 w 109"/>
                    <a:gd name="T25" fmla="*/ 0 h 130"/>
                    <a:gd name="T26" fmla="*/ 52 w 109"/>
                    <a:gd name="T27" fmla="*/ 2 h 130"/>
                    <a:gd name="T28" fmla="*/ 45 w 109"/>
                    <a:gd name="T29" fmla="*/ 15 h 130"/>
                    <a:gd name="T30" fmla="*/ 39 w 109"/>
                    <a:gd name="T31" fmla="*/ 19 h 130"/>
                    <a:gd name="T32" fmla="*/ 27 w 109"/>
                    <a:gd name="T33" fmla="*/ 19 h 130"/>
                    <a:gd name="T34" fmla="*/ 4 w 109"/>
                    <a:gd name="T35" fmla="*/ 9 h 130"/>
                    <a:gd name="T36" fmla="*/ 2 w 109"/>
                    <a:gd name="T37" fmla="*/ 13 h 130"/>
                    <a:gd name="T38" fmla="*/ 4 w 109"/>
                    <a:gd name="T39" fmla="*/ 17 h 130"/>
                    <a:gd name="T40" fmla="*/ 19 w 109"/>
                    <a:gd name="T41" fmla="*/ 23 h 130"/>
                    <a:gd name="T42" fmla="*/ 27 w 109"/>
                    <a:gd name="T43" fmla="*/ 33 h 130"/>
                    <a:gd name="T44" fmla="*/ 29 w 109"/>
                    <a:gd name="T45" fmla="*/ 38 h 130"/>
                    <a:gd name="T46" fmla="*/ 31 w 109"/>
                    <a:gd name="T47" fmla="*/ 48 h 130"/>
                    <a:gd name="T48" fmla="*/ 35 w 109"/>
                    <a:gd name="T49" fmla="*/ 54 h 130"/>
                    <a:gd name="T50" fmla="*/ 48 w 109"/>
                    <a:gd name="T51" fmla="*/ 58 h 130"/>
                    <a:gd name="T52" fmla="*/ 50 w 109"/>
                    <a:gd name="T53" fmla="*/ 64 h 130"/>
                    <a:gd name="T54" fmla="*/ 45 w 109"/>
                    <a:gd name="T55" fmla="*/ 64 h 130"/>
                    <a:gd name="T56" fmla="*/ 39 w 109"/>
                    <a:gd name="T57" fmla="*/ 68 h 130"/>
                    <a:gd name="T58" fmla="*/ 33 w 109"/>
                    <a:gd name="T59" fmla="*/ 75 h 130"/>
                    <a:gd name="T60" fmla="*/ 23 w 109"/>
                    <a:gd name="T61" fmla="*/ 85 h 130"/>
                    <a:gd name="T62" fmla="*/ 17 w 109"/>
                    <a:gd name="T63" fmla="*/ 87 h 130"/>
                    <a:gd name="T64" fmla="*/ 10 w 109"/>
                    <a:gd name="T65" fmla="*/ 93 h 130"/>
                    <a:gd name="T66" fmla="*/ 12 w 109"/>
                    <a:gd name="T67" fmla="*/ 106 h 130"/>
                    <a:gd name="T68" fmla="*/ 15 w 109"/>
                    <a:gd name="T69" fmla="*/ 120 h 130"/>
                    <a:gd name="T70" fmla="*/ 21 w 109"/>
                    <a:gd name="T71" fmla="*/ 122 h 130"/>
                    <a:gd name="T72" fmla="*/ 31 w 109"/>
                    <a:gd name="T73" fmla="*/ 124 h 130"/>
                    <a:gd name="T74" fmla="*/ 29 w 109"/>
                    <a:gd name="T75" fmla="*/ 130 h 130"/>
                    <a:gd name="T76" fmla="*/ 37 w 109"/>
                    <a:gd name="T77" fmla="*/ 130 h 130"/>
                    <a:gd name="T78" fmla="*/ 45 w 109"/>
                    <a:gd name="T79" fmla="*/ 128 h 130"/>
                    <a:gd name="T80" fmla="*/ 58 w 109"/>
                    <a:gd name="T81" fmla="*/ 124 h 130"/>
                    <a:gd name="T82" fmla="*/ 66 w 109"/>
                    <a:gd name="T83" fmla="*/ 124 h 130"/>
                    <a:gd name="T84" fmla="*/ 76 w 109"/>
                    <a:gd name="T85" fmla="*/ 122 h 130"/>
                    <a:gd name="T86" fmla="*/ 83 w 109"/>
                    <a:gd name="T87" fmla="*/ 118 h 1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9"/>
                    <a:gd name="T133" fmla="*/ 0 h 130"/>
                    <a:gd name="T134" fmla="*/ 109 w 109"/>
                    <a:gd name="T135" fmla="*/ 130 h 1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9" h="130">
                      <a:moveTo>
                        <a:pt x="89" y="116"/>
                      </a:moveTo>
                      <a:lnTo>
                        <a:pt x="95" y="112"/>
                      </a:lnTo>
                      <a:lnTo>
                        <a:pt x="103" y="99"/>
                      </a:lnTo>
                      <a:lnTo>
                        <a:pt x="107" y="93"/>
                      </a:lnTo>
                      <a:lnTo>
                        <a:pt x="109" y="87"/>
                      </a:lnTo>
                      <a:lnTo>
                        <a:pt x="97" y="81"/>
                      </a:lnTo>
                      <a:lnTo>
                        <a:pt x="99" y="75"/>
                      </a:lnTo>
                      <a:lnTo>
                        <a:pt x="93" y="71"/>
                      </a:lnTo>
                      <a:lnTo>
                        <a:pt x="93" y="66"/>
                      </a:lnTo>
                      <a:lnTo>
                        <a:pt x="91" y="64"/>
                      </a:lnTo>
                      <a:lnTo>
                        <a:pt x="91" y="58"/>
                      </a:lnTo>
                      <a:lnTo>
                        <a:pt x="89" y="58"/>
                      </a:lnTo>
                      <a:lnTo>
                        <a:pt x="93" y="52"/>
                      </a:lnTo>
                      <a:lnTo>
                        <a:pt x="81" y="40"/>
                      </a:lnTo>
                      <a:lnTo>
                        <a:pt x="85" y="33"/>
                      </a:lnTo>
                      <a:lnTo>
                        <a:pt x="85" y="29"/>
                      </a:lnTo>
                      <a:lnTo>
                        <a:pt x="78" y="25"/>
                      </a:lnTo>
                      <a:lnTo>
                        <a:pt x="74" y="25"/>
                      </a:lnTo>
                      <a:lnTo>
                        <a:pt x="72" y="21"/>
                      </a:lnTo>
                      <a:lnTo>
                        <a:pt x="72" y="15"/>
                      </a:lnTo>
                      <a:lnTo>
                        <a:pt x="74" y="15"/>
                      </a:lnTo>
                      <a:lnTo>
                        <a:pt x="74" y="13"/>
                      </a:lnTo>
                      <a:lnTo>
                        <a:pt x="76" y="9"/>
                      </a:lnTo>
                      <a:lnTo>
                        <a:pt x="74" y="7"/>
                      </a:lnTo>
                      <a:lnTo>
                        <a:pt x="66" y="5"/>
                      </a:lnTo>
                      <a:lnTo>
                        <a:pt x="62" y="0"/>
                      </a:lnTo>
                      <a:lnTo>
                        <a:pt x="58" y="5"/>
                      </a:lnTo>
                      <a:lnTo>
                        <a:pt x="52" y="2"/>
                      </a:lnTo>
                      <a:lnTo>
                        <a:pt x="43" y="9"/>
                      </a:lnTo>
                      <a:lnTo>
                        <a:pt x="45" y="15"/>
                      </a:lnTo>
                      <a:lnTo>
                        <a:pt x="41" y="17"/>
                      </a:lnTo>
                      <a:lnTo>
                        <a:pt x="39" y="19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15" y="19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4" y="17"/>
                      </a:lnTo>
                      <a:lnTo>
                        <a:pt x="15" y="21"/>
                      </a:lnTo>
                      <a:lnTo>
                        <a:pt x="19" y="23"/>
                      </a:lnTo>
                      <a:lnTo>
                        <a:pt x="27" y="27"/>
                      </a:lnTo>
                      <a:lnTo>
                        <a:pt x="27" y="33"/>
                      </a:lnTo>
                      <a:lnTo>
                        <a:pt x="29" y="35"/>
                      </a:lnTo>
                      <a:lnTo>
                        <a:pt x="29" y="38"/>
                      </a:lnTo>
                      <a:lnTo>
                        <a:pt x="31" y="42"/>
                      </a:lnTo>
                      <a:lnTo>
                        <a:pt x="31" y="48"/>
                      </a:lnTo>
                      <a:lnTo>
                        <a:pt x="35" y="52"/>
                      </a:lnTo>
                      <a:lnTo>
                        <a:pt x="35" y="54"/>
                      </a:lnTo>
                      <a:lnTo>
                        <a:pt x="39" y="54"/>
                      </a:lnTo>
                      <a:lnTo>
                        <a:pt x="48" y="58"/>
                      </a:lnTo>
                      <a:lnTo>
                        <a:pt x="48" y="62"/>
                      </a:lnTo>
                      <a:lnTo>
                        <a:pt x="50" y="64"/>
                      </a:lnTo>
                      <a:lnTo>
                        <a:pt x="48" y="66"/>
                      </a:lnTo>
                      <a:lnTo>
                        <a:pt x="45" y="64"/>
                      </a:lnTo>
                      <a:lnTo>
                        <a:pt x="39" y="66"/>
                      </a:lnTo>
                      <a:lnTo>
                        <a:pt x="39" y="68"/>
                      </a:lnTo>
                      <a:lnTo>
                        <a:pt x="35" y="73"/>
                      </a:lnTo>
                      <a:lnTo>
                        <a:pt x="33" y="75"/>
                      </a:lnTo>
                      <a:lnTo>
                        <a:pt x="23" y="83"/>
                      </a:lnTo>
                      <a:lnTo>
                        <a:pt x="23" y="85"/>
                      </a:lnTo>
                      <a:lnTo>
                        <a:pt x="19" y="87"/>
                      </a:lnTo>
                      <a:lnTo>
                        <a:pt x="17" y="87"/>
                      </a:lnTo>
                      <a:lnTo>
                        <a:pt x="12" y="89"/>
                      </a:lnTo>
                      <a:lnTo>
                        <a:pt x="10" y="93"/>
                      </a:lnTo>
                      <a:lnTo>
                        <a:pt x="10" y="97"/>
                      </a:lnTo>
                      <a:lnTo>
                        <a:pt x="12" y="106"/>
                      </a:lnTo>
                      <a:lnTo>
                        <a:pt x="12" y="114"/>
                      </a:lnTo>
                      <a:lnTo>
                        <a:pt x="15" y="120"/>
                      </a:lnTo>
                      <a:lnTo>
                        <a:pt x="17" y="122"/>
                      </a:lnTo>
                      <a:lnTo>
                        <a:pt x="21" y="122"/>
                      </a:lnTo>
                      <a:lnTo>
                        <a:pt x="25" y="126"/>
                      </a:lnTo>
                      <a:lnTo>
                        <a:pt x="31" y="124"/>
                      </a:lnTo>
                      <a:lnTo>
                        <a:pt x="29" y="128"/>
                      </a:lnTo>
                      <a:lnTo>
                        <a:pt x="29" y="130"/>
                      </a:lnTo>
                      <a:lnTo>
                        <a:pt x="33" y="130"/>
                      </a:lnTo>
                      <a:lnTo>
                        <a:pt x="37" y="130"/>
                      </a:lnTo>
                      <a:lnTo>
                        <a:pt x="41" y="128"/>
                      </a:lnTo>
                      <a:lnTo>
                        <a:pt x="45" y="128"/>
                      </a:lnTo>
                      <a:lnTo>
                        <a:pt x="50" y="126"/>
                      </a:lnTo>
                      <a:lnTo>
                        <a:pt x="58" y="124"/>
                      </a:lnTo>
                      <a:lnTo>
                        <a:pt x="60" y="124"/>
                      </a:lnTo>
                      <a:lnTo>
                        <a:pt x="66" y="124"/>
                      </a:lnTo>
                      <a:lnTo>
                        <a:pt x="72" y="122"/>
                      </a:lnTo>
                      <a:lnTo>
                        <a:pt x="76" y="122"/>
                      </a:lnTo>
                      <a:lnTo>
                        <a:pt x="81" y="122"/>
                      </a:lnTo>
                      <a:lnTo>
                        <a:pt x="83" y="118"/>
                      </a:lnTo>
                      <a:lnTo>
                        <a:pt x="89" y="11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74" name="Freeform 161"/>
                <p:cNvSpPr>
                  <a:spLocks noChangeAspect="1"/>
                </p:cNvSpPr>
                <p:nvPr/>
              </p:nvSpPr>
              <p:spPr bwMode="gray">
                <a:xfrm>
                  <a:off x="2288" y="1095"/>
                  <a:ext cx="100" cy="71"/>
                </a:xfrm>
                <a:custGeom>
                  <a:avLst/>
                  <a:gdLst>
                    <a:gd name="T0" fmla="*/ 99 w 107"/>
                    <a:gd name="T1" fmla="*/ 41 h 62"/>
                    <a:gd name="T2" fmla="*/ 94 w 107"/>
                    <a:gd name="T3" fmla="*/ 41 h 62"/>
                    <a:gd name="T4" fmla="*/ 90 w 107"/>
                    <a:gd name="T5" fmla="*/ 41 h 62"/>
                    <a:gd name="T6" fmla="*/ 88 w 107"/>
                    <a:gd name="T7" fmla="*/ 39 h 62"/>
                    <a:gd name="T8" fmla="*/ 86 w 107"/>
                    <a:gd name="T9" fmla="*/ 33 h 62"/>
                    <a:gd name="T10" fmla="*/ 90 w 107"/>
                    <a:gd name="T11" fmla="*/ 23 h 62"/>
                    <a:gd name="T12" fmla="*/ 84 w 107"/>
                    <a:gd name="T13" fmla="*/ 17 h 62"/>
                    <a:gd name="T14" fmla="*/ 80 w 107"/>
                    <a:gd name="T15" fmla="*/ 12 h 62"/>
                    <a:gd name="T16" fmla="*/ 76 w 107"/>
                    <a:gd name="T17" fmla="*/ 8 h 62"/>
                    <a:gd name="T18" fmla="*/ 74 w 107"/>
                    <a:gd name="T19" fmla="*/ 4 h 62"/>
                    <a:gd name="T20" fmla="*/ 70 w 107"/>
                    <a:gd name="T21" fmla="*/ 0 h 62"/>
                    <a:gd name="T22" fmla="*/ 64 w 107"/>
                    <a:gd name="T23" fmla="*/ 2 h 62"/>
                    <a:gd name="T24" fmla="*/ 61 w 107"/>
                    <a:gd name="T25" fmla="*/ 4 h 62"/>
                    <a:gd name="T26" fmla="*/ 53 w 107"/>
                    <a:gd name="T27" fmla="*/ 4 h 62"/>
                    <a:gd name="T28" fmla="*/ 51 w 107"/>
                    <a:gd name="T29" fmla="*/ 6 h 62"/>
                    <a:gd name="T30" fmla="*/ 45 w 107"/>
                    <a:gd name="T31" fmla="*/ 4 h 62"/>
                    <a:gd name="T32" fmla="*/ 37 w 107"/>
                    <a:gd name="T33" fmla="*/ 4 h 62"/>
                    <a:gd name="T34" fmla="*/ 35 w 107"/>
                    <a:gd name="T35" fmla="*/ 2 h 62"/>
                    <a:gd name="T36" fmla="*/ 26 w 107"/>
                    <a:gd name="T37" fmla="*/ 4 h 62"/>
                    <a:gd name="T38" fmla="*/ 24 w 107"/>
                    <a:gd name="T39" fmla="*/ 6 h 62"/>
                    <a:gd name="T40" fmla="*/ 20 w 107"/>
                    <a:gd name="T41" fmla="*/ 8 h 62"/>
                    <a:gd name="T42" fmla="*/ 12 w 107"/>
                    <a:gd name="T43" fmla="*/ 21 h 62"/>
                    <a:gd name="T44" fmla="*/ 8 w 107"/>
                    <a:gd name="T45" fmla="*/ 29 h 62"/>
                    <a:gd name="T46" fmla="*/ 0 w 107"/>
                    <a:gd name="T47" fmla="*/ 29 h 62"/>
                    <a:gd name="T48" fmla="*/ 6 w 107"/>
                    <a:gd name="T49" fmla="*/ 35 h 62"/>
                    <a:gd name="T50" fmla="*/ 6 w 107"/>
                    <a:gd name="T51" fmla="*/ 39 h 62"/>
                    <a:gd name="T52" fmla="*/ 14 w 107"/>
                    <a:gd name="T53" fmla="*/ 43 h 62"/>
                    <a:gd name="T54" fmla="*/ 14 w 107"/>
                    <a:gd name="T55" fmla="*/ 48 h 62"/>
                    <a:gd name="T56" fmla="*/ 22 w 107"/>
                    <a:gd name="T57" fmla="*/ 52 h 62"/>
                    <a:gd name="T58" fmla="*/ 24 w 107"/>
                    <a:gd name="T59" fmla="*/ 50 h 62"/>
                    <a:gd name="T60" fmla="*/ 28 w 107"/>
                    <a:gd name="T61" fmla="*/ 52 h 62"/>
                    <a:gd name="T62" fmla="*/ 26 w 107"/>
                    <a:gd name="T63" fmla="*/ 54 h 62"/>
                    <a:gd name="T64" fmla="*/ 26 w 107"/>
                    <a:gd name="T65" fmla="*/ 56 h 62"/>
                    <a:gd name="T66" fmla="*/ 26 w 107"/>
                    <a:gd name="T67" fmla="*/ 60 h 62"/>
                    <a:gd name="T68" fmla="*/ 31 w 107"/>
                    <a:gd name="T69" fmla="*/ 62 h 62"/>
                    <a:gd name="T70" fmla="*/ 41 w 107"/>
                    <a:gd name="T71" fmla="*/ 62 h 62"/>
                    <a:gd name="T72" fmla="*/ 49 w 107"/>
                    <a:gd name="T73" fmla="*/ 62 h 62"/>
                    <a:gd name="T74" fmla="*/ 61 w 107"/>
                    <a:gd name="T75" fmla="*/ 62 h 62"/>
                    <a:gd name="T76" fmla="*/ 70 w 107"/>
                    <a:gd name="T77" fmla="*/ 58 h 62"/>
                    <a:gd name="T78" fmla="*/ 78 w 107"/>
                    <a:gd name="T79" fmla="*/ 58 h 62"/>
                    <a:gd name="T80" fmla="*/ 88 w 107"/>
                    <a:gd name="T81" fmla="*/ 60 h 62"/>
                    <a:gd name="T82" fmla="*/ 94 w 107"/>
                    <a:gd name="T83" fmla="*/ 62 h 62"/>
                    <a:gd name="T84" fmla="*/ 94 w 107"/>
                    <a:gd name="T85" fmla="*/ 60 h 62"/>
                    <a:gd name="T86" fmla="*/ 99 w 107"/>
                    <a:gd name="T87" fmla="*/ 54 h 62"/>
                    <a:gd name="T88" fmla="*/ 94 w 107"/>
                    <a:gd name="T89" fmla="*/ 52 h 62"/>
                    <a:gd name="T90" fmla="*/ 99 w 107"/>
                    <a:gd name="T91" fmla="*/ 45 h 62"/>
                    <a:gd name="T92" fmla="*/ 101 w 107"/>
                    <a:gd name="T93" fmla="*/ 48 h 62"/>
                    <a:gd name="T94" fmla="*/ 99 w 107"/>
                    <a:gd name="T95" fmla="*/ 54 h 62"/>
                    <a:gd name="T96" fmla="*/ 101 w 107"/>
                    <a:gd name="T97" fmla="*/ 52 h 62"/>
                    <a:gd name="T98" fmla="*/ 107 w 107"/>
                    <a:gd name="T99" fmla="*/ 48 h 62"/>
                    <a:gd name="T100" fmla="*/ 107 w 107"/>
                    <a:gd name="T101" fmla="*/ 43 h 62"/>
                    <a:gd name="T102" fmla="*/ 103 w 107"/>
                    <a:gd name="T103" fmla="*/ 41 h 62"/>
                    <a:gd name="T104" fmla="*/ 99 w 107"/>
                    <a:gd name="T105" fmla="*/ 41 h 6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7"/>
                    <a:gd name="T160" fmla="*/ 0 h 62"/>
                    <a:gd name="T161" fmla="*/ 107 w 107"/>
                    <a:gd name="T162" fmla="*/ 62 h 6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7" h="62">
                      <a:moveTo>
                        <a:pt x="99" y="41"/>
                      </a:moveTo>
                      <a:lnTo>
                        <a:pt x="94" y="41"/>
                      </a:lnTo>
                      <a:lnTo>
                        <a:pt x="90" y="41"/>
                      </a:lnTo>
                      <a:lnTo>
                        <a:pt x="88" y="39"/>
                      </a:lnTo>
                      <a:lnTo>
                        <a:pt x="86" y="33"/>
                      </a:lnTo>
                      <a:lnTo>
                        <a:pt x="90" y="23"/>
                      </a:lnTo>
                      <a:lnTo>
                        <a:pt x="84" y="17"/>
                      </a:lnTo>
                      <a:lnTo>
                        <a:pt x="80" y="12"/>
                      </a:lnTo>
                      <a:lnTo>
                        <a:pt x="76" y="8"/>
                      </a:lnTo>
                      <a:lnTo>
                        <a:pt x="74" y="4"/>
                      </a:lnTo>
                      <a:lnTo>
                        <a:pt x="70" y="0"/>
                      </a:lnTo>
                      <a:lnTo>
                        <a:pt x="64" y="2"/>
                      </a:lnTo>
                      <a:lnTo>
                        <a:pt x="61" y="4"/>
                      </a:lnTo>
                      <a:lnTo>
                        <a:pt x="53" y="4"/>
                      </a:lnTo>
                      <a:lnTo>
                        <a:pt x="51" y="6"/>
                      </a:lnTo>
                      <a:lnTo>
                        <a:pt x="45" y="4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26" y="4"/>
                      </a:lnTo>
                      <a:lnTo>
                        <a:pt x="24" y="6"/>
                      </a:lnTo>
                      <a:lnTo>
                        <a:pt x="20" y="8"/>
                      </a:lnTo>
                      <a:lnTo>
                        <a:pt x="12" y="21"/>
                      </a:lnTo>
                      <a:lnTo>
                        <a:pt x="8" y="29"/>
                      </a:lnTo>
                      <a:lnTo>
                        <a:pt x="0" y="29"/>
                      </a:lnTo>
                      <a:lnTo>
                        <a:pt x="6" y="35"/>
                      </a:lnTo>
                      <a:lnTo>
                        <a:pt x="6" y="39"/>
                      </a:lnTo>
                      <a:lnTo>
                        <a:pt x="14" y="43"/>
                      </a:lnTo>
                      <a:lnTo>
                        <a:pt x="14" y="48"/>
                      </a:lnTo>
                      <a:lnTo>
                        <a:pt x="22" y="52"/>
                      </a:lnTo>
                      <a:lnTo>
                        <a:pt x="24" y="50"/>
                      </a:lnTo>
                      <a:lnTo>
                        <a:pt x="28" y="52"/>
                      </a:lnTo>
                      <a:lnTo>
                        <a:pt x="26" y="54"/>
                      </a:lnTo>
                      <a:lnTo>
                        <a:pt x="26" y="56"/>
                      </a:lnTo>
                      <a:lnTo>
                        <a:pt x="26" y="60"/>
                      </a:lnTo>
                      <a:lnTo>
                        <a:pt x="31" y="62"/>
                      </a:lnTo>
                      <a:lnTo>
                        <a:pt x="41" y="62"/>
                      </a:lnTo>
                      <a:lnTo>
                        <a:pt x="49" y="62"/>
                      </a:lnTo>
                      <a:lnTo>
                        <a:pt x="61" y="62"/>
                      </a:lnTo>
                      <a:lnTo>
                        <a:pt x="70" y="58"/>
                      </a:lnTo>
                      <a:lnTo>
                        <a:pt x="78" y="58"/>
                      </a:lnTo>
                      <a:lnTo>
                        <a:pt x="88" y="60"/>
                      </a:lnTo>
                      <a:lnTo>
                        <a:pt x="94" y="62"/>
                      </a:lnTo>
                      <a:lnTo>
                        <a:pt x="94" y="60"/>
                      </a:lnTo>
                      <a:lnTo>
                        <a:pt x="99" y="54"/>
                      </a:lnTo>
                      <a:lnTo>
                        <a:pt x="94" y="52"/>
                      </a:lnTo>
                      <a:lnTo>
                        <a:pt x="99" y="45"/>
                      </a:lnTo>
                      <a:lnTo>
                        <a:pt x="101" y="48"/>
                      </a:lnTo>
                      <a:lnTo>
                        <a:pt x="99" y="54"/>
                      </a:lnTo>
                      <a:lnTo>
                        <a:pt x="101" y="52"/>
                      </a:lnTo>
                      <a:lnTo>
                        <a:pt x="107" y="48"/>
                      </a:lnTo>
                      <a:lnTo>
                        <a:pt x="107" y="43"/>
                      </a:lnTo>
                      <a:lnTo>
                        <a:pt x="103" y="41"/>
                      </a:lnTo>
                      <a:lnTo>
                        <a:pt x="99" y="4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75" name="Freeform 162"/>
                <p:cNvSpPr>
                  <a:spLocks noChangeAspect="1"/>
                </p:cNvSpPr>
                <p:nvPr/>
              </p:nvSpPr>
              <p:spPr bwMode="gray">
                <a:xfrm>
                  <a:off x="2222" y="993"/>
                  <a:ext cx="101" cy="89"/>
                </a:xfrm>
                <a:custGeom>
                  <a:avLst/>
                  <a:gdLst>
                    <a:gd name="T0" fmla="*/ 5 w 110"/>
                    <a:gd name="T1" fmla="*/ 31 h 79"/>
                    <a:gd name="T2" fmla="*/ 5 w 110"/>
                    <a:gd name="T3" fmla="*/ 42 h 79"/>
                    <a:gd name="T4" fmla="*/ 7 w 110"/>
                    <a:gd name="T5" fmla="*/ 54 h 79"/>
                    <a:gd name="T6" fmla="*/ 13 w 110"/>
                    <a:gd name="T7" fmla="*/ 56 h 79"/>
                    <a:gd name="T8" fmla="*/ 27 w 110"/>
                    <a:gd name="T9" fmla="*/ 64 h 79"/>
                    <a:gd name="T10" fmla="*/ 40 w 110"/>
                    <a:gd name="T11" fmla="*/ 62 h 79"/>
                    <a:gd name="T12" fmla="*/ 48 w 110"/>
                    <a:gd name="T13" fmla="*/ 66 h 79"/>
                    <a:gd name="T14" fmla="*/ 52 w 110"/>
                    <a:gd name="T15" fmla="*/ 75 h 79"/>
                    <a:gd name="T16" fmla="*/ 62 w 110"/>
                    <a:gd name="T17" fmla="*/ 75 h 79"/>
                    <a:gd name="T18" fmla="*/ 71 w 110"/>
                    <a:gd name="T19" fmla="*/ 75 h 79"/>
                    <a:gd name="T20" fmla="*/ 85 w 110"/>
                    <a:gd name="T21" fmla="*/ 75 h 79"/>
                    <a:gd name="T22" fmla="*/ 93 w 110"/>
                    <a:gd name="T23" fmla="*/ 79 h 79"/>
                    <a:gd name="T24" fmla="*/ 93 w 110"/>
                    <a:gd name="T25" fmla="*/ 73 h 79"/>
                    <a:gd name="T26" fmla="*/ 108 w 110"/>
                    <a:gd name="T27" fmla="*/ 62 h 79"/>
                    <a:gd name="T28" fmla="*/ 104 w 110"/>
                    <a:gd name="T29" fmla="*/ 48 h 79"/>
                    <a:gd name="T30" fmla="*/ 104 w 110"/>
                    <a:gd name="T31" fmla="*/ 37 h 79"/>
                    <a:gd name="T32" fmla="*/ 102 w 110"/>
                    <a:gd name="T33" fmla="*/ 29 h 79"/>
                    <a:gd name="T34" fmla="*/ 95 w 110"/>
                    <a:gd name="T35" fmla="*/ 17 h 79"/>
                    <a:gd name="T36" fmla="*/ 89 w 110"/>
                    <a:gd name="T37" fmla="*/ 7 h 79"/>
                    <a:gd name="T38" fmla="*/ 71 w 110"/>
                    <a:gd name="T39" fmla="*/ 9 h 79"/>
                    <a:gd name="T40" fmla="*/ 56 w 110"/>
                    <a:gd name="T41" fmla="*/ 11 h 79"/>
                    <a:gd name="T42" fmla="*/ 54 w 110"/>
                    <a:gd name="T43" fmla="*/ 11 h 79"/>
                    <a:gd name="T44" fmla="*/ 60 w 110"/>
                    <a:gd name="T45" fmla="*/ 4 h 79"/>
                    <a:gd name="T46" fmla="*/ 50 w 110"/>
                    <a:gd name="T47" fmla="*/ 9 h 79"/>
                    <a:gd name="T48" fmla="*/ 46 w 110"/>
                    <a:gd name="T49" fmla="*/ 4 h 79"/>
                    <a:gd name="T50" fmla="*/ 48 w 110"/>
                    <a:gd name="T51" fmla="*/ 2 h 79"/>
                    <a:gd name="T52" fmla="*/ 38 w 110"/>
                    <a:gd name="T53" fmla="*/ 0 h 79"/>
                    <a:gd name="T54" fmla="*/ 23 w 110"/>
                    <a:gd name="T55" fmla="*/ 4 h 79"/>
                    <a:gd name="T56" fmla="*/ 15 w 110"/>
                    <a:gd name="T57" fmla="*/ 9 h 79"/>
                    <a:gd name="T58" fmla="*/ 5 w 110"/>
                    <a:gd name="T59" fmla="*/ 11 h 79"/>
                    <a:gd name="T60" fmla="*/ 3 w 110"/>
                    <a:gd name="T61" fmla="*/ 15 h 79"/>
                    <a:gd name="T62" fmla="*/ 3 w 110"/>
                    <a:gd name="T63" fmla="*/ 21 h 7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0"/>
                    <a:gd name="T97" fmla="*/ 0 h 79"/>
                    <a:gd name="T98" fmla="*/ 110 w 110"/>
                    <a:gd name="T99" fmla="*/ 79 h 7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0" h="79">
                      <a:moveTo>
                        <a:pt x="0" y="27"/>
                      </a:moveTo>
                      <a:lnTo>
                        <a:pt x="5" y="31"/>
                      </a:lnTo>
                      <a:lnTo>
                        <a:pt x="7" y="37"/>
                      </a:lnTo>
                      <a:lnTo>
                        <a:pt x="5" y="42"/>
                      </a:lnTo>
                      <a:lnTo>
                        <a:pt x="11" y="46"/>
                      </a:lnTo>
                      <a:lnTo>
                        <a:pt x="7" y="54"/>
                      </a:lnTo>
                      <a:lnTo>
                        <a:pt x="13" y="54"/>
                      </a:lnTo>
                      <a:lnTo>
                        <a:pt x="13" y="56"/>
                      </a:lnTo>
                      <a:lnTo>
                        <a:pt x="21" y="58"/>
                      </a:lnTo>
                      <a:lnTo>
                        <a:pt x="27" y="64"/>
                      </a:lnTo>
                      <a:lnTo>
                        <a:pt x="31" y="62"/>
                      </a:lnTo>
                      <a:lnTo>
                        <a:pt x="40" y="62"/>
                      </a:lnTo>
                      <a:lnTo>
                        <a:pt x="40" y="64"/>
                      </a:lnTo>
                      <a:lnTo>
                        <a:pt x="48" y="66"/>
                      </a:lnTo>
                      <a:lnTo>
                        <a:pt x="52" y="73"/>
                      </a:lnTo>
                      <a:lnTo>
                        <a:pt x="52" y="75"/>
                      </a:lnTo>
                      <a:lnTo>
                        <a:pt x="60" y="73"/>
                      </a:lnTo>
                      <a:lnTo>
                        <a:pt x="62" y="75"/>
                      </a:lnTo>
                      <a:lnTo>
                        <a:pt x="66" y="77"/>
                      </a:lnTo>
                      <a:lnTo>
                        <a:pt x="71" y="75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7"/>
                      </a:lnTo>
                      <a:lnTo>
                        <a:pt x="93" y="79"/>
                      </a:lnTo>
                      <a:lnTo>
                        <a:pt x="93" y="75"/>
                      </a:lnTo>
                      <a:lnTo>
                        <a:pt x="93" y="73"/>
                      </a:lnTo>
                      <a:lnTo>
                        <a:pt x="102" y="62"/>
                      </a:lnTo>
                      <a:lnTo>
                        <a:pt x="108" y="62"/>
                      </a:lnTo>
                      <a:lnTo>
                        <a:pt x="110" y="58"/>
                      </a:lnTo>
                      <a:lnTo>
                        <a:pt x="104" y="48"/>
                      </a:lnTo>
                      <a:lnTo>
                        <a:pt x="104" y="46"/>
                      </a:lnTo>
                      <a:lnTo>
                        <a:pt x="104" y="37"/>
                      </a:lnTo>
                      <a:lnTo>
                        <a:pt x="99" y="35"/>
                      </a:lnTo>
                      <a:lnTo>
                        <a:pt x="102" y="29"/>
                      </a:lnTo>
                      <a:lnTo>
                        <a:pt x="102" y="21"/>
                      </a:lnTo>
                      <a:lnTo>
                        <a:pt x="95" y="17"/>
                      </a:lnTo>
                      <a:lnTo>
                        <a:pt x="95" y="11"/>
                      </a:lnTo>
                      <a:lnTo>
                        <a:pt x="89" y="7"/>
                      </a:lnTo>
                      <a:lnTo>
                        <a:pt x="81" y="9"/>
                      </a:lnTo>
                      <a:lnTo>
                        <a:pt x="71" y="9"/>
                      </a:lnTo>
                      <a:lnTo>
                        <a:pt x="62" y="7"/>
                      </a:lnTo>
                      <a:lnTo>
                        <a:pt x="56" y="11"/>
                      </a:lnTo>
                      <a:lnTo>
                        <a:pt x="54" y="11"/>
                      </a:lnTo>
                      <a:lnTo>
                        <a:pt x="60" y="4"/>
                      </a:lnTo>
                      <a:lnTo>
                        <a:pt x="54" y="9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6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38" y="0"/>
                      </a:lnTo>
                      <a:lnTo>
                        <a:pt x="31" y="4"/>
                      </a:lnTo>
                      <a:lnTo>
                        <a:pt x="23" y="4"/>
                      </a:lnTo>
                      <a:lnTo>
                        <a:pt x="21" y="9"/>
                      </a:lnTo>
                      <a:lnTo>
                        <a:pt x="15" y="9"/>
                      </a:lnTo>
                      <a:lnTo>
                        <a:pt x="11" y="11"/>
                      </a:lnTo>
                      <a:lnTo>
                        <a:pt x="5" y="11"/>
                      </a:lnTo>
                      <a:lnTo>
                        <a:pt x="3" y="15"/>
                      </a:lnTo>
                      <a:lnTo>
                        <a:pt x="0" y="17"/>
                      </a:lnTo>
                      <a:lnTo>
                        <a:pt x="3" y="21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76" name="Freeform 163"/>
                <p:cNvSpPr>
                  <a:spLocks noChangeAspect="1"/>
                </p:cNvSpPr>
                <p:nvPr/>
              </p:nvSpPr>
              <p:spPr bwMode="gray">
                <a:xfrm>
                  <a:off x="3551" y="1139"/>
                  <a:ext cx="62" cy="60"/>
                </a:xfrm>
                <a:custGeom>
                  <a:avLst/>
                  <a:gdLst>
                    <a:gd name="T0" fmla="*/ 8 w 66"/>
                    <a:gd name="T1" fmla="*/ 33 h 54"/>
                    <a:gd name="T2" fmla="*/ 4 w 66"/>
                    <a:gd name="T3" fmla="*/ 31 h 54"/>
                    <a:gd name="T4" fmla="*/ 4 w 66"/>
                    <a:gd name="T5" fmla="*/ 29 h 54"/>
                    <a:gd name="T6" fmla="*/ 8 w 66"/>
                    <a:gd name="T7" fmla="*/ 31 h 54"/>
                    <a:gd name="T8" fmla="*/ 14 w 66"/>
                    <a:gd name="T9" fmla="*/ 31 h 54"/>
                    <a:gd name="T10" fmla="*/ 16 w 66"/>
                    <a:gd name="T11" fmla="*/ 29 h 54"/>
                    <a:gd name="T12" fmla="*/ 12 w 66"/>
                    <a:gd name="T13" fmla="*/ 25 h 54"/>
                    <a:gd name="T14" fmla="*/ 12 w 66"/>
                    <a:gd name="T15" fmla="*/ 21 h 54"/>
                    <a:gd name="T16" fmla="*/ 12 w 66"/>
                    <a:gd name="T17" fmla="*/ 17 h 54"/>
                    <a:gd name="T18" fmla="*/ 10 w 66"/>
                    <a:gd name="T19" fmla="*/ 13 h 54"/>
                    <a:gd name="T20" fmla="*/ 6 w 66"/>
                    <a:gd name="T21" fmla="*/ 6 h 54"/>
                    <a:gd name="T22" fmla="*/ 0 w 66"/>
                    <a:gd name="T23" fmla="*/ 2 h 54"/>
                    <a:gd name="T24" fmla="*/ 2 w 66"/>
                    <a:gd name="T25" fmla="*/ 0 h 54"/>
                    <a:gd name="T26" fmla="*/ 4 w 66"/>
                    <a:gd name="T27" fmla="*/ 0 h 54"/>
                    <a:gd name="T28" fmla="*/ 14 w 66"/>
                    <a:gd name="T29" fmla="*/ 6 h 54"/>
                    <a:gd name="T30" fmla="*/ 27 w 66"/>
                    <a:gd name="T31" fmla="*/ 15 h 54"/>
                    <a:gd name="T32" fmla="*/ 37 w 66"/>
                    <a:gd name="T33" fmla="*/ 19 h 54"/>
                    <a:gd name="T34" fmla="*/ 43 w 66"/>
                    <a:gd name="T35" fmla="*/ 17 h 54"/>
                    <a:gd name="T36" fmla="*/ 47 w 66"/>
                    <a:gd name="T37" fmla="*/ 21 h 54"/>
                    <a:gd name="T38" fmla="*/ 51 w 66"/>
                    <a:gd name="T39" fmla="*/ 21 h 54"/>
                    <a:gd name="T40" fmla="*/ 54 w 66"/>
                    <a:gd name="T41" fmla="*/ 17 h 54"/>
                    <a:gd name="T42" fmla="*/ 54 w 66"/>
                    <a:gd name="T43" fmla="*/ 17 h 54"/>
                    <a:gd name="T44" fmla="*/ 56 w 66"/>
                    <a:gd name="T45" fmla="*/ 23 h 54"/>
                    <a:gd name="T46" fmla="*/ 58 w 66"/>
                    <a:gd name="T47" fmla="*/ 25 h 54"/>
                    <a:gd name="T48" fmla="*/ 60 w 66"/>
                    <a:gd name="T49" fmla="*/ 29 h 54"/>
                    <a:gd name="T50" fmla="*/ 64 w 66"/>
                    <a:gd name="T51" fmla="*/ 31 h 54"/>
                    <a:gd name="T52" fmla="*/ 64 w 66"/>
                    <a:gd name="T53" fmla="*/ 29 h 54"/>
                    <a:gd name="T54" fmla="*/ 66 w 66"/>
                    <a:gd name="T55" fmla="*/ 29 h 54"/>
                    <a:gd name="T56" fmla="*/ 66 w 66"/>
                    <a:gd name="T57" fmla="*/ 33 h 54"/>
                    <a:gd name="T58" fmla="*/ 64 w 66"/>
                    <a:gd name="T59" fmla="*/ 33 h 54"/>
                    <a:gd name="T60" fmla="*/ 60 w 66"/>
                    <a:gd name="T61" fmla="*/ 33 h 54"/>
                    <a:gd name="T62" fmla="*/ 60 w 66"/>
                    <a:gd name="T63" fmla="*/ 35 h 54"/>
                    <a:gd name="T64" fmla="*/ 51 w 66"/>
                    <a:gd name="T65" fmla="*/ 35 h 54"/>
                    <a:gd name="T66" fmla="*/ 47 w 66"/>
                    <a:gd name="T67" fmla="*/ 42 h 54"/>
                    <a:gd name="T68" fmla="*/ 51 w 66"/>
                    <a:gd name="T69" fmla="*/ 46 h 54"/>
                    <a:gd name="T70" fmla="*/ 49 w 66"/>
                    <a:gd name="T71" fmla="*/ 50 h 54"/>
                    <a:gd name="T72" fmla="*/ 43 w 66"/>
                    <a:gd name="T73" fmla="*/ 46 h 54"/>
                    <a:gd name="T74" fmla="*/ 37 w 66"/>
                    <a:gd name="T75" fmla="*/ 44 h 54"/>
                    <a:gd name="T76" fmla="*/ 35 w 66"/>
                    <a:gd name="T77" fmla="*/ 42 h 54"/>
                    <a:gd name="T78" fmla="*/ 25 w 66"/>
                    <a:gd name="T79" fmla="*/ 39 h 54"/>
                    <a:gd name="T80" fmla="*/ 23 w 66"/>
                    <a:gd name="T81" fmla="*/ 44 h 54"/>
                    <a:gd name="T82" fmla="*/ 21 w 66"/>
                    <a:gd name="T83" fmla="*/ 44 h 54"/>
                    <a:gd name="T84" fmla="*/ 12 w 66"/>
                    <a:gd name="T85" fmla="*/ 39 h 54"/>
                    <a:gd name="T86" fmla="*/ 14 w 66"/>
                    <a:gd name="T87" fmla="*/ 44 h 54"/>
                    <a:gd name="T88" fmla="*/ 23 w 66"/>
                    <a:gd name="T89" fmla="*/ 48 h 54"/>
                    <a:gd name="T90" fmla="*/ 25 w 66"/>
                    <a:gd name="T91" fmla="*/ 48 h 54"/>
                    <a:gd name="T92" fmla="*/ 25 w 66"/>
                    <a:gd name="T93" fmla="*/ 50 h 54"/>
                    <a:gd name="T94" fmla="*/ 25 w 66"/>
                    <a:gd name="T95" fmla="*/ 52 h 54"/>
                    <a:gd name="T96" fmla="*/ 23 w 66"/>
                    <a:gd name="T97" fmla="*/ 52 h 54"/>
                    <a:gd name="T98" fmla="*/ 16 w 66"/>
                    <a:gd name="T99" fmla="*/ 54 h 54"/>
                    <a:gd name="T100" fmla="*/ 14 w 66"/>
                    <a:gd name="T101" fmla="*/ 48 h 54"/>
                    <a:gd name="T102" fmla="*/ 10 w 66"/>
                    <a:gd name="T103" fmla="*/ 44 h 54"/>
                    <a:gd name="T104" fmla="*/ 8 w 66"/>
                    <a:gd name="T105" fmla="*/ 39 h 54"/>
                    <a:gd name="T106" fmla="*/ 10 w 66"/>
                    <a:gd name="T107" fmla="*/ 37 h 54"/>
                    <a:gd name="T108" fmla="*/ 8 w 66"/>
                    <a:gd name="T109" fmla="*/ 33 h 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6"/>
                    <a:gd name="T166" fmla="*/ 0 h 54"/>
                    <a:gd name="T167" fmla="*/ 66 w 66"/>
                    <a:gd name="T168" fmla="*/ 54 h 5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6" h="54">
                      <a:moveTo>
                        <a:pt x="8" y="33"/>
                      </a:moveTo>
                      <a:lnTo>
                        <a:pt x="4" y="31"/>
                      </a:lnTo>
                      <a:lnTo>
                        <a:pt x="4" y="29"/>
                      </a:lnTo>
                      <a:lnTo>
                        <a:pt x="8" y="31"/>
                      </a:lnTo>
                      <a:lnTo>
                        <a:pt x="14" y="31"/>
                      </a:lnTo>
                      <a:lnTo>
                        <a:pt x="16" y="29"/>
                      </a:lnTo>
                      <a:lnTo>
                        <a:pt x="12" y="25"/>
                      </a:lnTo>
                      <a:lnTo>
                        <a:pt x="12" y="21"/>
                      </a:lnTo>
                      <a:lnTo>
                        <a:pt x="12" y="17"/>
                      </a:lnTo>
                      <a:lnTo>
                        <a:pt x="10" y="13"/>
                      </a:lnTo>
                      <a:lnTo>
                        <a:pt x="6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14" y="6"/>
                      </a:lnTo>
                      <a:lnTo>
                        <a:pt x="27" y="15"/>
                      </a:lnTo>
                      <a:lnTo>
                        <a:pt x="37" y="19"/>
                      </a:lnTo>
                      <a:lnTo>
                        <a:pt x="43" y="17"/>
                      </a:lnTo>
                      <a:lnTo>
                        <a:pt x="47" y="21"/>
                      </a:lnTo>
                      <a:lnTo>
                        <a:pt x="51" y="21"/>
                      </a:lnTo>
                      <a:lnTo>
                        <a:pt x="54" y="17"/>
                      </a:lnTo>
                      <a:lnTo>
                        <a:pt x="56" y="23"/>
                      </a:lnTo>
                      <a:lnTo>
                        <a:pt x="58" y="25"/>
                      </a:lnTo>
                      <a:lnTo>
                        <a:pt x="60" y="29"/>
                      </a:lnTo>
                      <a:lnTo>
                        <a:pt x="64" y="31"/>
                      </a:lnTo>
                      <a:lnTo>
                        <a:pt x="64" y="29"/>
                      </a:lnTo>
                      <a:lnTo>
                        <a:pt x="66" y="29"/>
                      </a:lnTo>
                      <a:lnTo>
                        <a:pt x="66" y="33"/>
                      </a:lnTo>
                      <a:lnTo>
                        <a:pt x="64" y="33"/>
                      </a:lnTo>
                      <a:lnTo>
                        <a:pt x="60" y="33"/>
                      </a:lnTo>
                      <a:lnTo>
                        <a:pt x="60" y="35"/>
                      </a:lnTo>
                      <a:lnTo>
                        <a:pt x="51" y="35"/>
                      </a:lnTo>
                      <a:lnTo>
                        <a:pt x="47" y="42"/>
                      </a:lnTo>
                      <a:lnTo>
                        <a:pt x="51" y="46"/>
                      </a:lnTo>
                      <a:lnTo>
                        <a:pt x="49" y="50"/>
                      </a:lnTo>
                      <a:lnTo>
                        <a:pt x="43" y="46"/>
                      </a:lnTo>
                      <a:lnTo>
                        <a:pt x="37" y="44"/>
                      </a:lnTo>
                      <a:lnTo>
                        <a:pt x="35" y="42"/>
                      </a:lnTo>
                      <a:lnTo>
                        <a:pt x="25" y="39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12" y="39"/>
                      </a:lnTo>
                      <a:lnTo>
                        <a:pt x="14" y="44"/>
                      </a:lnTo>
                      <a:lnTo>
                        <a:pt x="23" y="48"/>
                      </a:lnTo>
                      <a:lnTo>
                        <a:pt x="25" y="48"/>
                      </a:lnTo>
                      <a:lnTo>
                        <a:pt x="25" y="50"/>
                      </a:lnTo>
                      <a:lnTo>
                        <a:pt x="25" y="52"/>
                      </a:lnTo>
                      <a:lnTo>
                        <a:pt x="23" y="52"/>
                      </a:lnTo>
                      <a:lnTo>
                        <a:pt x="16" y="54"/>
                      </a:lnTo>
                      <a:lnTo>
                        <a:pt x="14" y="48"/>
                      </a:lnTo>
                      <a:lnTo>
                        <a:pt x="10" y="44"/>
                      </a:lnTo>
                      <a:lnTo>
                        <a:pt x="8" y="39"/>
                      </a:lnTo>
                      <a:lnTo>
                        <a:pt x="10" y="37"/>
                      </a:lnTo>
                      <a:lnTo>
                        <a:pt x="8" y="3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77" name="Freeform 164"/>
                <p:cNvSpPr>
                  <a:spLocks noChangeAspect="1"/>
                </p:cNvSpPr>
                <p:nvPr/>
              </p:nvSpPr>
              <p:spPr bwMode="gray">
                <a:xfrm>
                  <a:off x="3573" y="1252"/>
                  <a:ext cx="3" cy="10"/>
                </a:xfrm>
                <a:custGeom>
                  <a:avLst/>
                  <a:gdLst>
                    <a:gd name="T0" fmla="*/ 2 w 4"/>
                    <a:gd name="T1" fmla="*/ 0 h 9"/>
                    <a:gd name="T2" fmla="*/ 0 w 4"/>
                    <a:gd name="T3" fmla="*/ 2 h 9"/>
                    <a:gd name="T4" fmla="*/ 0 w 4"/>
                    <a:gd name="T5" fmla="*/ 4 h 9"/>
                    <a:gd name="T6" fmla="*/ 2 w 4"/>
                    <a:gd name="T7" fmla="*/ 4 h 9"/>
                    <a:gd name="T8" fmla="*/ 2 w 4"/>
                    <a:gd name="T9" fmla="*/ 9 h 9"/>
                    <a:gd name="T10" fmla="*/ 4 w 4"/>
                    <a:gd name="T11" fmla="*/ 4 h 9"/>
                    <a:gd name="T12" fmla="*/ 2 w 4"/>
                    <a:gd name="T13" fmla="*/ 2 h 9"/>
                    <a:gd name="T14" fmla="*/ 2 w 4"/>
                    <a:gd name="T15" fmla="*/ 2 h 9"/>
                    <a:gd name="T16" fmla="*/ 2 w 4"/>
                    <a:gd name="T17" fmla="*/ 0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9"/>
                    <a:gd name="T29" fmla="*/ 4 w 4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9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9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78" name="Freeform 165"/>
                <p:cNvSpPr>
                  <a:spLocks noChangeAspect="1"/>
                </p:cNvSpPr>
                <p:nvPr/>
              </p:nvSpPr>
              <p:spPr bwMode="gray">
                <a:xfrm>
                  <a:off x="3532" y="1318"/>
                  <a:ext cx="26" cy="23"/>
                </a:xfrm>
                <a:custGeom>
                  <a:avLst/>
                  <a:gdLst>
                    <a:gd name="T0" fmla="*/ 23 w 27"/>
                    <a:gd name="T1" fmla="*/ 12 h 21"/>
                    <a:gd name="T2" fmla="*/ 23 w 27"/>
                    <a:gd name="T3" fmla="*/ 8 h 21"/>
                    <a:gd name="T4" fmla="*/ 27 w 27"/>
                    <a:gd name="T5" fmla="*/ 6 h 21"/>
                    <a:gd name="T6" fmla="*/ 23 w 27"/>
                    <a:gd name="T7" fmla="*/ 2 h 21"/>
                    <a:gd name="T8" fmla="*/ 21 w 27"/>
                    <a:gd name="T9" fmla="*/ 0 h 21"/>
                    <a:gd name="T10" fmla="*/ 15 w 27"/>
                    <a:gd name="T11" fmla="*/ 0 h 21"/>
                    <a:gd name="T12" fmla="*/ 13 w 27"/>
                    <a:gd name="T13" fmla="*/ 0 h 21"/>
                    <a:gd name="T14" fmla="*/ 13 w 27"/>
                    <a:gd name="T15" fmla="*/ 2 h 21"/>
                    <a:gd name="T16" fmla="*/ 9 w 27"/>
                    <a:gd name="T17" fmla="*/ 4 h 21"/>
                    <a:gd name="T18" fmla="*/ 4 w 27"/>
                    <a:gd name="T19" fmla="*/ 2 h 21"/>
                    <a:gd name="T20" fmla="*/ 2 w 27"/>
                    <a:gd name="T21" fmla="*/ 4 h 21"/>
                    <a:gd name="T22" fmla="*/ 4 w 27"/>
                    <a:gd name="T23" fmla="*/ 6 h 21"/>
                    <a:gd name="T24" fmla="*/ 0 w 27"/>
                    <a:gd name="T25" fmla="*/ 10 h 21"/>
                    <a:gd name="T26" fmla="*/ 2 w 27"/>
                    <a:gd name="T27" fmla="*/ 10 h 21"/>
                    <a:gd name="T28" fmla="*/ 2 w 27"/>
                    <a:gd name="T29" fmla="*/ 12 h 21"/>
                    <a:gd name="T30" fmla="*/ 4 w 27"/>
                    <a:gd name="T31" fmla="*/ 17 h 21"/>
                    <a:gd name="T32" fmla="*/ 6 w 27"/>
                    <a:gd name="T33" fmla="*/ 19 h 21"/>
                    <a:gd name="T34" fmla="*/ 9 w 27"/>
                    <a:gd name="T35" fmla="*/ 19 h 21"/>
                    <a:gd name="T36" fmla="*/ 11 w 27"/>
                    <a:gd name="T37" fmla="*/ 21 h 21"/>
                    <a:gd name="T38" fmla="*/ 13 w 27"/>
                    <a:gd name="T39" fmla="*/ 19 h 21"/>
                    <a:gd name="T40" fmla="*/ 13 w 27"/>
                    <a:gd name="T41" fmla="*/ 15 h 21"/>
                    <a:gd name="T42" fmla="*/ 15 w 27"/>
                    <a:gd name="T43" fmla="*/ 12 h 21"/>
                    <a:gd name="T44" fmla="*/ 17 w 27"/>
                    <a:gd name="T45" fmla="*/ 10 h 21"/>
                    <a:gd name="T46" fmla="*/ 23 w 27"/>
                    <a:gd name="T47" fmla="*/ 12 h 2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7"/>
                    <a:gd name="T73" fmla="*/ 0 h 21"/>
                    <a:gd name="T74" fmla="*/ 27 w 27"/>
                    <a:gd name="T75" fmla="*/ 21 h 2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7" h="21">
                      <a:moveTo>
                        <a:pt x="23" y="12"/>
                      </a:moveTo>
                      <a:lnTo>
                        <a:pt x="23" y="8"/>
                      </a:lnTo>
                      <a:lnTo>
                        <a:pt x="27" y="6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4" y="17"/>
                      </a:lnTo>
                      <a:lnTo>
                        <a:pt x="6" y="19"/>
                      </a:lnTo>
                      <a:lnTo>
                        <a:pt x="9" y="19"/>
                      </a:lnTo>
                      <a:lnTo>
                        <a:pt x="11" y="21"/>
                      </a:lnTo>
                      <a:lnTo>
                        <a:pt x="13" y="19"/>
                      </a:lnTo>
                      <a:lnTo>
                        <a:pt x="13" y="15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79" name="Freeform 166"/>
                <p:cNvSpPr>
                  <a:spLocks noChangeAspect="1"/>
                </p:cNvSpPr>
                <p:nvPr/>
              </p:nvSpPr>
              <p:spPr bwMode="gray">
                <a:xfrm>
                  <a:off x="2023" y="936"/>
                  <a:ext cx="79" cy="131"/>
                </a:xfrm>
                <a:custGeom>
                  <a:avLst/>
                  <a:gdLst>
                    <a:gd name="T0" fmla="*/ 14 w 85"/>
                    <a:gd name="T1" fmla="*/ 47 h 115"/>
                    <a:gd name="T2" fmla="*/ 16 w 85"/>
                    <a:gd name="T3" fmla="*/ 49 h 115"/>
                    <a:gd name="T4" fmla="*/ 25 w 85"/>
                    <a:gd name="T5" fmla="*/ 49 h 115"/>
                    <a:gd name="T6" fmla="*/ 29 w 85"/>
                    <a:gd name="T7" fmla="*/ 51 h 115"/>
                    <a:gd name="T8" fmla="*/ 35 w 85"/>
                    <a:gd name="T9" fmla="*/ 58 h 115"/>
                    <a:gd name="T10" fmla="*/ 35 w 85"/>
                    <a:gd name="T11" fmla="*/ 68 h 115"/>
                    <a:gd name="T12" fmla="*/ 21 w 85"/>
                    <a:gd name="T13" fmla="*/ 72 h 115"/>
                    <a:gd name="T14" fmla="*/ 21 w 85"/>
                    <a:gd name="T15" fmla="*/ 76 h 115"/>
                    <a:gd name="T16" fmla="*/ 10 w 85"/>
                    <a:gd name="T17" fmla="*/ 89 h 115"/>
                    <a:gd name="T18" fmla="*/ 16 w 85"/>
                    <a:gd name="T19" fmla="*/ 91 h 115"/>
                    <a:gd name="T20" fmla="*/ 27 w 85"/>
                    <a:gd name="T21" fmla="*/ 95 h 115"/>
                    <a:gd name="T22" fmla="*/ 33 w 85"/>
                    <a:gd name="T23" fmla="*/ 95 h 115"/>
                    <a:gd name="T24" fmla="*/ 19 w 85"/>
                    <a:gd name="T25" fmla="*/ 99 h 115"/>
                    <a:gd name="T26" fmla="*/ 10 w 85"/>
                    <a:gd name="T27" fmla="*/ 107 h 115"/>
                    <a:gd name="T28" fmla="*/ 2 w 85"/>
                    <a:gd name="T29" fmla="*/ 113 h 115"/>
                    <a:gd name="T30" fmla="*/ 19 w 85"/>
                    <a:gd name="T31" fmla="*/ 109 h 115"/>
                    <a:gd name="T32" fmla="*/ 27 w 85"/>
                    <a:gd name="T33" fmla="*/ 107 h 115"/>
                    <a:gd name="T34" fmla="*/ 39 w 85"/>
                    <a:gd name="T35" fmla="*/ 105 h 115"/>
                    <a:gd name="T36" fmla="*/ 52 w 85"/>
                    <a:gd name="T37" fmla="*/ 103 h 115"/>
                    <a:gd name="T38" fmla="*/ 74 w 85"/>
                    <a:gd name="T39" fmla="*/ 103 h 115"/>
                    <a:gd name="T40" fmla="*/ 80 w 85"/>
                    <a:gd name="T41" fmla="*/ 97 h 115"/>
                    <a:gd name="T42" fmla="*/ 74 w 85"/>
                    <a:gd name="T43" fmla="*/ 93 h 115"/>
                    <a:gd name="T44" fmla="*/ 78 w 85"/>
                    <a:gd name="T45" fmla="*/ 89 h 115"/>
                    <a:gd name="T46" fmla="*/ 82 w 85"/>
                    <a:gd name="T47" fmla="*/ 76 h 115"/>
                    <a:gd name="T48" fmla="*/ 66 w 85"/>
                    <a:gd name="T49" fmla="*/ 76 h 115"/>
                    <a:gd name="T50" fmla="*/ 68 w 85"/>
                    <a:gd name="T51" fmla="*/ 66 h 115"/>
                    <a:gd name="T52" fmla="*/ 64 w 85"/>
                    <a:gd name="T53" fmla="*/ 62 h 115"/>
                    <a:gd name="T54" fmla="*/ 54 w 85"/>
                    <a:gd name="T55" fmla="*/ 51 h 115"/>
                    <a:gd name="T56" fmla="*/ 47 w 85"/>
                    <a:gd name="T57" fmla="*/ 37 h 115"/>
                    <a:gd name="T58" fmla="*/ 31 w 85"/>
                    <a:gd name="T59" fmla="*/ 33 h 115"/>
                    <a:gd name="T60" fmla="*/ 49 w 85"/>
                    <a:gd name="T61" fmla="*/ 18 h 115"/>
                    <a:gd name="T62" fmla="*/ 47 w 85"/>
                    <a:gd name="T63" fmla="*/ 12 h 115"/>
                    <a:gd name="T64" fmla="*/ 25 w 85"/>
                    <a:gd name="T65" fmla="*/ 12 h 115"/>
                    <a:gd name="T66" fmla="*/ 31 w 85"/>
                    <a:gd name="T67" fmla="*/ 6 h 115"/>
                    <a:gd name="T68" fmla="*/ 31 w 85"/>
                    <a:gd name="T69" fmla="*/ 0 h 115"/>
                    <a:gd name="T70" fmla="*/ 16 w 85"/>
                    <a:gd name="T71" fmla="*/ 4 h 115"/>
                    <a:gd name="T72" fmla="*/ 10 w 85"/>
                    <a:gd name="T73" fmla="*/ 14 h 115"/>
                    <a:gd name="T74" fmla="*/ 8 w 85"/>
                    <a:gd name="T75" fmla="*/ 20 h 115"/>
                    <a:gd name="T76" fmla="*/ 14 w 85"/>
                    <a:gd name="T77" fmla="*/ 27 h 115"/>
                    <a:gd name="T78" fmla="*/ 8 w 85"/>
                    <a:gd name="T79" fmla="*/ 43 h 115"/>
                    <a:gd name="T80" fmla="*/ 14 w 85"/>
                    <a:gd name="T81" fmla="*/ 33 h 115"/>
                    <a:gd name="T82" fmla="*/ 19 w 85"/>
                    <a:gd name="T83" fmla="*/ 35 h 11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5"/>
                    <a:gd name="T127" fmla="*/ 0 h 115"/>
                    <a:gd name="T128" fmla="*/ 85 w 85"/>
                    <a:gd name="T129" fmla="*/ 115 h 11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5" h="115">
                      <a:moveTo>
                        <a:pt x="19" y="41"/>
                      </a:moveTo>
                      <a:lnTo>
                        <a:pt x="14" y="45"/>
                      </a:lnTo>
                      <a:lnTo>
                        <a:pt x="14" y="47"/>
                      </a:lnTo>
                      <a:lnTo>
                        <a:pt x="12" y="47"/>
                      </a:lnTo>
                      <a:lnTo>
                        <a:pt x="16" y="51"/>
                      </a:lnTo>
                      <a:lnTo>
                        <a:pt x="16" y="49"/>
                      </a:lnTo>
                      <a:lnTo>
                        <a:pt x="21" y="49"/>
                      </a:lnTo>
                      <a:lnTo>
                        <a:pt x="23" y="49"/>
                      </a:lnTo>
                      <a:lnTo>
                        <a:pt x="25" y="49"/>
                      </a:lnTo>
                      <a:lnTo>
                        <a:pt x="29" y="47"/>
                      </a:lnTo>
                      <a:lnTo>
                        <a:pt x="33" y="47"/>
                      </a:lnTo>
                      <a:lnTo>
                        <a:pt x="29" y="51"/>
                      </a:lnTo>
                      <a:lnTo>
                        <a:pt x="29" y="53"/>
                      </a:lnTo>
                      <a:lnTo>
                        <a:pt x="33" y="58"/>
                      </a:lnTo>
                      <a:lnTo>
                        <a:pt x="35" y="58"/>
                      </a:lnTo>
                      <a:lnTo>
                        <a:pt x="35" y="62"/>
                      </a:lnTo>
                      <a:lnTo>
                        <a:pt x="35" y="64"/>
                      </a:lnTo>
                      <a:lnTo>
                        <a:pt x="35" y="68"/>
                      </a:lnTo>
                      <a:lnTo>
                        <a:pt x="31" y="72"/>
                      </a:lnTo>
                      <a:lnTo>
                        <a:pt x="27" y="70"/>
                      </a:lnTo>
                      <a:lnTo>
                        <a:pt x="21" y="72"/>
                      </a:lnTo>
                      <a:lnTo>
                        <a:pt x="14" y="76"/>
                      </a:lnTo>
                      <a:lnTo>
                        <a:pt x="19" y="76"/>
                      </a:lnTo>
                      <a:lnTo>
                        <a:pt x="21" y="76"/>
                      </a:lnTo>
                      <a:lnTo>
                        <a:pt x="21" y="80"/>
                      </a:lnTo>
                      <a:lnTo>
                        <a:pt x="16" y="84"/>
                      </a:lnTo>
                      <a:lnTo>
                        <a:pt x="10" y="89"/>
                      </a:lnTo>
                      <a:lnTo>
                        <a:pt x="8" y="89"/>
                      </a:lnTo>
                      <a:lnTo>
                        <a:pt x="10" y="93"/>
                      </a:lnTo>
                      <a:lnTo>
                        <a:pt x="16" y="91"/>
                      </a:lnTo>
                      <a:lnTo>
                        <a:pt x="19" y="93"/>
                      </a:lnTo>
                      <a:lnTo>
                        <a:pt x="21" y="93"/>
                      </a:lnTo>
                      <a:lnTo>
                        <a:pt x="27" y="95"/>
                      </a:lnTo>
                      <a:lnTo>
                        <a:pt x="33" y="93"/>
                      </a:lnTo>
                      <a:lnTo>
                        <a:pt x="37" y="91"/>
                      </a:lnTo>
                      <a:lnTo>
                        <a:pt x="33" y="95"/>
                      </a:lnTo>
                      <a:lnTo>
                        <a:pt x="31" y="99"/>
                      </a:lnTo>
                      <a:lnTo>
                        <a:pt x="25" y="99"/>
                      </a:lnTo>
                      <a:lnTo>
                        <a:pt x="19" y="99"/>
                      </a:lnTo>
                      <a:lnTo>
                        <a:pt x="19" y="101"/>
                      </a:lnTo>
                      <a:lnTo>
                        <a:pt x="14" y="103"/>
                      </a:lnTo>
                      <a:lnTo>
                        <a:pt x="10" y="107"/>
                      </a:lnTo>
                      <a:lnTo>
                        <a:pt x="4" y="111"/>
                      </a:lnTo>
                      <a:lnTo>
                        <a:pt x="0" y="113"/>
                      </a:lnTo>
                      <a:lnTo>
                        <a:pt x="2" y="113"/>
                      </a:lnTo>
                      <a:lnTo>
                        <a:pt x="8" y="115"/>
                      </a:lnTo>
                      <a:lnTo>
                        <a:pt x="8" y="113"/>
                      </a:lnTo>
                      <a:lnTo>
                        <a:pt x="19" y="109"/>
                      </a:lnTo>
                      <a:lnTo>
                        <a:pt x="23" y="111"/>
                      </a:lnTo>
                      <a:lnTo>
                        <a:pt x="25" y="111"/>
                      </a:lnTo>
                      <a:lnTo>
                        <a:pt x="27" y="107"/>
                      </a:lnTo>
                      <a:lnTo>
                        <a:pt x="31" y="105"/>
                      </a:lnTo>
                      <a:lnTo>
                        <a:pt x="37" y="105"/>
                      </a:lnTo>
                      <a:lnTo>
                        <a:pt x="39" y="105"/>
                      </a:lnTo>
                      <a:lnTo>
                        <a:pt x="45" y="105"/>
                      </a:lnTo>
                      <a:lnTo>
                        <a:pt x="47" y="103"/>
                      </a:lnTo>
                      <a:lnTo>
                        <a:pt x="52" y="103"/>
                      </a:lnTo>
                      <a:lnTo>
                        <a:pt x="60" y="103"/>
                      </a:lnTo>
                      <a:lnTo>
                        <a:pt x="66" y="105"/>
                      </a:lnTo>
                      <a:lnTo>
                        <a:pt x="74" y="103"/>
                      </a:lnTo>
                      <a:lnTo>
                        <a:pt x="76" y="101"/>
                      </a:lnTo>
                      <a:lnTo>
                        <a:pt x="80" y="99"/>
                      </a:lnTo>
                      <a:lnTo>
                        <a:pt x="80" y="97"/>
                      </a:lnTo>
                      <a:lnTo>
                        <a:pt x="74" y="97"/>
                      </a:lnTo>
                      <a:lnTo>
                        <a:pt x="70" y="95"/>
                      </a:lnTo>
                      <a:lnTo>
                        <a:pt x="74" y="93"/>
                      </a:lnTo>
                      <a:lnTo>
                        <a:pt x="72" y="91"/>
                      </a:lnTo>
                      <a:lnTo>
                        <a:pt x="78" y="91"/>
                      </a:lnTo>
                      <a:lnTo>
                        <a:pt x="78" y="89"/>
                      </a:lnTo>
                      <a:lnTo>
                        <a:pt x="80" y="89"/>
                      </a:lnTo>
                      <a:lnTo>
                        <a:pt x="85" y="82"/>
                      </a:lnTo>
                      <a:lnTo>
                        <a:pt x="82" y="76"/>
                      </a:lnTo>
                      <a:lnTo>
                        <a:pt x="72" y="74"/>
                      </a:lnTo>
                      <a:lnTo>
                        <a:pt x="68" y="76"/>
                      </a:lnTo>
                      <a:lnTo>
                        <a:pt x="66" y="76"/>
                      </a:lnTo>
                      <a:lnTo>
                        <a:pt x="66" y="74"/>
                      </a:lnTo>
                      <a:lnTo>
                        <a:pt x="70" y="72"/>
                      </a:lnTo>
                      <a:lnTo>
                        <a:pt x="68" y="66"/>
                      </a:lnTo>
                      <a:lnTo>
                        <a:pt x="62" y="64"/>
                      </a:lnTo>
                      <a:lnTo>
                        <a:pt x="68" y="66"/>
                      </a:lnTo>
                      <a:lnTo>
                        <a:pt x="64" y="62"/>
                      </a:lnTo>
                      <a:lnTo>
                        <a:pt x="66" y="58"/>
                      </a:lnTo>
                      <a:lnTo>
                        <a:pt x="60" y="51"/>
                      </a:lnTo>
                      <a:lnTo>
                        <a:pt x="54" y="51"/>
                      </a:lnTo>
                      <a:lnTo>
                        <a:pt x="52" y="41"/>
                      </a:lnTo>
                      <a:lnTo>
                        <a:pt x="49" y="39"/>
                      </a:lnTo>
                      <a:lnTo>
                        <a:pt x="47" y="37"/>
                      </a:lnTo>
                      <a:lnTo>
                        <a:pt x="41" y="33"/>
                      </a:lnTo>
                      <a:lnTo>
                        <a:pt x="35" y="33"/>
                      </a:lnTo>
                      <a:lnTo>
                        <a:pt x="31" y="33"/>
                      </a:lnTo>
                      <a:lnTo>
                        <a:pt x="39" y="31"/>
                      </a:lnTo>
                      <a:lnTo>
                        <a:pt x="41" y="27"/>
                      </a:lnTo>
                      <a:lnTo>
                        <a:pt x="49" y="18"/>
                      </a:lnTo>
                      <a:lnTo>
                        <a:pt x="52" y="14"/>
                      </a:lnTo>
                      <a:lnTo>
                        <a:pt x="49" y="12"/>
                      </a:lnTo>
                      <a:lnTo>
                        <a:pt x="47" y="12"/>
                      </a:lnTo>
                      <a:lnTo>
                        <a:pt x="35" y="10"/>
                      </a:lnTo>
                      <a:lnTo>
                        <a:pt x="29" y="12"/>
                      </a:lnTo>
                      <a:lnTo>
                        <a:pt x="25" y="12"/>
                      </a:lnTo>
                      <a:lnTo>
                        <a:pt x="29" y="10"/>
                      </a:lnTo>
                      <a:lnTo>
                        <a:pt x="27" y="8"/>
                      </a:lnTo>
                      <a:lnTo>
                        <a:pt x="31" y="6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1" y="0"/>
                      </a:lnTo>
                      <a:lnTo>
                        <a:pt x="19" y="0"/>
                      </a:lnTo>
                      <a:lnTo>
                        <a:pt x="19" y="4"/>
                      </a:lnTo>
                      <a:lnTo>
                        <a:pt x="16" y="4"/>
                      </a:lnTo>
                      <a:lnTo>
                        <a:pt x="16" y="8"/>
                      </a:lnTo>
                      <a:lnTo>
                        <a:pt x="12" y="10"/>
                      </a:lnTo>
                      <a:lnTo>
                        <a:pt x="10" y="14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8" y="20"/>
                      </a:lnTo>
                      <a:lnTo>
                        <a:pt x="8" y="27"/>
                      </a:lnTo>
                      <a:lnTo>
                        <a:pt x="14" y="25"/>
                      </a:lnTo>
                      <a:lnTo>
                        <a:pt x="14" y="27"/>
                      </a:lnTo>
                      <a:lnTo>
                        <a:pt x="10" y="31"/>
                      </a:lnTo>
                      <a:lnTo>
                        <a:pt x="8" y="39"/>
                      </a:lnTo>
                      <a:lnTo>
                        <a:pt x="8" y="43"/>
                      </a:lnTo>
                      <a:lnTo>
                        <a:pt x="10" y="43"/>
                      </a:lnTo>
                      <a:lnTo>
                        <a:pt x="10" y="39"/>
                      </a:lnTo>
                      <a:lnTo>
                        <a:pt x="14" y="33"/>
                      </a:lnTo>
                      <a:lnTo>
                        <a:pt x="14" y="31"/>
                      </a:lnTo>
                      <a:lnTo>
                        <a:pt x="16" y="35"/>
                      </a:lnTo>
                      <a:lnTo>
                        <a:pt x="19" y="35"/>
                      </a:lnTo>
                      <a:lnTo>
                        <a:pt x="16" y="37"/>
                      </a:lnTo>
                      <a:lnTo>
                        <a:pt x="19" y="4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80" name="Freeform 167"/>
                <p:cNvSpPr>
                  <a:spLocks noChangeAspect="1"/>
                </p:cNvSpPr>
                <p:nvPr/>
              </p:nvSpPr>
              <p:spPr bwMode="gray">
                <a:xfrm>
                  <a:off x="1980" y="985"/>
                  <a:ext cx="43" cy="60"/>
                </a:xfrm>
                <a:custGeom>
                  <a:avLst/>
                  <a:gdLst>
                    <a:gd name="T0" fmla="*/ 0 w 47"/>
                    <a:gd name="T1" fmla="*/ 46 h 52"/>
                    <a:gd name="T2" fmla="*/ 2 w 47"/>
                    <a:gd name="T3" fmla="*/ 48 h 52"/>
                    <a:gd name="T4" fmla="*/ 8 w 47"/>
                    <a:gd name="T5" fmla="*/ 48 h 52"/>
                    <a:gd name="T6" fmla="*/ 4 w 47"/>
                    <a:gd name="T7" fmla="*/ 50 h 52"/>
                    <a:gd name="T8" fmla="*/ 8 w 47"/>
                    <a:gd name="T9" fmla="*/ 50 h 52"/>
                    <a:gd name="T10" fmla="*/ 8 w 47"/>
                    <a:gd name="T11" fmla="*/ 52 h 52"/>
                    <a:gd name="T12" fmla="*/ 20 w 47"/>
                    <a:gd name="T13" fmla="*/ 50 h 52"/>
                    <a:gd name="T14" fmla="*/ 22 w 47"/>
                    <a:gd name="T15" fmla="*/ 46 h 52"/>
                    <a:gd name="T16" fmla="*/ 26 w 47"/>
                    <a:gd name="T17" fmla="*/ 46 h 52"/>
                    <a:gd name="T18" fmla="*/ 35 w 47"/>
                    <a:gd name="T19" fmla="*/ 43 h 52"/>
                    <a:gd name="T20" fmla="*/ 37 w 47"/>
                    <a:gd name="T21" fmla="*/ 41 h 52"/>
                    <a:gd name="T22" fmla="*/ 43 w 47"/>
                    <a:gd name="T23" fmla="*/ 41 h 52"/>
                    <a:gd name="T24" fmla="*/ 47 w 47"/>
                    <a:gd name="T25" fmla="*/ 33 h 52"/>
                    <a:gd name="T26" fmla="*/ 47 w 47"/>
                    <a:gd name="T27" fmla="*/ 25 h 52"/>
                    <a:gd name="T28" fmla="*/ 47 w 47"/>
                    <a:gd name="T29" fmla="*/ 19 h 52"/>
                    <a:gd name="T30" fmla="*/ 47 w 47"/>
                    <a:gd name="T31" fmla="*/ 17 h 52"/>
                    <a:gd name="T32" fmla="*/ 43 w 47"/>
                    <a:gd name="T33" fmla="*/ 17 h 52"/>
                    <a:gd name="T34" fmla="*/ 41 w 47"/>
                    <a:gd name="T35" fmla="*/ 13 h 52"/>
                    <a:gd name="T36" fmla="*/ 39 w 47"/>
                    <a:gd name="T37" fmla="*/ 15 h 52"/>
                    <a:gd name="T38" fmla="*/ 37 w 47"/>
                    <a:gd name="T39" fmla="*/ 17 h 52"/>
                    <a:gd name="T40" fmla="*/ 28 w 47"/>
                    <a:gd name="T41" fmla="*/ 15 h 52"/>
                    <a:gd name="T42" fmla="*/ 30 w 47"/>
                    <a:gd name="T43" fmla="*/ 10 h 52"/>
                    <a:gd name="T44" fmla="*/ 35 w 47"/>
                    <a:gd name="T45" fmla="*/ 8 h 52"/>
                    <a:gd name="T46" fmla="*/ 37 w 47"/>
                    <a:gd name="T47" fmla="*/ 4 h 52"/>
                    <a:gd name="T48" fmla="*/ 43 w 47"/>
                    <a:gd name="T49" fmla="*/ 2 h 52"/>
                    <a:gd name="T50" fmla="*/ 41 w 47"/>
                    <a:gd name="T51" fmla="*/ 0 h 52"/>
                    <a:gd name="T52" fmla="*/ 37 w 47"/>
                    <a:gd name="T53" fmla="*/ 0 h 52"/>
                    <a:gd name="T54" fmla="*/ 35 w 47"/>
                    <a:gd name="T55" fmla="*/ 0 h 52"/>
                    <a:gd name="T56" fmla="*/ 26 w 47"/>
                    <a:gd name="T57" fmla="*/ 2 h 52"/>
                    <a:gd name="T58" fmla="*/ 26 w 47"/>
                    <a:gd name="T59" fmla="*/ 6 h 52"/>
                    <a:gd name="T60" fmla="*/ 22 w 47"/>
                    <a:gd name="T61" fmla="*/ 8 h 52"/>
                    <a:gd name="T62" fmla="*/ 26 w 47"/>
                    <a:gd name="T63" fmla="*/ 8 h 52"/>
                    <a:gd name="T64" fmla="*/ 24 w 47"/>
                    <a:gd name="T65" fmla="*/ 13 h 52"/>
                    <a:gd name="T66" fmla="*/ 22 w 47"/>
                    <a:gd name="T67" fmla="*/ 15 h 52"/>
                    <a:gd name="T68" fmla="*/ 10 w 47"/>
                    <a:gd name="T69" fmla="*/ 15 h 52"/>
                    <a:gd name="T70" fmla="*/ 8 w 47"/>
                    <a:gd name="T71" fmla="*/ 17 h 52"/>
                    <a:gd name="T72" fmla="*/ 10 w 47"/>
                    <a:gd name="T73" fmla="*/ 19 h 52"/>
                    <a:gd name="T74" fmla="*/ 6 w 47"/>
                    <a:gd name="T75" fmla="*/ 23 h 52"/>
                    <a:gd name="T76" fmla="*/ 6 w 47"/>
                    <a:gd name="T77" fmla="*/ 25 h 52"/>
                    <a:gd name="T78" fmla="*/ 10 w 47"/>
                    <a:gd name="T79" fmla="*/ 27 h 52"/>
                    <a:gd name="T80" fmla="*/ 14 w 47"/>
                    <a:gd name="T81" fmla="*/ 25 h 52"/>
                    <a:gd name="T82" fmla="*/ 16 w 47"/>
                    <a:gd name="T83" fmla="*/ 29 h 52"/>
                    <a:gd name="T84" fmla="*/ 12 w 47"/>
                    <a:gd name="T85" fmla="*/ 31 h 52"/>
                    <a:gd name="T86" fmla="*/ 12 w 47"/>
                    <a:gd name="T87" fmla="*/ 33 h 52"/>
                    <a:gd name="T88" fmla="*/ 6 w 47"/>
                    <a:gd name="T89" fmla="*/ 37 h 52"/>
                    <a:gd name="T90" fmla="*/ 16 w 47"/>
                    <a:gd name="T91" fmla="*/ 35 h 52"/>
                    <a:gd name="T92" fmla="*/ 16 w 47"/>
                    <a:gd name="T93" fmla="*/ 37 h 52"/>
                    <a:gd name="T94" fmla="*/ 6 w 47"/>
                    <a:gd name="T95" fmla="*/ 39 h 52"/>
                    <a:gd name="T96" fmla="*/ 6 w 47"/>
                    <a:gd name="T97" fmla="*/ 41 h 52"/>
                    <a:gd name="T98" fmla="*/ 2 w 47"/>
                    <a:gd name="T99" fmla="*/ 41 h 52"/>
                    <a:gd name="T100" fmla="*/ 0 w 47"/>
                    <a:gd name="T101" fmla="*/ 43 h 52"/>
                    <a:gd name="T102" fmla="*/ 4 w 47"/>
                    <a:gd name="T103" fmla="*/ 43 h 52"/>
                    <a:gd name="T104" fmla="*/ 0 w 47"/>
                    <a:gd name="T105" fmla="*/ 46 h 5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7"/>
                    <a:gd name="T160" fmla="*/ 0 h 52"/>
                    <a:gd name="T161" fmla="*/ 47 w 47"/>
                    <a:gd name="T162" fmla="*/ 52 h 5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7" h="52">
                      <a:moveTo>
                        <a:pt x="0" y="46"/>
                      </a:moveTo>
                      <a:lnTo>
                        <a:pt x="2" y="48"/>
                      </a:lnTo>
                      <a:lnTo>
                        <a:pt x="8" y="48"/>
                      </a:lnTo>
                      <a:lnTo>
                        <a:pt x="4" y="50"/>
                      </a:lnTo>
                      <a:lnTo>
                        <a:pt x="8" y="50"/>
                      </a:lnTo>
                      <a:lnTo>
                        <a:pt x="8" y="52"/>
                      </a:lnTo>
                      <a:lnTo>
                        <a:pt x="20" y="50"/>
                      </a:lnTo>
                      <a:lnTo>
                        <a:pt x="22" y="46"/>
                      </a:lnTo>
                      <a:lnTo>
                        <a:pt x="26" y="46"/>
                      </a:lnTo>
                      <a:lnTo>
                        <a:pt x="35" y="43"/>
                      </a:lnTo>
                      <a:lnTo>
                        <a:pt x="37" y="41"/>
                      </a:lnTo>
                      <a:lnTo>
                        <a:pt x="43" y="41"/>
                      </a:lnTo>
                      <a:lnTo>
                        <a:pt x="47" y="33"/>
                      </a:lnTo>
                      <a:lnTo>
                        <a:pt x="47" y="25"/>
                      </a:lnTo>
                      <a:lnTo>
                        <a:pt x="47" y="19"/>
                      </a:lnTo>
                      <a:lnTo>
                        <a:pt x="47" y="17"/>
                      </a:lnTo>
                      <a:lnTo>
                        <a:pt x="43" y="17"/>
                      </a:lnTo>
                      <a:lnTo>
                        <a:pt x="41" y="13"/>
                      </a:lnTo>
                      <a:lnTo>
                        <a:pt x="39" y="15"/>
                      </a:lnTo>
                      <a:lnTo>
                        <a:pt x="37" y="17"/>
                      </a:lnTo>
                      <a:lnTo>
                        <a:pt x="28" y="15"/>
                      </a:lnTo>
                      <a:lnTo>
                        <a:pt x="30" y="10"/>
                      </a:lnTo>
                      <a:lnTo>
                        <a:pt x="35" y="8"/>
                      </a:lnTo>
                      <a:lnTo>
                        <a:pt x="37" y="4"/>
                      </a:lnTo>
                      <a:lnTo>
                        <a:pt x="43" y="2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26" y="2"/>
                      </a:lnTo>
                      <a:lnTo>
                        <a:pt x="26" y="6"/>
                      </a:lnTo>
                      <a:lnTo>
                        <a:pt x="22" y="8"/>
                      </a:lnTo>
                      <a:lnTo>
                        <a:pt x="26" y="8"/>
                      </a:lnTo>
                      <a:lnTo>
                        <a:pt x="24" y="13"/>
                      </a:lnTo>
                      <a:lnTo>
                        <a:pt x="22" y="15"/>
                      </a:lnTo>
                      <a:lnTo>
                        <a:pt x="10" y="15"/>
                      </a:lnTo>
                      <a:lnTo>
                        <a:pt x="8" y="17"/>
                      </a:lnTo>
                      <a:lnTo>
                        <a:pt x="10" y="19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10" y="27"/>
                      </a:lnTo>
                      <a:lnTo>
                        <a:pt x="14" y="25"/>
                      </a:lnTo>
                      <a:lnTo>
                        <a:pt x="16" y="29"/>
                      </a:lnTo>
                      <a:lnTo>
                        <a:pt x="12" y="31"/>
                      </a:lnTo>
                      <a:lnTo>
                        <a:pt x="12" y="33"/>
                      </a:lnTo>
                      <a:lnTo>
                        <a:pt x="6" y="37"/>
                      </a:lnTo>
                      <a:lnTo>
                        <a:pt x="16" y="35"/>
                      </a:lnTo>
                      <a:lnTo>
                        <a:pt x="16" y="37"/>
                      </a:lnTo>
                      <a:lnTo>
                        <a:pt x="6" y="39"/>
                      </a:lnTo>
                      <a:lnTo>
                        <a:pt x="6" y="41"/>
                      </a:lnTo>
                      <a:lnTo>
                        <a:pt x="2" y="41"/>
                      </a:lnTo>
                      <a:lnTo>
                        <a:pt x="0" y="43"/>
                      </a:lnTo>
                      <a:lnTo>
                        <a:pt x="4" y="43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81" name="Freeform 168"/>
                <p:cNvSpPr>
                  <a:spLocks noChangeAspect="1"/>
                </p:cNvSpPr>
                <p:nvPr/>
              </p:nvSpPr>
              <p:spPr bwMode="gray">
                <a:xfrm>
                  <a:off x="2353" y="1191"/>
                  <a:ext cx="205" cy="101"/>
                </a:xfrm>
                <a:custGeom>
                  <a:avLst/>
                  <a:gdLst>
                    <a:gd name="T0" fmla="*/ 126 w 220"/>
                    <a:gd name="T1" fmla="*/ 78 h 90"/>
                    <a:gd name="T2" fmla="*/ 138 w 220"/>
                    <a:gd name="T3" fmla="*/ 80 h 90"/>
                    <a:gd name="T4" fmla="*/ 159 w 220"/>
                    <a:gd name="T5" fmla="*/ 80 h 90"/>
                    <a:gd name="T6" fmla="*/ 192 w 220"/>
                    <a:gd name="T7" fmla="*/ 72 h 90"/>
                    <a:gd name="T8" fmla="*/ 212 w 220"/>
                    <a:gd name="T9" fmla="*/ 70 h 90"/>
                    <a:gd name="T10" fmla="*/ 214 w 220"/>
                    <a:gd name="T11" fmla="*/ 62 h 90"/>
                    <a:gd name="T12" fmla="*/ 214 w 220"/>
                    <a:gd name="T13" fmla="*/ 37 h 90"/>
                    <a:gd name="T14" fmla="*/ 214 w 220"/>
                    <a:gd name="T15" fmla="*/ 33 h 90"/>
                    <a:gd name="T16" fmla="*/ 202 w 220"/>
                    <a:gd name="T17" fmla="*/ 26 h 90"/>
                    <a:gd name="T18" fmla="*/ 198 w 220"/>
                    <a:gd name="T19" fmla="*/ 14 h 90"/>
                    <a:gd name="T20" fmla="*/ 187 w 220"/>
                    <a:gd name="T21" fmla="*/ 8 h 90"/>
                    <a:gd name="T22" fmla="*/ 177 w 220"/>
                    <a:gd name="T23" fmla="*/ 10 h 90"/>
                    <a:gd name="T24" fmla="*/ 152 w 220"/>
                    <a:gd name="T25" fmla="*/ 16 h 90"/>
                    <a:gd name="T26" fmla="*/ 132 w 220"/>
                    <a:gd name="T27" fmla="*/ 14 h 90"/>
                    <a:gd name="T28" fmla="*/ 113 w 220"/>
                    <a:gd name="T29" fmla="*/ 8 h 90"/>
                    <a:gd name="T30" fmla="*/ 103 w 220"/>
                    <a:gd name="T31" fmla="*/ 2 h 90"/>
                    <a:gd name="T32" fmla="*/ 91 w 220"/>
                    <a:gd name="T33" fmla="*/ 4 h 90"/>
                    <a:gd name="T34" fmla="*/ 78 w 220"/>
                    <a:gd name="T35" fmla="*/ 2 h 90"/>
                    <a:gd name="T36" fmla="*/ 60 w 220"/>
                    <a:gd name="T37" fmla="*/ 10 h 90"/>
                    <a:gd name="T38" fmla="*/ 41 w 220"/>
                    <a:gd name="T39" fmla="*/ 14 h 90"/>
                    <a:gd name="T40" fmla="*/ 31 w 220"/>
                    <a:gd name="T41" fmla="*/ 16 h 90"/>
                    <a:gd name="T42" fmla="*/ 31 w 220"/>
                    <a:gd name="T43" fmla="*/ 22 h 90"/>
                    <a:gd name="T44" fmla="*/ 20 w 220"/>
                    <a:gd name="T45" fmla="*/ 24 h 90"/>
                    <a:gd name="T46" fmla="*/ 16 w 220"/>
                    <a:gd name="T47" fmla="*/ 26 h 90"/>
                    <a:gd name="T48" fmla="*/ 2 w 220"/>
                    <a:gd name="T49" fmla="*/ 29 h 90"/>
                    <a:gd name="T50" fmla="*/ 8 w 220"/>
                    <a:gd name="T51" fmla="*/ 35 h 90"/>
                    <a:gd name="T52" fmla="*/ 8 w 220"/>
                    <a:gd name="T53" fmla="*/ 41 h 90"/>
                    <a:gd name="T54" fmla="*/ 8 w 220"/>
                    <a:gd name="T55" fmla="*/ 51 h 90"/>
                    <a:gd name="T56" fmla="*/ 2 w 220"/>
                    <a:gd name="T57" fmla="*/ 49 h 90"/>
                    <a:gd name="T58" fmla="*/ 2 w 220"/>
                    <a:gd name="T59" fmla="*/ 55 h 90"/>
                    <a:gd name="T60" fmla="*/ 10 w 220"/>
                    <a:gd name="T61" fmla="*/ 57 h 90"/>
                    <a:gd name="T62" fmla="*/ 12 w 220"/>
                    <a:gd name="T63" fmla="*/ 64 h 90"/>
                    <a:gd name="T64" fmla="*/ 20 w 220"/>
                    <a:gd name="T65" fmla="*/ 70 h 90"/>
                    <a:gd name="T66" fmla="*/ 25 w 220"/>
                    <a:gd name="T67" fmla="*/ 74 h 90"/>
                    <a:gd name="T68" fmla="*/ 18 w 220"/>
                    <a:gd name="T69" fmla="*/ 78 h 90"/>
                    <a:gd name="T70" fmla="*/ 25 w 220"/>
                    <a:gd name="T71" fmla="*/ 78 h 90"/>
                    <a:gd name="T72" fmla="*/ 37 w 220"/>
                    <a:gd name="T73" fmla="*/ 82 h 90"/>
                    <a:gd name="T74" fmla="*/ 55 w 220"/>
                    <a:gd name="T75" fmla="*/ 84 h 90"/>
                    <a:gd name="T76" fmla="*/ 74 w 220"/>
                    <a:gd name="T77" fmla="*/ 80 h 90"/>
                    <a:gd name="T78" fmla="*/ 91 w 220"/>
                    <a:gd name="T79" fmla="*/ 86 h 90"/>
                    <a:gd name="T80" fmla="*/ 111 w 220"/>
                    <a:gd name="T81" fmla="*/ 80 h 90"/>
                    <a:gd name="T82" fmla="*/ 117 w 220"/>
                    <a:gd name="T83" fmla="*/ 76 h 90"/>
                    <a:gd name="T84" fmla="*/ 119 w 220"/>
                    <a:gd name="T85" fmla="*/ 90 h 9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20"/>
                    <a:gd name="T130" fmla="*/ 0 h 90"/>
                    <a:gd name="T131" fmla="*/ 220 w 220"/>
                    <a:gd name="T132" fmla="*/ 90 h 9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20" h="90">
                      <a:moveTo>
                        <a:pt x="126" y="84"/>
                      </a:moveTo>
                      <a:lnTo>
                        <a:pt x="126" y="82"/>
                      </a:lnTo>
                      <a:lnTo>
                        <a:pt x="126" y="78"/>
                      </a:lnTo>
                      <a:lnTo>
                        <a:pt x="130" y="78"/>
                      </a:lnTo>
                      <a:lnTo>
                        <a:pt x="132" y="80"/>
                      </a:lnTo>
                      <a:lnTo>
                        <a:pt x="138" y="80"/>
                      </a:lnTo>
                      <a:lnTo>
                        <a:pt x="144" y="78"/>
                      </a:lnTo>
                      <a:lnTo>
                        <a:pt x="148" y="76"/>
                      </a:lnTo>
                      <a:lnTo>
                        <a:pt x="159" y="80"/>
                      </a:lnTo>
                      <a:lnTo>
                        <a:pt x="175" y="72"/>
                      </a:lnTo>
                      <a:lnTo>
                        <a:pt x="190" y="70"/>
                      </a:lnTo>
                      <a:lnTo>
                        <a:pt x="192" y="72"/>
                      </a:lnTo>
                      <a:lnTo>
                        <a:pt x="198" y="68"/>
                      </a:lnTo>
                      <a:lnTo>
                        <a:pt x="206" y="70"/>
                      </a:lnTo>
                      <a:lnTo>
                        <a:pt x="212" y="70"/>
                      </a:lnTo>
                      <a:lnTo>
                        <a:pt x="216" y="72"/>
                      </a:lnTo>
                      <a:lnTo>
                        <a:pt x="220" y="70"/>
                      </a:lnTo>
                      <a:lnTo>
                        <a:pt x="214" y="62"/>
                      </a:lnTo>
                      <a:lnTo>
                        <a:pt x="214" y="49"/>
                      </a:lnTo>
                      <a:lnTo>
                        <a:pt x="210" y="41"/>
                      </a:lnTo>
                      <a:lnTo>
                        <a:pt x="214" y="37"/>
                      </a:lnTo>
                      <a:lnTo>
                        <a:pt x="218" y="35"/>
                      </a:lnTo>
                      <a:lnTo>
                        <a:pt x="214" y="33"/>
                      </a:lnTo>
                      <a:lnTo>
                        <a:pt x="214" y="29"/>
                      </a:lnTo>
                      <a:lnTo>
                        <a:pt x="206" y="31"/>
                      </a:lnTo>
                      <a:lnTo>
                        <a:pt x="202" y="26"/>
                      </a:lnTo>
                      <a:lnTo>
                        <a:pt x="200" y="18"/>
                      </a:lnTo>
                      <a:lnTo>
                        <a:pt x="198" y="16"/>
                      </a:lnTo>
                      <a:lnTo>
                        <a:pt x="198" y="14"/>
                      </a:lnTo>
                      <a:lnTo>
                        <a:pt x="194" y="12"/>
                      </a:lnTo>
                      <a:lnTo>
                        <a:pt x="190" y="8"/>
                      </a:lnTo>
                      <a:lnTo>
                        <a:pt x="187" y="8"/>
                      </a:lnTo>
                      <a:lnTo>
                        <a:pt x="185" y="10"/>
                      </a:lnTo>
                      <a:lnTo>
                        <a:pt x="177" y="10"/>
                      </a:lnTo>
                      <a:lnTo>
                        <a:pt x="169" y="14"/>
                      </a:lnTo>
                      <a:lnTo>
                        <a:pt x="159" y="16"/>
                      </a:lnTo>
                      <a:lnTo>
                        <a:pt x="152" y="16"/>
                      </a:lnTo>
                      <a:lnTo>
                        <a:pt x="146" y="16"/>
                      </a:lnTo>
                      <a:lnTo>
                        <a:pt x="136" y="18"/>
                      </a:lnTo>
                      <a:lnTo>
                        <a:pt x="132" y="14"/>
                      </a:lnTo>
                      <a:lnTo>
                        <a:pt x="121" y="12"/>
                      </a:lnTo>
                      <a:lnTo>
                        <a:pt x="115" y="14"/>
                      </a:lnTo>
                      <a:lnTo>
                        <a:pt x="113" y="8"/>
                      </a:lnTo>
                      <a:lnTo>
                        <a:pt x="111" y="6"/>
                      </a:lnTo>
                      <a:lnTo>
                        <a:pt x="105" y="8"/>
                      </a:lnTo>
                      <a:lnTo>
                        <a:pt x="103" y="2"/>
                      </a:lnTo>
                      <a:lnTo>
                        <a:pt x="99" y="0"/>
                      </a:lnTo>
                      <a:lnTo>
                        <a:pt x="95" y="2"/>
                      </a:lnTo>
                      <a:lnTo>
                        <a:pt x="91" y="4"/>
                      </a:lnTo>
                      <a:lnTo>
                        <a:pt x="86" y="2"/>
                      </a:lnTo>
                      <a:lnTo>
                        <a:pt x="84" y="2"/>
                      </a:lnTo>
                      <a:lnTo>
                        <a:pt x="78" y="2"/>
                      </a:lnTo>
                      <a:lnTo>
                        <a:pt x="74" y="4"/>
                      </a:lnTo>
                      <a:lnTo>
                        <a:pt x="68" y="6"/>
                      </a:lnTo>
                      <a:lnTo>
                        <a:pt x="60" y="10"/>
                      </a:lnTo>
                      <a:lnTo>
                        <a:pt x="58" y="14"/>
                      </a:lnTo>
                      <a:lnTo>
                        <a:pt x="49" y="14"/>
                      </a:lnTo>
                      <a:lnTo>
                        <a:pt x="41" y="14"/>
                      </a:lnTo>
                      <a:lnTo>
                        <a:pt x="33" y="12"/>
                      </a:lnTo>
                      <a:lnTo>
                        <a:pt x="31" y="16"/>
                      </a:lnTo>
                      <a:lnTo>
                        <a:pt x="37" y="18"/>
                      </a:lnTo>
                      <a:lnTo>
                        <a:pt x="39" y="20"/>
                      </a:lnTo>
                      <a:lnTo>
                        <a:pt x="31" y="22"/>
                      </a:lnTo>
                      <a:lnTo>
                        <a:pt x="29" y="24"/>
                      </a:lnTo>
                      <a:lnTo>
                        <a:pt x="20" y="24"/>
                      </a:lnTo>
                      <a:lnTo>
                        <a:pt x="18" y="24"/>
                      </a:lnTo>
                      <a:lnTo>
                        <a:pt x="18" y="26"/>
                      </a:lnTo>
                      <a:lnTo>
                        <a:pt x="16" y="26"/>
                      </a:lnTo>
                      <a:lnTo>
                        <a:pt x="12" y="24"/>
                      </a:lnTo>
                      <a:lnTo>
                        <a:pt x="6" y="26"/>
                      </a:lnTo>
                      <a:lnTo>
                        <a:pt x="2" y="29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8" y="35"/>
                      </a:lnTo>
                      <a:lnTo>
                        <a:pt x="8" y="37"/>
                      </a:lnTo>
                      <a:lnTo>
                        <a:pt x="6" y="39"/>
                      </a:lnTo>
                      <a:lnTo>
                        <a:pt x="8" y="41"/>
                      </a:lnTo>
                      <a:lnTo>
                        <a:pt x="10" y="45"/>
                      </a:lnTo>
                      <a:lnTo>
                        <a:pt x="6" y="49"/>
                      </a:lnTo>
                      <a:lnTo>
                        <a:pt x="8" y="51"/>
                      </a:lnTo>
                      <a:lnTo>
                        <a:pt x="6" y="53"/>
                      </a:lnTo>
                      <a:lnTo>
                        <a:pt x="4" y="49"/>
                      </a:lnTo>
                      <a:lnTo>
                        <a:pt x="2" y="49"/>
                      </a:lnTo>
                      <a:lnTo>
                        <a:pt x="4" y="53"/>
                      </a:lnTo>
                      <a:lnTo>
                        <a:pt x="2" y="53"/>
                      </a:lnTo>
                      <a:lnTo>
                        <a:pt x="2" y="55"/>
                      </a:lnTo>
                      <a:lnTo>
                        <a:pt x="6" y="57"/>
                      </a:lnTo>
                      <a:lnTo>
                        <a:pt x="8" y="57"/>
                      </a:lnTo>
                      <a:lnTo>
                        <a:pt x="10" y="57"/>
                      </a:lnTo>
                      <a:lnTo>
                        <a:pt x="8" y="62"/>
                      </a:lnTo>
                      <a:lnTo>
                        <a:pt x="10" y="64"/>
                      </a:lnTo>
                      <a:lnTo>
                        <a:pt x="12" y="64"/>
                      </a:lnTo>
                      <a:lnTo>
                        <a:pt x="16" y="68"/>
                      </a:lnTo>
                      <a:lnTo>
                        <a:pt x="20" y="68"/>
                      </a:lnTo>
                      <a:lnTo>
                        <a:pt x="20" y="70"/>
                      </a:lnTo>
                      <a:lnTo>
                        <a:pt x="16" y="72"/>
                      </a:lnTo>
                      <a:lnTo>
                        <a:pt x="16" y="74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18" y="76"/>
                      </a:lnTo>
                      <a:lnTo>
                        <a:pt x="18" y="78"/>
                      </a:lnTo>
                      <a:lnTo>
                        <a:pt x="22" y="78"/>
                      </a:lnTo>
                      <a:lnTo>
                        <a:pt x="25" y="82"/>
                      </a:lnTo>
                      <a:lnTo>
                        <a:pt x="25" y="78"/>
                      </a:lnTo>
                      <a:lnTo>
                        <a:pt x="35" y="80"/>
                      </a:lnTo>
                      <a:lnTo>
                        <a:pt x="37" y="78"/>
                      </a:lnTo>
                      <a:lnTo>
                        <a:pt x="37" y="82"/>
                      </a:lnTo>
                      <a:lnTo>
                        <a:pt x="45" y="86"/>
                      </a:lnTo>
                      <a:lnTo>
                        <a:pt x="49" y="84"/>
                      </a:lnTo>
                      <a:lnTo>
                        <a:pt x="55" y="84"/>
                      </a:lnTo>
                      <a:lnTo>
                        <a:pt x="55" y="76"/>
                      </a:lnTo>
                      <a:lnTo>
                        <a:pt x="62" y="74"/>
                      </a:lnTo>
                      <a:lnTo>
                        <a:pt x="74" y="80"/>
                      </a:lnTo>
                      <a:lnTo>
                        <a:pt x="78" y="84"/>
                      </a:lnTo>
                      <a:lnTo>
                        <a:pt x="86" y="84"/>
                      </a:lnTo>
                      <a:lnTo>
                        <a:pt x="91" y="86"/>
                      </a:lnTo>
                      <a:lnTo>
                        <a:pt x="97" y="84"/>
                      </a:lnTo>
                      <a:lnTo>
                        <a:pt x="101" y="80"/>
                      </a:lnTo>
                      <a:lnTo>
                        <a:pt x="111" y="80"/>
                      </a:lnTo>
                      <a:lnTo>
                        <a:pt x="115" y="80"/>
                      </a:lnTo>
                      <a:lnTo>
                        <a:pt x="115" y="78"/>
                      </a:lnTo>
                      <a:lnTo>
                        <a:pt x="117" y="76"/>
                      </a:lnTo>
                      <a:lnTo>
                        <a:pt x="119" y="78"/>
                      </a:lnTo>
                      <a:lnTo>
                        <a:pt x="117" y="82"/>
                      </a:lnTo>
                      <a:lnTo>
                        <a:pt x="119" y="90"/>
                      </a:lnTo>
                      <a:lnTo>
                        <a:pt x="124" y="88"/>
                      </a:lnTo>
                      <a:lnTo>
                        <a:pt x="126" y="8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82" name="Freeform 169"/>
                <p:cNvSpPr>
                  <a:spLocks noChangeAspect="1"/>
                </p:cNvSpPr>
                <p:nvPr/>
              </p:nvSpPr>
              <p:spPr bwMode="gray">
                <a:xfrm>
                  <a:off x="2029" y="1049"/>
                  <a:ext cx="133" cy="139"/>
                </a:xfrm>
                <a:custGeom>
                  <a:avLst/>
                  <a:gdLst>
                    <a:gd name="T0" fmla="*/ 128 w 143"/>
                    <a:gd name="T1" fmla="*/ 95 h 122"/>
                    <a:gd name="T2" fmla="*/ 130 w 143"/>
                    <a:gd name="T3" fmla="*/ 80 h 122"/>
                    <a:gd name="T4" fmla="*/ 128 w 143"/>
                    <a:gd name="T5" fmla="*/ 64 h 122"/>
                    <a:gd name="T6" fmla="*/ 120 w 143"/>
                    <a:gd name="T7" fmla="*/ 64 h 122"/>
                    <a:gd name="T8" fmla="*/ 130 w 143"/>
                    <a:gd name="T9" fmla="*/ 54 h 122"/>
                    <a:gd name="T10" fmla="*/ 136 w 143"/>
                    <a:gd name="T11" fmla="*/ 47 h 122"/>
                    <a:gd name="T12" fmla="*/ 143 w 143"/>
                    <a:gd name="T13" fmla="*/ 29 h 122"/>
                    <a:gd name="T14" fmla="*/ 124 w 143"/>
                    <a:gd name="T15" fmla="*/ 23 h 122"/>
                    <a:gd name="T16" fmla="*/ 116 w 143"/>
                    <a:gd name="T17" fmla="*/ 21 h 122"/>
                    <a:gd name="T18" fmla="*/ 105 w 143"/>
                    <a:gd name="T19" fmla="*/ 16 h 122"/>
                    <a:gd name="T20" fmla="*/ 93 w 143"/>
                    <a:gd name="T21" fmla="*/ 8 h 122"/>
                    <a:gd name="T22" fmla="*/ 83 w 143"/>
                    <a:gd name="T23" fmla="*/ 0 h 122"/>
                    <a:gd name="T24" fmla="*/ 72 w 143"/>
                    <a:gd name="T25" fmla="*/ 6 h 122"/>
                    <a:gd name="T26" fmla="*/ 72 w 143"/>
                    <a:gd name="T27" fmla="*/ 12 h 122"/>
                    <a:gd name="T28" fmla="*/ 58 w 143"/>
                    <a:gd name="T29" fmla="*/ 18 h 122"/>
                    <a:gd name="T30" fmla="*/ 60 w 143"/>
                    <a:gd name="T31" fmla="*/ 23 h 122"/>
                    <a:gd name="T32" fmla="*/ 48 w 143"/>
                    <a:gd name="T33" fmla="*/ 25 h 122"/>
                    <a:gd name="T34" fmla="*/ 39 w 143"/>
                    <a:gd name="T35" fmla="*/ 18 h 122"/>
                    <a:gd name="T36" fmla="*/ 33 w 143"/>
                    <a:gd name="T37" fmla="*/ 18 h 122"/>
                    <a:gd name="T38" fmla="*/ 37 w 143"/>
                    <a:gd name="T39" fmla="*/ 29 h 122"/>
                    <a:gd name="T40" fmla="*/ 33 w 143"/>
                    <a:gd name="T41" fmla="*/ 33 h 122"/>
                    <a:gd name="T42" fmla="*/ 25 w 143"/>
                    <a:gd name="T43" fmla="*/ 35 h 122"/>
                    <a:gd name="T44" fmla="*/ 15 w 143"/>
                    <a:gd name="T45" fmla="*/ 33 h 122"/>
                    <a:gd name="T46" fmla="*/ 2 w 143"/>
                    <a:gd name="T47" fmla="*/ 35 h 122"/>
                    <a:gd name="T48" fmla="*/ 4 w 143"/>
                    <a:gd name="T49" fmla="*/ 37 h 122"/>
                    <a:gd name="T50" fmla="*/ 2 w 143"/>
                    <a:gd name="T51" fmla="*/ 39 h 122"/>
                    <a:gd name="T52" fmla="*/ 6 w 143"/>
                    <a:gd name="T53" fmla="*/ 41 h 122"/>
                    <a:gd name="T54" fmla="*/ 4 w 143"/>
                    <a:gd name="T55" fmla="*/ 41 h 122"/>
                    <a:gd name="T56" fmla="*/ 15 w 143"/>
                    <a:gd name="T57" fmla="*/ 45 h 122"/>
                    <a:gd name="T58" fmla="*/ 23 w 143"/>
                    <a:gd name="T59" fmla="*/ 47 h 122"/>
                    <a:gd name="T60" fmla="*/ 27 w 143"/>
                    <a:gd name="T61" fmla="*/ 54 h 122"/>
                    <a:gd name="T62" fmla="*/ 33 w 143"/>
                    <a:gd name="T63" fmla="*/ 54 h 122"/>
                    <a:gd name="T64" fmla="*/ 29 w 143"/>
                    <a:gd name="T65" fmla="*/ 58 h 122"/>
                    <a:gd name="T66" fmla="*/ 35 w 143"/>
                    <a:gd name="T67" fmla="*/ 64 h 122"/>
                    <a:gd name="T68" fmla="*/ 39 w 143"/>
                    <a:gd name="T69" fmla="*/ 70 h 122"/>
                    <a:gd name="T70" fmla="*/ 39 w 143"/>
                    <a:gd name="T71" fmla="*/ 74 h 122"/>
                    <a:gd name="T72" fmla="*/ 46 w 143"/>
                    <a:gd name="T73" fmla="*/ 84 h 122"/>
                    <a:gd name="T74" fmla="*/ 39 w 143"/>
                    <a:gd name="T75" fmla="*/ 76 h 122"/>
                    <a:gd name="T76" fmla="*/ 37 w 143"/>
                    <a:gd name="T77" fmla="*/ 87 h 122"/>
                    <a:gd name="T78" fmla="*/ 37 w 143"/>
                    <a:gd name="T79" fmla="*/ 89 h 122"/>
                    <a:gd name="T80" fmla="*/ 33 w 143"/>
                    <a:gd name="T81" fmla="*/ 103 h 122"/>
                    <a:gd name="T82" fmla="*/ 35 w 143"/>
                    <a:gd name="T83" fmla="*/ 111 h 122"/>
                    <a:gd name="T84" fmla="*/ 56 w 143"/>
                    <a:gd name="T85" fmla="*/ 115 h 122"/>
                    <a:gd name="T86" fmla="*/ 68 w 143"/>
                    <a:gd name="T87" fmla="*/ 115 h 122"/>
                    <a:gd name="T88" fmla="*/ 79 w 143"/>
                    <a:gd name="T89" fmla="*/ 122 h 122"/>
                    <a:gd name="T90" fmla="*/ 87 w 143"/>
                    <a:gd name="T91" fmla="*/ 107 h 122"/>
                    <a:gd name="T92" fmla="*/ 101 w 143"/>
                    <a:gd name="T93" fmla="*/ 105 h 122"/>
                    <a:gd name="T94" fmla="*/ 112 w 143"/>
                    <a:gd name="T95" fmla="*/ 107 h 122"/>
                    <a:gd name="T96" fmla="*/ 120 w 143"/>
                    <a:gd name="T97" fmla="*/ 111 h 122"/>
                    <a:gd name="T98" fmla="*/ 126 w 143"/>
                    <a:gd name="T99" fmla="*/ 109 h 122"/>
                    <a:gd name="T100" fmla="*/ 134 w 143"/>
                    <a:gd name="T101" fmla="*/ 101 h 12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3"/>
                    <a:gd name="T154" fmla="*/ 0 h 122"/>
                    <a:gd name="T155" fmla="*/ 143 w 143"/>
                    <a:gd name="T156" fmla="*/ 122 h 12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3" h="122">
                      <a:moveTo>
                        <a:pt x="134" y="95"/>
                      </a:moveTo>
                      <a:lnTo>
                        <a:pt x="132" y="95"/>
                      </a:lnTo>
                      <a:lnTo>
                        <a:pt x="128" y="95"/>
                      </a:lnTo>
                      <a:lnTo>
                        <a:pt x="128" y="89"/>
                      </a:lnTo>
                      <a:lnTo>
                        <a:pt x="126" y="84"/>
                      </a:lnTo>
                      <a:lnTo>
                        <a:pt x="130" y="80"/>
                      </a:lnTo>
                      <a:lnTo>
                        <a:pt x="128" y="74"/>
                      </a:lnTo>
                      <a:lnTo>
                        <a:pt x="130" y="70"/>
                      </a:lnTo>
                      <a:lnTo>
                        <a:pt x="128" y="64"/>
                      </a:lnTo>
                      <a:lnTo>
                        <a:pt x="124" y="64"/>
                      </a:lnTo>
                      <a:lnTo>
                        <a:pt x="122" y="66"/>
                      </a:lnTo>
                      <a:lnTo>
                        <a:pt x="120" y="64"/>
                      </a:lnTo>
                      <a:lnTo>
                        <a:pt x="124" y="60"/>
                      </a:lnTo>
                      <a:lnTo>
                        <a:pt x="126" y="58"/>
                      </a:lnTo>
                      <a:lnTo>
                        <a:pt x="130" y="54"/>
                      </a:lnTo>
                      <a:lnTo>
                        <a:pt x="132" y="49"/>
                      </a:lnTo>
                      <a:lnTo>
                        <a:pt x="134" y="49"/>
                      </a:lnTo>
                      <a:lnTo>
                        <a:pt x="136" y="47"/>
                      </a:lnTo>
                      <a:lnTo>
                        <a:pt x="136" y="41"/>
                      </a:lnTo>
                      <a:lnTo>
                        <a:pt x="138" y="37"/>
                      </a:lnTo>
                      <a:lnTo>
                        <a:pt x="143" y="29"/>
                      </a:lnTo>
                      <a:lnTo>
                        <a:pt x="136" y="27"/>
                      </a:lnTo>
                      <a:lnTo>
                        <a:pt x="132" y="27"/>
                      </a:lnTo>
                      <a:lnTo>
                        <a:pt x="124" y="23"/>
                      </a:lnTo>
                      <a:lnTo>
                        <a:pt x="120" y="23"/>
                      </a:lnTo>
                      <a:lnTo>
                        <a:pt x="120" y="21"/>
                      </a:lnTo>
                      <a:lnTo>
                        <a:pt x="116" y="21"/>
                      </a:lnTo>
                      <a:lnTo>
                        <a:pt x="107" y="16"/>
                      </a:lnTo>
                      <a:lnTo>
                        <a:pt x="107" y="12"/>
                      </a:lnTo>
                      <a:lnTo>
                        <a:pt x="105" y="16"/>
                      </a:lnTo>
                      <a:lnTo>
                        <a:pt x="101" y="16"/>
                      </a:lnTo>
                      <a:lnTo>
                        <a:pt x="99" y="10"/>
                      </a:lnTo>
                      <a:lnTo>
                        <a:pt x="93" y="8"/>
                      </a:lnTo>
                      <a:lnTo>
                        <a:pt x="89" y="4"/>
                      </a:lnTo>
                      <a:lnTo>
                        <a:pt x="85" y="4"/>
                      </a:lnTo>
                      <a:lnTo>
                        <a:pt x="83" y="0"/>
                      </a:lnTo>
                      <a:lnTo>
                        <a:pt x="77" y="0"/>
                      </a:lnTo>
                      <a:lnTo>
                        <a:pt x="74" y="2"/>
                      </a:lnTo>
                      <a:lnTo>
                        <a:pt x="72" y="6"/>
                      </a:lnTo>
                      <a:lnTo>
                        <a:pt x="72" y="8"/>
                      </a:lnTo>
                      <a:lnTo>
                        <a:pt x="72" y="12"/>
                      </a:lnTo>
                      <a:lnTo>
                        <a:pt x="68" y="14"/>
                      </a:lnTo>
                      <a:lnTo>
                        <a:pt x="64" y="16"/>
                      </a:lnTo>
                      <a:lnTo>
                        <a:pt x="58" y="18"/>
                      </a:lnTo>
                      <a:lnTo>
                        <a:pt x="56" y="18"/>
                      </a:lnTo>
                      <a:lnTo>
                        <a:pt x="56" y="21"/>
                      </a:lnTo>
                      <a:lnTo>
                        <a:pt x="60" y="23"/>
                      </a:lnTo>
                      <a:lnTo>
                        <a:pt x="56" y="23"/>
                      </a:lnTo>
                      <a:lnTo>
                        <a:pt x="54" y="25"/>
                      </a:lnTo>
                      <a:lnTo>
                        <a:pt x="48" y="25"/>
                      </a:lnTo>
                      <a:lnTo>
                        <a:pt x="44" y="23"/>
                      </a:lnTo>
                      <a:lnTo>
                        <a:pt x="41" y="23"/>
                      </a:lnTo>
                      <a:lnTo>
                        <a:pt x="39" y="18"/>
                      </a:lnTo>
                      <a:lnTo>
                        <a:pt x="37" y="18"/>
                      </a:lnTo>
                      <a:lnTo>
                        <a:pt x="33" y="18"/>
                      </a:lnTo>
                      <a:lnTo>
                        <a:pt x="35" y="23"/>
                      </a:lnTo>
                      <a:lnTo>
                        <a:pt x="37" y="29"/>
                      </a:lnTo>
                      <a:lnTo>
                        <a:pt x="37" y="33"/>
                      </a:lnTo>
                      <a:lnTo>
                        <a:pt x="33" y="33"/>
                      </a:lnTo>
                      <a:lnTo>
                        <a:pt x="31" y="33"/>
                      </a:lnTo>
                      <a:lnTo>
                        <a:pt x="29" y="33"/>
                      </a:lnTo>
                      <a:lnTo>
                        <a:pt x="25" y="35"/>
                      </a:lnTo>
                      <a:lnTo>
                        <a:pt x="19" y="31"/>
                      </a:lnTo>
                      <a:lnTo>
                        <a:pt x="15" y="31"/>
                      </a:lnTo>
                      <a:lnTo>
                        <a:pt x="15" y="33"/>
                      </a:lnTo>
                      <a:lnTo>
                        <a:pt x="13" y="33"/>
                      </a:lnTo>
                      <a:lnTo>
                        <a:pt x="11" y="33"/>
                      </a:lnTo>
                      <a:lnTo>
                        <a:pt x="2" y="35"/>
                      </a:lnTo>
                      <a:lnTo>
                        <a:pt x="0" y="37"/>
                      </a:lnTo>
                      <a:lnTo>
                        <a:pt x="2" y="37"/>
                      </a:lnTo>
                      <a:lnTo>
                        <a:pt x="4" y="37"/>
                      </a:lnTo>
                      <a:lnTo>
                        <a:pt x="6" y="39"/>
                      </a:lnTo>
                      <a:lnTo>
                        <a:pt x="2" y="39"/>
                      </a:lnTo>
                      <a:lnTo>
                        <a:pt x="4" y="39"/>
                      </a:lnTo>
                      <a:lnTo>
                        <a:pt x="6" y="39"/>
                      </a:lnTo>
                      <a:lnTo>
                        <a:pt x="6" y="41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6" y="45"/>
                      </a:lnTo>
                      <a:lnTo>
                        <a:pt x="8" y="43"/>
                      </a:lnTo>
                      <a:lnTo>
                        <a:pt x="15" y="45"/>
                      </a:lnTo>
                      <a:lnTo>
                        <a:pt x="17" y="45"/>
                      </a:lnTo>
                      <a:lnTo>
                        <a:pt x="21" y="49"/>
                      </a:lnTo>
                      <a:lnTo>
                        <a:pt x="23" y="47"/>
                      </a:lnTo>
                      <a:lnTo>
                        <a:pt x="25" y="49"/>
                      </a:lnTo>
                      <a:lnTo>
                        <a:pt x="25" y="51"/>
                      </a:lnTo>
                      <a:lnTo>
                        <a:pt x="27" y="54"/>
                      </a:lnTo>
                      <a:lnTo>
                        <a:pt x="29" y="51"/>
                      </a:lnTo>
                      <a:lnTo>
                        <a:pt x="31" y="51"/>
                      </a:lnTo>
                      <a:lnTo>
                        <a:pt x="33" y="54"/>
                      </a:lnTo>
                      <a:lnTo>
                        <a:pt x="29" y="54"/>
                      </a:lnTo>
                      <a:lnTo>
                        <a:pt x="29" y="56"/>
                      </a:lnTo>
                      <a:lnTo>
                        <a:pt x="29" y="58"/>
                      </a:lnTo>
                      <a:lnTo>
                        <a:pt x="31" y="60"/>
                      </a:lnTo>
                      <a:lnTo>
                        <a:pt x="33" y="62"/>
                      </a:lnTo>
                      <a:lnTo>
                        <a:pt x="35" y="64"/>
                      </a:lnTo>
                      <a:lnTo>
                        <a:pt x="37" y="66"/>
                      </a:lnTo>
                      <a:lnTo>
                        <a:pt x="37" y="68"/>
                      </a:lnTo>
                      <a:lnTo>
                        <a:pt x="39" y="70"/>
                      </a:lnTo>
                      <a:lnTo>
                        <a:pt x="37" y="72"/>
                      </a:lnTo>
                      <a:lnTo>
                        <a:pt x="39" y="74"/>
                      </a:lnTo>
                      <a:lnTo>
                        <a:pt x="44" y="76"/>
                      </a:lnTo>
                      <a:lnTo>
                        <a:pt x="46" y="84"/>
                      </a:lnTo>
                      <a:lnTo>
                        <a:pt x="41" y="78"/>
                      </a:lnTo>
                      <a:lnTo>
                        <a:pt x="39" y="76"/>
                      </a:lnTo>
                      <a:lnTo>
                        <a:pt x="37" y="82"/>
                      </a:lnTo>
                      <a:lnTo>
                        <a:pt x="37" y="87"/>
                      </a:lnTo>
                      <a:lnTo>
                        <a:pt x="39" y="89"/>
                      </a:lnTo>
                      <a:lnTo>
                        <a:pt x="37" y="91"/>
                      </a:lnTo>
                      <a:lnTo>
                        <a:pt x="37" y="89"/>
                      </a:lnTo>
                      <a:lnTo>
                        <a:pt x="37" y="93"/>
                      </a:lnTo>
                      <a:lnTo>
                        <a:pt x="35" y="97"/>
                      </a:lnTo>
                      <a:lnTo>
                        <a:pt x="33" y="103"/>
                      </a:lnTo>
                      <a:lnTo>
                        <a:pt x="29" y="107"/>
                      </a:lnTo>
                      <a:lnTo>
                        <a:pt x="33" y="109"/>
                      </a:lnTo>
                      <a:lnTo>
                        <a:pt x="35" y="111"/>
                      </a:lnTo>
                      <a:lnTo>
                        <a:pt x="41" y="113"/>
                      </a:lnTo>
                      <a:lnTo>
                        <a:pt x="48" y="115"/>
                      </a:lnTo>
                      <a:lnTo>
                        <a:pt x="56" y="115"/>
                      </a:lnTo>
                      <a:lnTo>
                        <a:pt x="60" y="113"/>
                      </a:lnTo>
                      <a:lnTo>
                        <a:pt x="66" y="117"/>
                      </a:lnTo>
                      <a:lnTo>
                        <a:pt x="68" y="115"/>
                      </a:lnTo>
                      <a:lnTo>
                        <a:pt x="70" y="117"/>
                      </a:lnTo>
                      <a:lnTo>
                        <a:pt x="70" y="120"/>
                      </a:lnTo>
                      <a:lnTo>
                        <a:pt x="79" y="122"/>
                      </a:lnTo>
                      <a:lnTo>
                        <a:pt x="85" y="120"/>
                      </a:lnTo>
                      <a:lnTo>
                        <a:pt x="85" y="111"/>
                      </a:lnTo>
                      <a:lnTo>
                        <a:pt x="87" y="107"/>
                      </a:lnTo>
                      <a:lnTo>
                        <a:pt x="91" y="107"/>
                      </a:lnTo>
                      <a:lnTo>
                        <a:pt x="97" y="103"/>
                      </a:lnTo>
                      <a:lnTo>
                        <a:pt x="101" y="105"/>
                      </a:lnTo>
                      <a:lnTo>
                        <a:pt x="105" y="105"/>
                      </a:lnTo>
                      <a:lnTo>
                        <a:pt x="110" y="105"/>
                      </a:lnTo>
                      <a:lnTo>
                        <a:pt x="112" y="107"/>
                      </a:lnTo>
                      <a:lnTo>
                        <a:pt x="114" y="109"/>
                      </a:lnTo>
                      <a:lnTo>
                        <a:pt x="116" y="111"/>
                      </a:lnTo>
                      <a:lnTo>
                        <a:pt x="120" y="111"/>
                      </a:lnTo>
                      <a:lnTo>
                        <a:pt x="122" y="111"/>
                      </a:lnTo>
                      <a:lnTo>
                        <a:pt x="126" y="109"/>
                      </a:lnTo>
                      <a:lnTo>
                        <a:pt x="126" y="107"/>
                      </a:lnTo>
                      <a:lnTo>
                        <a:pt x="132" y="103"/>
                      </a:lnTo>
                      <a:lnTo>
                        <a:pt x="134" y="101"/>
                      </a:lnTo>
                      <a:lnTo>
                        <a:pt x="136" y="99"/>
                      </a:lnTo>
                      <a:lnTo>
                        <a:pt x="134" y="9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83" name="Freeform 170"/>
                <p:cNvSpPr>
                  <a:spLocks noChangeAspect="1"/>
                </p:cNvSpPr>
                <p:nvPr/>
              </p:nvSpPr>
              <p:spPr bwMode="gray">
                <a:xfrm>
                  <a:off x="2147" y="1114"/>
                  <a:ext cx="125" cy="143"/>
                </a:xfrm>
                <a:custGeom>
                  <a:avLst/>
                  <a:gdLst>
                    <a:gd name="T0" fmla="*/ 128 w 134"/>
                    <a:gd name="T1" fmla="*/ 90 h 127"/>
                    <a:gd name="T2" fmla="*/ 116 w 134"/>
                    <a:gd name="T3" fmla="*/ 82 h 127"/>
                    <a:gd name="T4" fmla="*/ 103 w 134"/>
                    <a:gd name="T5" fmla="*/ 76 h 127"/>
                    <a:gd name="T6" fmla="*/ 105 w 134"/>
                    <a:gd name="T7" fmla="*/ 72 h 127"/>
                    <a:gd name="T8" fmla="*/ 103 w 134"/>
                    <a:gd name="T9" fmla="*/ 72 h 127"/>
                    <a:gd name="T10" fmla="*/ 93 w 134"/>
                    <a:gd name="T11" fmla="*/ 70 h 127"/>
                    <a:gd name="T12" fmla="*/ 83 w 134"/>
                    <a:gd name="T13" fmla="*/ 61 h 127"/>
                    <a:gd name="T14" fmla="*/ 76 w 134"/>
                    <a:gd name="T15" fmla="*/ 49 h 127"/>
                    <a:gd name="T16" fmla="*/ 66 w 134"/>
                    <a:gd name="T17" fmla="*/ 43 h 127"/>
                    <a:gd name="T18" fmla="*/ 60 w 134"/>
                    <a:gd name="T19" fmla="*/ 35 h 127"/>
                    <a:gd name="T20" fmla="*/ 64 w 134"/>
                    <a:gd name="T21" fmla="*/ 31 h 127"/>
                    <a:gd name="T22" fmla="*/ 60 w 134"/>
                    <a:gd name="T23" fmla="*/ 24 h 127"/>
                    <a:gd name="T24" fmla="*/ 62 w 134"/>
                    <a:gd name="T25" fmla="*/ 22 h 127"/>
                    <a:gd name="T26" fmla="*/ 70 w 134"/>
                    <a:gd name="T27" fmla="*/ 20 h 127"/>
                    <a:gd name="T28" fmla="*/ 76 w 134"/>
                    <a:gd name="T29" fmla="*/ 20 h 127"/>
                    <a:gd name="T30" fmla="*/ 78 w 134"/>
                    <a:gd name="T31" fmla="*/ 18 h 127"/>
                    <a:gd name="T32" fmla="*/ 78 w 134"/>
                    <a:gd name="T33" fmla="*/ 8 h 127"/>
                    <a:gd name="T34" fmla="*/ 58 w 134"/>
                    <a:gd name="T35" fmla="*/ 0 h 127"/>
                    <a:gd name="T36" fmla="*/ 45 w 134"/>
                    <a:gd name="T37" fmla="*/ 4 h 127"/>
                    <a:gd name="T38" fmla="*/ 39 w 134"/>
                    <a:gd name="T39" fmla="*/ 6 h 127"/>
                    <a:gd name="T40" fmla="*/ 37 w 134"/>
                    <a:gd name="T41" fmla="*/ 10 h 127"/>
                    <a:gd name="T42" fmla="*/ 27 w 134"/>
                    <a:gd name="T43" fmla="*/ 12 h 127"/>
                    <a:gd name="T44" fmla="*/ 27 w 134"/>
                    <a:gd name="T45" fmla="*/ 16 h 127"/>
                    <a:gd name="T46" fmla="*/ 23 w 134"/>
                    <a:gd name="T47" fmla="*/ 12 h 127"/>
                    <a:gd name="T48" fmla="*/ 17 w 134"/>
                    <a:gd name="T49" fmla="*/ 10 h 127"/>
                    <a:gd name="T50" fmla="*/ 8 w 134"/>
                    <a:gd name="T51" fmla="*/ 14 h 127"/>
                    <a:gd name="T52" fmla="*/ 2 w 134"/>
                    <a:gd name="T53" fmla="*/ 18 h 127"/>
                    <a:gd name="T54" fmla="*/ 0 w 134"/>
                    <a:gd name="T55" fmla="*/ 28 h 127"/>
                    <a:gd name="T56" fmla="*/ 2 w 134"/>
                    <a:gd name="T57" fmla="*/ 39 h 127"/>
                    <a:gd name="T58" fmla="*/ 8 w 134"/>
                    <a:gd name="T59" fmla="*/ 39 h 127"/>
                    <a:gd name="T60" fmla="*/ 8 w 134"/>
                    <a:gd name="T61" fmla="*/ 45 h 127"/>
                    <a:gd name="T62" fmla="*/ 17 w 134"/>
                    <a:gd name="T63" fmla="*/ 43 h 127"/>
                    <a:gd name="T64" fmla="*/ 23 w 134"/>
                    <a:gd name="T65" fmla="*/ 37 h 127"/>
                    <a:gd name="T66" fmla="*/ 31 w 134"/>
                    <a:gd name="T67" fmla="*/ 39 h 127"/>
                    <a:gd name="T68" fmla="*/ 37 w 134"/>
                    <a:gd name="T69" fmla="*/ 43 h 127"/>
                    <a:gd name="T70" fmla="*/ 41 w 134"/>
                    <a:gd name="T71" fmla="*/ 55 h 127"/>
                    <a:gd name="T72" fmla="*/ 47 w 134"/>
                    <a:gd name="T73" fmla="*/ 61 h 127"/>
                    <a:gd name="T74" fmla="*/ 54 w 134"/>
                    <a:gd name="T75" fmla="*/ 66 h 127"/>
                    <a:gd name="T76" fmla="*/ 58 w 134"/>
                    <a:gd name="T77" fmla="*/ 70 h 127"/>
                    <a:gd name="T78" fmla="*/ 68 w 134"/>
                    <a:gd name="T79" fmla="*/ 78 h 127"/>
                    <a:gd name="T80" fmla="*/ 74 w 134"/>
                    <a:gd name="T81" fmla="*/ 82 h 127"/>
                    <a:gd name="T82" fmla="*/ 80 w 134"/>
                    <a:gd name="T83" fmla="*/ 82 h 127"/>
                    <a:gd name="T84" fmla="*/ 87 w 134"/>
                    <a:gd name="T85" fmla="*/ 88 h 127"/>
                    <a:gd name="T86" fmla="*/ 89 w 134"/>
                    <a:gd name="T87" fmla="*/ 92 h 127"/>
                    <a:gd name="T88" fmla="*/ 93 w 134"/>
                    <a:gd name="T89" fmla="*/ 94 h 127"/>
                    <a:gd name="T90" fmla="*/ 101 w 134"/>
                    <a:gd name="T91" fmla="*/ 97 h 127"/>
                    <a:gd name="T92" fmla="*/ 105 w 134"/>
                    <a:gd name="T93" fmla="*/ 107 h 127"/>
                    <a:gd name="T94" fmla="*/ 107 w 134"/>
                    <a:gd name="T95" fmla="*/ 113 h 127"/>
                    <a:gd name="T96" fmla="*/ 103 w 134"/>
                    <a:gd name="T97" fmla="*/ 117 h 127"/>
                    <a:gd name="T98" fmla="*/ 101 w 134"/>
                    <a:gd name="T99" fmla="*/ 123 h 127"/>
                    <a:gd name="T100" fmla="*/ 105 w 134"/>
                    <a:gd name="T101" fmla="*/ 127 h 127"/>
                    <a:gd name="T102" fmla="*/ 109 w 134"/>
                    <a:gd name="T103" fmla="*/ 123 h 127"/>
                    <a:gd name="T104" fmla="*/ 111 w 134"/>
                    <a:gd name="T105" fmla="*/ 121 h 127"/>
                    <a:gd name="T106" fmla="*/ 116 w 134"/>
                    <a:gd name="T107" fmla="*/ 113 h 127"/>
                    <a:gd name="T108" fmla="*/ 120 w 134"/>
                    <a:gd name="T109" fmla="*/ 111 h 127"/>
                    <a:gd name="T110" fmla="*/ 116 w 134"/>
                    <a:gd name="T111" fmla="*/ 105 h 127"/>
                    <a:gd name="T112" fmla="*/ 111 w 134"/>
                    <a:gd name="T113" fmla="*/ 103 h 127"/>
                    <a:gd name="T114" fmla="*/ 113 w 134"/>
                    <a:gd name="T115" fmla="*/ 94 h 127"/>
                    <a:gd name="T116" fmla="*/ 120 w 134"/>
                    <a:gd name="T117" fmla="*/ 92 h 127"/>
                    <a:gd name="T118" fmla="*/ 128 w 134"/>
                    <a:gd name="T119" fmla="*/ 94 h 127"/>
                    <a:gd name="T120" fmla="*/ 132 w 134"/>
                    <a:gd name="T121" fmla="*/ 101 h 127"/>
                    <a:gd name="T122" fmla="*/ 130 w 134"/>
                    <a:gd name="T123" fmla="*/ 92 h 12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34"/>
                    <a:gd name="T187" fmla="*/ 0 h 127"/>
                    <a:gd name="T188" fmla="*/ 134 w 134"/>
                    <a:gd name="T189" fmla="*/ 127 h 12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34" h="127">
                      <a:moveTo>
                        <a:pt x="130" y="92"/>
                      </a:moveTo>
                      <a:lnTo>
                        <a:pt x="128" y="90"/>
                      </a:lnTo>
                      <a:lnTo>
                        <a:pt x="126" y="88"/>
                      </a:lnTo>
                      <a:lnTo>
                        <a:pt x="116" y="82"/>
                      </a:lnTo>
                      <a:lnTo>
                        <a:pt x="105" y="78"/>
                      </a:lnTo>
                      <a:lnTo>
                        <a:pt x="103" y="76"/>
                      </a:lnTo>
                      <a:lnTo>
                        <a:pt x="105" y="74"/>
                      </a:lnTo>
                      <a:lnTo>
                        <a:pt x="105" y="72"/>
                      </a:lnTo>
                      <a:lnTo>
                        <a:pt x="103" y="72"/>
                      </a:lnTo>
                      <a:lnTo>
                        <a:pt x="95" y="72"/>
                      </a:lnTo>
                      <a:lnTo>
                        <a:pt x="93" y="70"/>
                      </a:lnTo>
                      <a:lnTo>
                        <a:pt x="85" y="66"/>
                      </a:lnTo>
                      <a:lnTo>
                        <a:pt x="83" y="61"/>
                      </a:lnTo>
                      <a:lnTo>
                        <a:pt x="78" y="55"/>
                      </a:lnTo>
                      <a:lnTo>
                        <a:pt x="76" y="49"/>
                      </a:lnTo>
                      <a:lnTo>
                        <a:pt x="72" y="47"/>
                      </a:lnTo>
                      <a:lnTo>
                        <a:pt x="66" y="43"/>
                      </a:lnTo>
                      <a:lnTo>
                        <a:pt x="64" y="41"/>
                      </a:lnTo>
                      <a:lnTo>
                        <a:pt x="60" y="35"/>
                      </a:lnTo>
                      <a:lnTo>
                        <a:pt x="62" y="33"/>
                      </a:lnTo>
                      <a:lnTo>
                        <a:pt x="64" y="31"/>
                      </a:lnTo>
                      <a:lnTo>
                        <a:pt x="64" y="28"/>
                      </a:lnTo>
                      <a:lnTo>
                        <a:pt x="60" y="24"/>
                      </a:lnTo>
                      <a:lnTo>
                        <a:pt x="60" y="22"/>
                      </a:lnTo>
                      <a:lnTo>
                        <a:pt x="62" y="22"/>
                      </a:lnTo>
                      <a:lnTo>
                        <a:pt x="64" y="22"/>
                      </a:lnTo>
                      <a:lnTo>
                        <a:pt x="70" y="20"/>
                      </a:lnTo>
                      <a:lnTo>
                        <a:pt x="72" y="18"/>
                      </a:lnTo>
                      <a:lnTo>
                        <a:pt x="76" y="20"/>
                      </a:lnTo>
                      <a:lnTo>
                        <a:pt x="78" y="20"/>
                      </a:lnTo>
                      <a:lnTo>
                        <a:pt x="78" y="18"/>
                      </a:lnTo>
                      <a:lnTo>
                        <a:pt x="74" y="10"/>
                      </a:lnTo>
                      <a:lnTo>
                        <a:pt x="78" y="8"/>
                      </a:lnTo>
                      <a:lnTo>
                        <a:pt x="64" y="6"/>
                      </a:lnTo>
                      <a:lnTo>
                        <a:pt x="58" y="0"/>
                      </a:lnTo>
                      <a:lnTo>
                        <a:pt x="50" y="2"/>
                      </a:lnTo>
                      <a:lnTo>
                        <a:pt x="45" y="4"/>
                      </a:lnTo>
                      <a:lnTo>
                        <a:pt x="39" y="2"/>
                      </a:lnTo>
                      <a:lnTo>
                        <a:pt x="39" y="6"/>
                      </a:lnTo>
                      <a:lnTo>
                        <a:pt x="37" y="6"/>
                      </a:lnTo>
                      <a:lnTo>
                        <a:pt x="37" y="10"/>
                      </a:lnTo>
                      <a:lnTo>
                        <a:pt x="31" y="8"/>
                      </a:lnTo>
                      <a:lnTo>
                        <a:pt x="27" y="12"/>
                      </a:lnTo>
                      <a:lnTo>
                        <a:pt x="27" y="16"/>
                      </a:lnTo>
                      <a:lnTo>
                        <a:pt x="25" y="12"/>
                      </a:lnTo>
                      <a:lnTo>
                        <a:pt x="23" y="12"/>
                      </a:lnTo>
                      <a:lnTo>
                        <a:pt x="21" y="10"/>
                      </a:lnTo>
                      <a:lnTo>
                        <a:pt x="17" y="10"/>
                      </a:lnTo>
                      <a:lnTo>
                        <a:pt x="14" y="14"/>
                      </a:lnTo>
                      <a:lnTo>
                        <a:pt x="8" y="14"/>
                      </a:lnTo>
                      <a:lnTo>
                        <a:pt x="4" y="14"/>
                      </a:lnTo>
                      <a:lnTo>
                        <a:pt x="2" y="18"/>
                      </a:lnTo>
                      <a:lnTo>
                        <a:pt x="4" y="24"/>
                      </a:lnTo>
                      <a:lnTo>
                        <a:pt x="0" y="28"/>
                      </a:lnTo>
                      <a:lnTo>
                        <a:pt x="2" y="33"/>
                      </a:lnTo>
                      <a:lnTo>
                        <a:pt x="2" y="39"/>
                      </a:lnTo>
                      <a:lnTo>
                        <a:pt x="6" y="39"/>
                      </a:lnTo>
                      <a:lnTo>
                        <a:pt x="8" y="39"/>
                      </a:lnTo>
                      <a:lnTo>
                        <a:pt x="10" y="43"/>
                      </a:lnTo>
                      <a:lnTo>
                        <a:pt x="8" y="45"/>
                      </a:lnTo>
                      <a:lnTo>
                        <a:pt x="12" y="45"/>
                      </a:lnTo>
                      <a:lnTo>
                        <a:pt x="17" y="43"/>
                      </a:lnTo>
                      <a:lnTo>
                        <a:pt x="21" y="39"/>
                      </a:lnTo>
                      <a:lnTo>
                        <a:pt x="23" y="37"/>
                      </a:lnTo>
                      <a:lnTo>
                        <a:pt x="29" y="37"/>
                      </a:lnTo>
                      <a:lnTo>
                        <a:pt x="31" y="39"/>
                      </a:lnTo>
                      <a:lnTo>
                        <a:pt x="35" y="41"/>
                      </a:lnTo>
                      <a:lnTo>
                        <a:pt x="37" y="43"/>
                      </a:lnTo>
                      <a:lnTo>
                        <a:pt x="39" y="49"/>
                      </a:lnTo>
                      <a:lnTo>
                        <a:pt x="41" y="55"/>
                      </a:lnTo>
                      <a:lnTo>
                        <a:pt x="41" y="57"/>
                      </a:lnTo>
                      <a:lnTo>
                        <a:pt x="47" y="61"/>
                      </a:lnTo>
                      <a:lnTo>
                        <a:pt x="47" y="64"/>
                      </a:lnTo>
                      <a:lnTo>
                        <a:pt x="54" y="66"/>
                      </a:lnTo>
                      <a:lnTo>
                        <a:pt x="56" y="70"/>
                      </a:lnTo>
                      <a:lnTo>
                        <a:pt x="58" y="70"/>
                      </a:lnTo>
                      <a:lnTo>
                        <a:pt x="64" y="78"/>
                      </a:lnTo>
                      <a:lnTo>
                        <a:pt x="68" y="78"/>
                      </a:lnTo>
                      <a:lnTo>
                        <a:pt x="70" y="80"/>
                      </a:lnTo>
                      <a:lnTo>
                        <a:pt x="74" y="82"/>
                      </a:lnTo>
                      <a:lnTo>
                        <a:pt x="78" y="80"/>
                      </a:lnTo>
                      <a:lnTo>
                        <a:pt x="80" y="82"/>
                      </a:lnTo>
                      <a:lnTo>
                        <a:pt x="85" y="86"/>
                      </a:lnTo>
                      <a:lnTo>
                        <a:pt x="87" y="88"/>
                      </a:lnTo>
                      <a:lnTo>
                        <a:pt x="87" y="90"/>
                      </a:lnTo>
                      <a:lnTo>
                        <a:pt x="89" y="92"/>
                      </a:lnTo>
                      <a:lnTo>
                        <a:pt x="93" y="90"/>
                      </a:lnTo>
                      <a:lnTo>
                        <a:pt x="93" y="94"/>
                      </a:lnTo>
                      <a:lnTo>
                        <a:pt x="97" y="99"/>
                      </a:lnTo>
                      <a:lnTo>
                        <a:pt x="101" y="97"/>
                      </a:lnTo>
                      <a:lnTo>
                        <a:pt x="103" y="105"/>
                      </a:lnTo>
                      <a:lnTo>
                        <a:pt x="105" y="107"/>
                      </a:lnTo>
                      <a:lnTo>
                        <a:pt x="105" y="111"/>
                      </a:lnTo>
                      <a:lnTo>
                        <a:pt x="107" y="113"/>
                      </a:lnTo>
                      <a:lnTo>
                        <a:pt x="107" y="117"/>
                      </a:lnTo>
                      <a:lnTo>
                        <a:pt x="103" y="117"/>
                      </a:lnTo>
                      <a:lnTo>
                        <a:pt x="103" y="121"/>
                      </a:lnTo>
                      <a:lnTo>
                        <a:pt x="101" y="123"/>
                      </a:lnTo>
                      <a:lnTo>
                        <a:pt x="101" y="127"/>
                      </a:lnTo>
                      <a:lnTo>
                        <a:pt x="105" y="127"/>
                      </a:lnTo>
                      <a:lnTo>
                        <a:pt x="107" y="127"/>
                      </a:lnTo>
                      <a:lnTo>
                        <a:pt x="109" y="123"/>
                      </a:lnTo>
                      <a:lnTo>
                        <a:pt x="111" y="123"/>
                      </a:lnTo>
                      <a:lnTo>
                        <a:pt x="111" y="121"/>
                      </a:lnTo>
                      <a:lnTo>
                        <a:pt x="111" y="117"/>
                      </a:lnTo>
                      <a:lnTo>
                        <a:pt x="116" y="113"/>
                      </a:lnTo>
                      <a:lnTo>
                        <a:pt x="118" y="113"/>
                      </a:lnTo>
                      <a:lnTo>
                        <a:pt x="120" y="111"/>
                      </a:lnTo>
                      <a:lnTo>
                        <a:pt x="120" y="107"/>
                      </a:lnTo>
                      <a:lnTo>
                        <a:pt x="116" y="105"/>
                      </a:lnTo>
                      <a:lnTo>
                        <a:pt x="113" y="103"/>
                      </a:lnTo>
                      <a:lnTo>
                        <a:pt x="111" y="103"/>
                      </a:lnTo>
                      <a:lnTo>
                        <a:pt x="113" y="97"/>
                      </a:lnTo>
                      <a:lnTo>
                        <a:pt x="113" y="94"/>
                      </a:lnTo>
                      <a:lnTo>
                        <a:pt x="116" y="92"/>
                      </a:lnTo>
                      <a:lnTo>
                        <a:pt x="120" y="92"/>
                      </a:lnTo>
                      <a:lnTo>
                        <a:pt x="128" y="94"/>
                      </a:lnTo>
                      <a:lnTo>
                        <a:pt x="130" y="99"/>
                      </a:lnTo>
                      <a:lnTo>
                        <a:pt x="132" y="101"/>
                      </a:lnTo>
                      <a:lnTo>
                        <a:pt x="134" y="97"/>
                      </a:lnTo>
                      <a:lnTo>
                        <a:pt x="130" y="9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84" name="Freeform 171"/>
                <p:cNvSpPr>
                  <a:spLocks noChangeAspect="1"/>
                </p:cNvSpPr>
                <p:nvPr/>
              </p:nvSpPr>
              <p:spPr bwMode="gray">
                <a:xfrm>
                  <a:off x="2863" y="1015"/>
                  <a:ext cx="604" cy="526"/>
                </a:xfrm>
                <a:custGeom>
                  <a:avLst/>
                  <a:gdLst>
                    <a:gd name="T0" fmla="*/ 630 w 650"/>
                    <a:gd name="T1" fmla="*/ 144 h 466"/>
                    <a:gd name="T2" fmla="*/ 632 w 650"/>
                    <a:gd name="T3" fmla="*/ 111 h 466"/>
                    <a:gd name="T4" fmla="*/ 640 w 650"/>
                    <a:gd name="T5" fmla="*/ 72 h 466"/>
                    <a:gd name="T6" fmla="*/ 559 w 650"/>
                    <a:gd name="T7" fmla="*/ 52 h 466"/>
                    <a:gd name="T8" fmla="*/ 487 w 650"/>
                    <a:gd name="T9" fmla="*/ 4 h 466"/>
                    <a:gd name="T10" fmla="*/ 452 w 650"/>
                    <a:gd name="T11" fmla="*/ 41 h 466"/>
                    <a:gd name="T12" fmla="*/ 434 w 650"/>
                    <a:gd name="T13" fmla="*/ 76 h 466"/>
                    <a:gd name="T14" fmla="*/ 487 w 650"/>
                    <a:gd name="T15" fmla="*/ 95 h 466"/>
                    <a:gd name="T16" fmla="*/ 436 w 650"/>
                    <a:gd name="T17" fmla="*/ 115 h 466"/>
                    <a:gd name="T18" fmla="*/ 413 w 650"/>
                    <a:gd name="T19" fmla="*/ 138 h 466"/>
                    <a:gd name="T20" fmla="*/ 339 w 650"/>
                    <a:gd name="T21" fmla="*/ 159 h 466"/>
                    <a:gd name="T22" fmla="*/ 248 w 650"/>
                    <a:gd name="T23" fmla="*/ 144 h 466"/>
                    <a:gd name="T24" fmla="*/ 196 w 650"/>
                    <a:gd name="T25" fmla="*/ 113 h 466"/>
                    <a:gd name="T26" fmla="*/ 147 w 650"/>
                    <a:gd name="T27" fmla="*/ 76 h 466"/>
                    <a:gd name="T28" fmla="*/ 104 w 650"/>
                    <a:gd name="T29" fmla="*/ 62 h 466"/>
                    <a:gd name="T30" fmla="*/ 73 w 650"/>
                    <a:gd name="T31" fmla="*/ 103 h 466"/>
                    <a:gd name="T32" fmla="*/ 66 w 650"/>
                    <a:gd name="T33" fmla="*/ 142 h 466"/>
                    <a:gd name="T34" fmla="*/ 50 w 650"/>
                    <a:gd name="T35" fmla="*/ 167 h 466"/>
                    <a:gd name="T36" fmla="*/ 11 w 650"/>
                    <a:gd name="T37" fmla="*/ 184 h 466"/>
                    <a:gd name="T38" fmla="*/ 23 w 650"/>
                    <a:gd name="T39" fmla="*/ 212 h 466"/>
                    <a:gd name="T40" fmla="*/ 40 w 650"/>
                    <a:gd name="T41" fmla="*/ 237 h 466"/>
                    <a:gd name="T42" fmla="*/ 87 w 650"/>
                    <a:gd name="T43" fmla="*/ 245 h 466"/>
                    <a:gd name="T44" fmla="*/ 95 w 650"/>
                    <a:gd name="T45" fmla="*/ 291 h 466"/>
                    <a:gd name="T46" fmla="*/ 95 w 650"/>
                    <a:gd name="T47" fmla="*/ 313 h 466"/>
                    <a:gd name="T48" fmla="*/ 155 w 650"/>
                    <a:gd name="T49" fmla="*/ 336 h 466"/>
                    <a:gd name="T50" fmla="*/ 194 w 650"/>
                    <a:gd name="T51" fmla="*/ 359 h 466"/>
                    <a:gd name="T52" fmla="*/ 223 w 650"/>
                    <a:gd name="T53" fmla="*/ 357 h 466"/>
                    <a:gd name="T54" fmla="*/ 279 w 650"/>
                    <a:gd name="T55" fmla="*/ 344 h 466"/>
                    <a:gd name="T56" fmla="*/ 324 w 650"/>
                    <a:gd name="T57" fmla="*/ 351 h 466"/>
                    <a:gd name="T58" fmla="*/ 343 w 650"/>
                    <a:gd name="T59" fmla="*/ 388 h 466"/>
                    <a:gd name="T60" fmla="*/ 351 w 650"/>
                    <a:gd name="T61" fmla="*/ 412 h 466"/>
                    <a:gd name="T62" fmla="*/ 370 w 650"/>
                    <a:gd name="T63" fmla="*/ 445 h 466"/>
                    <a:gd name="T64" fmla="*/ 392 w 650"/>
                    <a:gd name="T65" fmla="*/ 435 h 466"/>
                    <a:gd name="T66" fmla="*/ 419 w 650"/>
                    <a:gd name="T67" fmla="*/ 431 h 466"/>
                    <a:gd name="T68" fmla="*/ 452 w 650"/>
                    <a:gd name="T69" fmla="*/ 441 h 466"/>
                    <a:gd name="T70" fmla="*/ 481 w 650"/>
                    <a:gd name="T71" fmla="*/ 448 h 466"/>
                    <a:gd name="T72" fmla="*/ 495 w 650"/>
                    <a:gd name="T73" fmla="*/ 466 h 466"/>
                    <a:gd name="T74" fmla="*/ 502 w 650"/>
                    <a:gd name="T75" fmla="*/ 450 h 466"/>
                    <a:gd name="T76" fmla="*/ 535 w 650"/>
                    <a:gd name="T77" fmla="*/ 439 h 466"/>
                    <a:gd name="T78" fmla="*/ 547 w 650"/>
                    <a:gd name="T79" fmla="*/ 431 h 466"/>
                    <a:gd name="T80" fmla="*/ 576 w 650"/>
                    <a:gd name="T81" fmla="*/ 415 h 466"/>
                    <a:gd name="T82" fmla="*/ 594 w 650"/>
                    <a:gd name="T83" fmla="*/ 398 h 466"/>
                    <a:gd name="T84" fmla="*/ 594 w 650"/>
                    <a:gd name="T85" fmla="*/ 373 h 466"/>
                    <a:gd name="T86" fmla="*/ 611 w 650"/>
                    <a:gd name="T87" fmla="*/ 355 h 466"/>
                    <a:gd name="T88" fmla="*/ 615 w 650"/>
                    <a:gd name="T89" fmla="*/ 338 h 466"/>
                    <a:gd name="T90" fmla="*/ 607 w 650"/>
                    <a:gd name="T91" fmla="*/ 324 h 466"/>
                    <a:gd name="T92" fmla="*/ 607 w 650"/>
                    <a:gd name="T93" fmla="*/ 309 h 466"/>
                    <a:gd name="T94" fmla="*/ 584 w 650"/>
                    <a:gd name="T95" fmla="*/ 297 h 466"/>
                    <a:gd name="T96" fmla="*/ 601 w 650"/>
                    <a:gd name="T97" fmla="*/ 297 h 466"/>
                    <a:gd name="T98" fmla="*/ 574 w 650"/>
                    <a:gd name="T99" fmla="*/ 266 h 466"/>
                    <a:gd name="T100" fmla="*/ 566 w 650"/>
                    <a:gd name="T101" fmla="*/ 231 h 466"/>
                    <a:gd name="T102" fmla="*/ 582 w 650"/>
                    <a:gd name="T103" fmla="*/ 217 h 466"/>
                    <a:gd name="T104" fmla="*/ 551 w 650"/>
                    <a:gd name="T105" fmla="*/ 219 h 466"/>
                    <a:gd name="T106" fmla="*/ 526 w 650"/>
                    <a:gd name="T107" fmla="*/ 210 h 466"/>
                    <a:gd name="T108" fmla="*/ 533 w 650"/>
                    <a:gd name="T109" fmla="*/ 188 h 466"/>
                    <a:gd name="T110" fmla="*/ 559 w 650"/>
                    <a:gd name="T111" fmla="*/ 181 h 466"/>
                    <a:gd name="T112" fmla="*/ 557 w 650"/>
                    <a:gd name="T113" fmla="*/ 200 h 466"/>
                    <a:gd name="T114" fmla="*/ 586 w 650"/>
                    <a:gd name="T115" fmla="*/ 186 h 46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50"/>
                    <a:gd name="T175" fmla="*/ 0 h 466"/>
                    <a:gd name="T176" fmla="*/ 650 w 650"/>
                    <a:gd name="T177" fmla="*/ 466 h 46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50" h="466">
                      <a:moveTo>
                        <a:pt x="599" y="173"/>
                      </a:moveTo>
                      <a:lnTo>
                        <a:pt x="601" y="163"/>
                      </a:lnTo>
                      <a:lnTo>
                        <a:pt x="603" y="161"/>
                      </a:lnTo>
                      <a:lnTo>
                        <a:pt x="613" y="163"/>
                      </a:lnTo>
                      <a:lnTo>
                        <a:pt x="617" y="163"/>
                      </a:lnTo>
                      <a:lnTo>
                        <a:pt x="617" y="157"/>
                      </a:lnTo>
                      <a:lnTo>
                        <a:pt x="623" y="155"/>
                      </a:lnTo>
                      <a:lnTo>
                        <a:pt x="630" y="144"/>
                      </a:lnTo>
                      <a:lnTo>
                        <a:pt x="634" y="146"/>
                      </a:lnTo>
                      <a:lnTo>
                        <a:pt x="638" y="148"/>
                      </a:lnTo>
                      <a:lnTo>
                        <a:pt x="640" y="142"/>
                      </a:lnTo>
                      <a:lnTo>
                        <a:pt x="638" y="130"/>
                      </a:lnTo>
                      <a:lnTo>
                        <a:pt x="630" y="120"/>
                      </a:lnTo>
                      <a:lnTo>
                        <a:pt x="625" y="115"/>
                      </a:lnTo>
                      <a:lnTo>
                        <a:pt x="630" y="115"/>
                      </a:lnTo>
                      <a:lnTo>
                        <a:pt x="632" y="111"/>
                      </a:lnTo>
                      <a:lnTo>
                        <a:pt x="642" y="115"/>
                      </a:lnTo>
                      <a:lnTo>
                        <a:pt x="648" y="115"/>
                      </a:lnTo>
                      <a:lnTo>
                        <a:pt x="650" y="109"/>
                      </a:lnTo>
                      <a:lnTo>
                        <a:pt x="648" y="99"/>
                      </a:lnTo>
                      <a:lnTo>
                        <a:pt x="644" y="93"/>
                      </a:lnTo>
                      <a:lnTo>
                        <a:pt x="642" y="85"/>
                      </a:lnTo>
                      <a:lnTo>
                        <a:pt x="644" y="82"/>
                      </a:lnTo>
                      <a:lnTo>
                        <a:pt x="640" y="72"/>
                      </a:lnTo>
                      <a:lnTo>
                        <a:pt x="634" y="68"/>
                      </a:lnTo>
                      <a:lnTo>
                        <a:pt x="621" y="72"/>
                      </a:lnTo>
                      <a:lnTo>
                        <a:pt x="619" y="76"/>
                      </a:lnTo>
                      <a:lnTo>
                        <a:pt x="607" y="78"/>
                      </a:lnTo>
                      <a:lnTo>
                        <a:pt x="592" y="72"/>
                      </a:lnTo>
                      <a:lnTo>
                        <a:pt x="584" y="62"/>
                      </a:lnTo>
                      <a:lnTo>
                        <a:pt x="570" y="54"/>
                      </a:lnTo>
                      <a:lnTo>
                        <a:pt x="559" y="52"/>
                      </a:lnTo>
                      <a:lnTo>
                        <a:pt x="549" y="49"/>
                      </a:lnTo>
                      <a:lnTo>
                        <a:pt x="541" y="43"/>
                      </a:lnTo>
                      <a:lnTo>
                        <a:pt x="533" y="35"/>
                      </a:lnTo>
                      <a:lnTo>
                        <a:pt x="516" y="23"/>
                      </a:lnTo>
                      <a:lnTo>
                        <a:pt x="512" y="16"/>
                      </a:lnTo>
                      <a:lnTo>
                        <a:pt x="500" y="6"/>
                      </a:lnTo>
                      <a:lnTo>
                        <a:pt x="489" y="2"/>
                      </a:lnTo>
                      <a:lnTo>
                        <a:pt x="487" y="4"/>
                      </a:lnTo>
                      <a:lnTo>
                        <a:pt x="462" y="0"/>
                      </a:lnTo>
                      <a:lnTo>
                        <a:pt x="450" y="2"/>
                      </a:lnTo>
                      <a:lnTo>
                        <a:pt x="444" y="4"/>
                      </a:lnTo>
                      <a:lnTo>
                        <a:pt x="442" y="10"/>
                      </a:lnTo>
                      <a:lnTo>
                        <a:pt x="448" y="12"/>
                      </a:lnTo>
                      <a:lnTo>
                        <a:pt x="452" y="21"/>
                      </a:lnTo>
                      <a:lnTo>
                        <a:pt x="448" y="23"/>
                      </a:lnTo>
                      <a:lnTo>
                        <a:pt x="452" y="41"/>
                      </a:lnTo>
                      <a:lnTo>
                        <a:pt x="454" y="45"/>
                      </a:lnTo>
                      <a:lnTo>
                        <a:pt x="444" y="49"/>
                      </a:lnTo>
                      <a:lnTo>
                        <a:pt x="427" y="49"/>
                      </a:lnTo>
                      <a:lnTo>
                        <a:pt x="427" y="58"/>
                      </a:lnTo>
                      <a:lnTo>
                        <a:pt x="427" y="64"/>
                      </a:lnTo>
                      <a:lnTo>
                        <a:pt x="429" y="68"/>
                      </a:lnTo>
                      <a:lnTo>
                        <a:pt x="429" y="74"/>
                      </a:lnTo>
                      <a:lnTo>
                        <a:pt x="434" y="76"/>
                      </a:lnTo>
                      <a:lnTo>
                        <a:pt x="444" y="76"/>
                      </a:lnTo>
                      <a:lnTo>
                        <a:pt x="450" y="76"/>
                      </a:lnTo>
                      <a:lnTo>
                        <a:pt x="454" y="72"/>
                      </a:lnTo>
                      <a:lnTo>
                        <a:pt x="467" y="74"/>
                      </a:lnTo>
                      <a:lnTo>
                        <a:pt x="469" y="78"/>
                      </a:lnTo>
                      <a:lnTo>
                        <a:pt x="475" y="80"/>
                      </a:lnTo>
                      <a:lnTo>
                        <a:pt x="485" y="89"/>
                      </a:lnTo>
                      <a:lnTo>
                        <a:pt x="487" y="95"/>
                      </a:lnTo>
                      <a:lnTo>
                        <a:pt x="477" y="93"/>
                      </a:lnTo>
                      <a:lnTo>
                        <a:pt x="469" y="93"/>
                      </a:lnTo>
                      <a:lnTo>
                        <a:pt x="462" y="97"/>
                      </a:lnTo>
                      <a:lnTo>
                        <a:pt x="454" y="99"/>
                      </a:lnTo>
                      <a:lnTo>
                        <a:pt x="454" y="105"/>
                      </a:lnTo>
                      <a:lnTo>
                        <a:pt x="450" y="109"/>
                      </a:lnTo>
                      <a:lnTo>
                        <a:pt x="440" y="109"/>
                      </a:lnTo>
                      <a:lnTo>
                        <a:pt x="436" y="115"/>
                      </a:lnTo>
                      <a:lnTo>
                        <a:pt x="432" y="115"/>
                      </a:lnTo>
                      <a:lnTo>
                        <a:pt x="417" y="111"/>
                      </a:lnTo>
                      <a:lnTo>
                        <a:pt x="411" y="113"/>
                      </a:lnTo>
                      <a:lnTo>
                        <a:pt x="409" y="120"/>
                      </a:lnTo>
                      <a:lnTo>
                        <a:pt x="413" y="128"/>
                      </a:lnTo>
                      <a:lnTo>
                        <a:pt x="417" y="130"/>
                      </a:lnTo>
                      <a:lnTo>
                        <a:pt x="419" y="134"/>
                      </a:lnTo>
                      <a:lnTo>
                        <a:pt x="413" y="138"/>
                      </a:lnTo>
                      <a:lnTo>
                        <a:pt x="409" y="146"/>
                      </a:lnTo>
                      <a:lnTo>
                        <a:pt x="401" y="153"/>
                      </a:lnTo>
                      <a:lnTo>
                        <a:pt x="390" y="151"/>
                      </a:lnTo>
                      <a:lnTo>
                        <a:pt x="370" y="153"/>
                      </a:lnTo>
                      <a:lnTo>
                        <a:pt x="355" y="163"/>
                      </a:lnTo>
                      <a:lnTo>
                        <a:pt x="347" y="161"/>
                      </a:lnTo>
                      <a:lnTo>
                        <a:pt x="345" y="159"/>
                      </a:lnTo>
                      <a:lnTo>
                        <a:pt x="339" y="159"/>
                      </a:lnTo>
                      <a:lnTo>
                        <a:pt x="316" y="153"/>
                      </a:lnTo>
                      <a:lnTo>
                        <a:pt x="312" y="148"/>
                      </a:lnTo>
                      <a:lnTo>
                        <a:pt x="293" y="146"/>
                      </a:lnTo>
                      <a:lnTo>
                        <a:pt x="283" y="148"/>
                      </a:lnTo>
                      <a:lnTo>
                        <a:pt x="267" y="146"/>
                      </a:lnTo>
                      <a:lnTo>
                        <a:pt x="262" y="148"/>
                      </a:lnTo>
                      <a:lnTo>
                        <a:pt x="250" y="148"/>
                      </a:lnTo>
                      <a:lnTo>
                        <a:pt x="248" y="144"/>
                      </a:lnTo>
                      <a:lnTo>
                        <a:pt x="240" y="140"/>
                      </a:lnTo>
                      <a:lnTo>
                        <a:pt x="238" y="134"/>
                      </a:lnTo>
                      <a:lnTo>
                        <a:pt x="231" y="130"/>
                      </a:lnTo>
                      <a:lnTo>
                        <a:pt x="229" y="128"/>
                      </a:lnTo>
                      <a:lnTo>
                        <a:pt x="221" y="126"/>
                      </a:lnTo>
                      <a:lnTo>
                        <a:pt x="211" y="122"/>
                      </a:lnTo>
                      <a:lnTo>
                        <a:pt x="203" y="115"/>
                      </a:lnTo>
                      <a:lnTo>
                        <a:pt x="196" y="113"/>
                      </a:lnTo>
                      <a:lnTo>
                        <a:pt x="182" y="113"/>
                      </a:lnTo>
                      <a:lnTo>
                        <a:pt x="172" y="113"/>
                      </a:lnTo>
                      <a:lnTo>
                        <a:pt x="168" y="109"/>
                      </a:lnTo>
                      <a:lnTo>
                        <a:pt x="170" y="103"/>
                      </a:lnTo>
                      <a:lnTo>
                        <a:pt x="165" y="93"/>
                      </a:lnTo>
                      <a:lnTo>
                        <a:pt x="159" y="89"/>
                      </a:lnTo>
                      <a:lnTo>
                        <a:pt x="153" y="78"/>
                      </a:lnTo>
                      <a:lnTo>
                        <a:pt x="147" y="76"/>
                      </a:lnTo>
                      <a:lnTo>
                        <a:pt x="141" y="76"/>
                      </a:lnTo>
                      <a:lnTo>
                        <a:pt x="135" y="74"/>
                      </a:lnTo>
                      <a:lnTo>
                        <a:pt x="128" y="70"/>
                      </a:lnTo>
                      <a:lnTo>
                        <a:pt x="122" y="68"/>
                      </a:lnTo>
                      <a:lnTo>
                        <a:pt x="116" y="64"/>
                      </a:lnTo>
                      <a:lnTo>
                        <a:pt x="116" y="58"/>
                      </a:lnTo>
                      <a:lnTo>
                        <a:pt x="108" y="58"/>
                      </a:lnTo>
                      <a:lnTo>
                        <a:pt x="104" y="62"/>
                      </a:lnTo>
                      <a:lnTo>
                        <a:pt x="106" y="68"/>
                      </a:lnTo>
                      <a:lnTo>
                        <a:pt x="97" y="70"/>
                      </a:lnTo>
                      <a:lnTo>
                        <a:pt x="97" y="76"/>
                      </a:lnTo>
                      <a:lnTo>
                        <a:pt x="104" y="87"/>
                      </a:lnTo>
                      <a:lnTo>
                        <a:pt x="97" y="89"/>
                      </a:lnTo>
                      <a:lnTo>
                        <a:pt x="91" y="89"/>
                      </a:lnTo>
                      <a:lnTo>
                        <a:pt x="75" y="87"/>
                      </a:lnTo>
                      <a:lnTo>
                        <a:pt x="73" y="103"/>
                      </a:lnTo>
                      <a:lnTo>
                        <a:pt x="77" y="111"/>
                      </a:lnTo>
                      <a:lnTo>
                        <a:pt x="77" y="113"/>
                      </a:lnTo>
                      <a:lnTo>
                        <a:pt x="62" y="113"/>
                      </a:lnTo>
                      <a:lnTo>
                        <a:pt x="50" y="113"/>
                      </a:lnTo>
                      <a:lnTo>
                        <a:pt x="48" y="115"/>
                      </a:lnTo>
                      <a:lnTo>
                        <a:pt x="54" y="118"/>
                      </a:lnTo>
                      <a:lnTo>
                        <a:pt x="56" y="124"/>
                      </a:lnTo>
                      <a:lnTo>
                        <a:pt x="66" y="142"/>
                      </a:lnTo>
                      <a:lnTo>
                        <a:pt x="62" y="146"/>
                      </a:lnTo>
                      <a:lnTo>
                        <a:pt x="66" y="153"/>
                      </a:lnTo>
                      <a:lnTo>
                        <a:pt x="66" y="155"/>
                      </a:lnTo>
                      <a:lnTo>
                        <a:pt x="62" y="157"/>
                      </a:lnTo>
                      <a:lnTo>
                        <a:pt x="60" y="159"/>
                      </a:lnTo>
                      <a:lnTo>
                        <a:pt x="58" y="161"/>
                      </a:lnTo>
                      <a:lnTo>
                        <a:pt x="50" y="167"/>
                      </a:lnTo>
                      <a:lnTo>
                        <a:pt x="48" y="169"/>
                      </a:lnTo>
                      <a:lnTo>
                        <a:pt x="33" y="171"/>
                      </a:lnTo>
                      <a:lnTo>
                        <a:pt x="33" y="179"/>
                      </a:lnTo>
                      <a:lnTo>
                        <a:pt x="31" y="179"/>
                      </a:lnTo>
                      <a:lnTo>
                        <a:pt x="23" y="181"/>
                      </a:lnTo>
                      <a:lnTo>
                        <a:pt x="21" y="177"/>
                      </a:lnTo>
                      <a:lnTo>
                        <a:pt x="13" y="179"/>
                      </a:lnTo>
                      <a:lnTo>
                        <a:pt x="11" y="184"/>
                      </a:lnTo>
                      <a:lnTo>
                        <a:pt x="5" y="184"/>
                      </a:lnTo>
                      <a:lnTo>
                        <a:pt x="0" y="194"/>
                      </a:lnTo>
                      <a:lnTo>
                        <a:pt x="7" y="200"/>
                      </a:lnTo>
                      <a:lnTo>
                        <a:pt x="7" y="204"/>
                      </a:lnTo>
                      <a:lnTo>
                        <a:pt x="9" y="204"/>
                      </a:lnTo>
                      <a:lnTo>
                        <a:pt x="13" y="202"/>
                      </a:lnTo>
                      <a:lnTo>
                        <a:pt x="19" y="206"/>
                      </a:lnTo>
                      <a:lnTo>
                        <a:pt x="23" y="212"/>
                      </a:lnTo>
                      <a:lnTo>
                        <a:pt x="27" y="214"/>
                      </a:lnTo>
                      <a:lnTo>
                        <a:pt x="27" y="219"/>
                      </a:lnTo>
                      <a:lnTo>
                        <a:pt x="25" y="223"/>
                      </a:lnTo>
                      <a:lnTo>
                        <a:pt x="21" y="225"/>
                      </a:lnTo>
                      <a:lnTo>
                        <a:pt x="23" y="229"/>
                      </a:lnTo>
                      <a:lnTo>
                        <a:pt x="29" y="229"/>
                      </a:lnTo>
                      <a:lnTo>
                        <a:pt x="36" y="235"/>
                      </a:lnTo>
                      <a:lnTo>
                        <a:pt x="40" y="237"/>
                      </a:lnTo>
                      <a:lnTo>
                        <a:pt x="50" y="239"/>
                      </a:lnTo>
                      <a:lnTo>
                        <a:pt x="52" y="241"/>
                      </a:lnTo>
                      <a:lnTo>
                        <a:pt x="60" y="247"/>
                      </a:lnTo>
                      <a:lnTo>
                        <a:pt x="62" y="250"/>
                      </a:lnTo>
                      <a:lnTo>
                        <a:pt x="66" y="250"/>
                      </a:lnTo>
                      <a:lnTo>
                        <a:pt x="71" y="245"/>
                      </a:lnTo>
                      <a:lnTo>
                        <a:pt x="79" y="243"/>
                      </a:lnTo>
                      <a:lnTo>
                        <a:pt x="87" y="245"/>
                      </a:lnTo>
                      <a:lnTo>
                        <a:pt x="93" y="250"/>
                      </a:lnTo>
                      <a:lnTo>
                        <a:pt x="93" y="264"/>
                      </a:lnTo>
                      <a:lnTo>
                        <a:pt x="89" y="268"/>
                      </a:lnTo>
                      <a:lnTo>
                        <a:pt x="89" y="272"/>
                      </a:lnTo>
                      <a:lnTo>
                        <a:pt x="91" y="274"/>
                      </a:lnTo>
                      <a:lnTo>
                        <a:pt x="93" y="280"/>
                      </a:lnTo>
                      <a:lnTo>
                        <a:pt x="95" y="287"/>
                      </a:lnTo>
                      <a:lnTo>
                        <a:pt x="95" y="291"/>
                      </a:lnTo>
                      <a:lnTo>
                        <a:pt x="91" y="295"/>
                      </a:lnTo>
                      <a:lnTo>
                        <a:pt x="85" y="291"/>
                      </a:lnTo>
                      <a:lnTo>
                        <a:pt x="83" y="295"/>
                      </a:lnTo>
                      <a:lnTo>
                        <a:pt x="81" y="297"/>
                      </a:lnTo>
                      <a:lnTo>
                        <a:pt x="85" y="299"/>
                      </a:lnTo>
                      <a:lnTo>
                        <a:pt x="89" y="309"/>
                      </a:lnTo>
                      <a:lnTo>
                        <a:pt x="93" y="309"/>
                      </a:lnTo>
                      <a:lnTo>
                        <a:pt x="95" y="313"/>
                      </a:lnTo>
                      <a:lnTo>
                        <a:pt x="102" y="316"/>
                      </a:lnTo>
                      <a:lnTo>
                        <a:pt x="108" y="320"/>
                      </a:lnTo>
                      <a:lnTo>
                        <a:pt x="114" y="322"/>
                      </a:lnTo>
                      <a:lnTo>
                        <a:pt x="120" y="324"/>
                      </a:lnTo>
                      <a:lnTo>
                        <a:pt x="128" y="324"/>
                      </a:lnTo>
                      <a:lnTo>
                        <a:pt x="137" y="326"/>
                      </a:lnTo>
                      <a:lnTo>
                        <a:pt x="149" y="338"/>
                      </a:lnTo>
                      <a:lnTo>
                        <a:pt x="155" y="336"/>
                      </a:lnTo>
                      <a:lnTo>
                        <a:pt x="159" y="344"/>
                      </a:lnTo>
                      <a:lnTo>
                        <a:pt x="172" y="346"/>
                      </a:lnTo>
                      <a:lnTo>
                        <a:pt x="174" y="351"/>
                      </a:lnTo>
                      <a:lnTo>
                        <a:pt x="178" y="353"/>
                      </a:lnTo>
                      <a:lnTo>
                        <a:pt x="182" y="357"/>
                      </a:lnTo>
                      <a:lnTo>
                        <a:pt x="186" y="357"/>
                      </a:lnTo>
                      <a:lnTo>
                        <a:pt x="190" y="359"/>
                      </a:lnTo>
                      <a:lnTo>
                        <a:pt x="194" y="359"/>
                      </a:lnTo>
                      <a:lnTo>
                        <a:pt x="201" y="359"/>
                      </a:lnTo>
                      <a:lnTo>
                        <a:pt x="205" y="359"/>
                      </a:lnTo>
                      <a:lnTo>
                        <a:pt x="211" y="359"/>
                      </a:lnTo>
                      <a:lnTo>
                        <a:pt x="215" y="355"/>
                      </a:lnTo>
                      <a:lnTo>
                        <a:pt x="219" y="357"/>
                      </a:lnTo>
                      <a:lnTo>
                        <a:pt x="219" y="365"/>
                      </a:lnTo>
                      <a:lnTo>
                        <a:pt x="223" y="365"/>
                      </a:lnTo>
                      <a:lnTo>
                        <a:pt x="223" y="357"/>
                      </a:lnTo>
                      <a:lnTo>
                        <a:pt x="236" y="353"/>
                      </a:lnTo>
                      <a:lnTo>
                        <a:pt x="242" y="357"/>
                      </a:lnTo>
                      <a:lnTo>
                        <a:pt x="250" y="357"/>
                      </a:lnTo>
                      <a:lnTo>
                        <a:pt x="252" y="359"/>
                      </a:lnTo>
                      <a:lnTo>
                        <a:pt x="264" y="359"/>
                      </a:lnTo>
                      <a:lnTo>
                        <a:pt x="264" y="353"/>
                      </a:lnTo>
                      <a:lnTo>
                        <a:pt x="271" y="344"/>
                      </a:lnTo>
                      <a:lnTo>
                        <a:pt x="279" y="344"/>
                      </a:lnTo>
                      <a:lnTo>
                        <a:pt x="281" y="338"/>
                      </a:lnTo>
                      <a:lnTo>
                        <a:pt x="293" y="340"/>
                      </a:lnTo>
                      <a:lnTo>
                        <a:pt x="297" y="336"/>
                      </a:lnTo>
                      <a:lnTo>
                        <a:pt x="304" y="336"/>
                      </a:lnTo>
                      <a:lnTo>
                        <a:pt x="308" y="344"/>
                      </a:lnTo>
                      <a:lnTo>
                        <a:pt x="308" y="349"/>
                      </a:lnTo>
                      <a:lnTo>
                        <a:pt x="322" y="353"/>
                      </a:lnTo>
                      <a:lnTo>
                        <a:pt x="324" y="351"/>
                      </a:lnTo>
                      <a:lnTo>
                        <a:pt x="330" y="355"/>
                      </a:lnTo>
                      <a:lnTo>
                        <a:pt x="335" y="363"/>
                      </a:lnTo>
                      <a:lnTo>
                        <a:pt x="339" y="365"/>
                      </a:lnTo>
                      <a:lnTo>
                        <a:pt x="341" y="371"/>
                      </a:lnTo>
                      <a:lnTo>
                        <a:pt x="341" y="373"/>
                      </a:lnTo>
                      <a:lnTo>
                        <a:pt x="343" y="382"/>
                      </a:lnTo>
                      <a:lnTo>
                        <a:pt x="341" y="384"/>
                      </a:lnTo>
                      <a:lnTo>
                        <a:pt x="343" y="388"/>
                      </a:lnTo>
                      <a:lnTo>
                        <a:pt x="335" y="396"/>
                      </a:lnTo>
                      <a:lnTo>
                        <a:pt x="330" y="404"/>
                      </a:lnTo>
                      <a:lnTo>
                        <a:pt x="330" y="406"/>
                      </a:lnTo>
                      <a:lnTo>
                        <a:pt x="335" y="410"/>
                      </a:lnTo>
                      <a:lnTo>
                        <a:pt x="335" y="415"/>
                      </a:lnTo>
                      <a:lnTo>
                        <a:pt x="337" y="415"/>
                      </a:lnTo>
                      <a:lnTo>
                        <a:pt x="341" y="412"/>
                      </a:lnTo>
                      <a:lnTo>
                        <a:pt x="351" y="412"/>
                      </a:lnTo>
                      <a:lnTo>
                        <a:pt x="349" y="417"/>
                      </a:lnTo>
                      <a:lnTo>
                        <a:pt x="351" y="425"/>
                      </a:lnTo>
                      <a:lnTo>
                        <a:pt x="357" y="427"/>
                      </a:lnTo>
                      <a:lnTo>
                        <a:pt x="357" y="431"/>
                      </a:lnTo>
                      <a:lnTo>
                        <a:pt x="357" y="435"/>
                      </a:lnTo>
                      <a:lnTo>
                        <a:pt x="357" y="439"/>
                      </a:lnTo>
                      <a:lnTo>
                        <a:pt x="366" y="441"/>
                      </a:lnTo>
                      <a:lnTo>
                        <a:pt x="370" y="445"/>
                      </a:lnTo>
                      <a:lnTo>
                        <a:pt x="372" y="445"/>
                      </a:lnTo>
                      <a:lnTo>
                        <a:pt x="382" y="448"/>
                      </a:lnTo>
                      <a:lnTo>
                        <a:pt x="386" y="452"/>
                      </a:lnTo>
                      <a:lnTo>
                        <a:pt x="392" y="450"/>
                      </a:lnTo>
                      <a:lnTo>
                        <a:pt x="390" y="445"/>
                      </a:lnTo>
                      <a:lnTo>
                        <a:pt x="386" y="439"/>
                      </a:lnTo>
                      <a:lnTo>
                        <a:pt x="386" y="437"/>
                      </a:lnTo>
                      <a:lnTo>
                        <a:pt x="392" y="435"/>
                      </a:lnTo>
                      <a:lnTo>
                        <a:pt x="394" y="433"/>
                      </a:lnTo>
                      <a:lnTo>
                        <a:pt x="399" y="433"/>
                      </a:lnTo>
                      <a:lnTo>
                        <a:pt x="405" y="433"/>
                      </a:lnTo>
                      <a:lnTo>
                        <a:pt x="407" y="431"/>
                      </a:lnTo>
                      <a:lnTo>
                        <a:pt x="411" y="433"/>
                      </a:lnTo>
                      <a:lnTo>
                        <a:pt x="415" y="433"/>
                      </a:lnTo>
                      <a:lnTo>
                        <a:pt x="417" y="431"/>
                      </a:lnTo>
                      <a:lnTo>
                        <a:pt x="419" y="431"/>
                      </a:lnTo>
                      <a:lnTo>
                        <a:pt x="425" y="427"/>
                      </a:lnTo>
                      <a:lnTo>
                        <a:pt x="427" y="425"/>
                      </a:lnTo>
                      <a:lnTo>
                        <a:pt x="432" y="421"/>
                      </a:lnTo>
                      <a:lnTo>
                        <a:pt x="436" y="421"/>
                      </a:lnTo>
                      <a:lnTo>
                        <a:pt x="440" y="427"/>
                      </a:lnTo>
                      <a:lnTo>
                        <a:pt x="448" y="429"/>
                      </a:lnTo>
                      <a:lnTo>
                        <a:pt x="448" y="435"/>
                      </a:lnTo>
                      <a:lnTo>
                        <a:pt x="452" y="441"/>
                      </a:lnTo>
                      <a:lnTo>
                        <a:pt x="456" y="441"/>
                      </a:lnTo>
                      <a:lnTo>
                        <a:pt x="465" y="445"/>
                      </a:lnTo>
                      <a:lnTo>
                        <a:pt x="465" y="448"/>
                      </a:lnTo>
                      <a:lnTo>
                        <a:pt x="469" y="448"/>
                      </a:lnTo>
                      <a:lnTo>
                        <a:pt x="473" y="445"/>
                      </a:lnTo>
                      <a:lnTo>
                        <a:pt x="475" y="448"/>
                      </a:lnTo>
                      <a:lnTo>
                        <a:pt x="479" y="448"/>
                      </a:lnTo>
                      <a:lnTo>
                        <a:pt x="481" y="448"/>
                      </a:lnTo>
                      <a:lnTo>
                        <a:pt x="485" y="445"/>
                      </a:lnTo>
                      <a:lnTo>
                        <a:pt x="487" y="445"/>
                      </a:lnTo>
                      <a:lnTo>
                        <a:pt x="489" y="448"/>
                      </a:lnTo>
                      <a:lnTo>
                        <a:pt x="485" y="452"/>
                      </a:lnTo>
                      <a:lnTo>
                        <a:pt x="487" y="458"/>
                      </a:lnTo>
                      <a:lnTo>
                        <a:pt x="491" y="464"/>
                      </a:lnTo>
                      <a:lnTo>
                        <a:pt x="493" y="466"/>
                      </a:lnTo>
                      <a:lnTo>
                        <a:pt x="495" y="466"/>
                      </a:lnTo>
                      <a:lnTo>
                        <a:pt x="498" y="466"/>
                      </a:lnTo>
                      <a:lnTo>
                        <a:pt x="500" y="464"/>
                      </a:lnTo>
                      <a:lnTo>
                        <a:pt x="500" y="460"/>
                      </a:lnTo>
                      <a:lnTo>
                        <a:pt x="495" y="458"/>
                      </a:lnTo>
                      <a:lnTo>
                        <a:pt x="495" y="454"/>
                      </a:lnTo>
                      <a:lnTo>
                        <a:pt x="495" y="452"/>
                      </a:lnTo>
                      <a:lnTo>
                        <a:pt x="495" y="450"/>
                      </a:lnTo>
                      <a:lnTo>
                        <a:pt x="502" y="450"/>
                      </a:lnTo>
                      <a:lnTo>
                        <a:pt x="506" y="448"/>
                      </a:lnTo>
                      <a:lnTo>
                        <a:pt x="514" y="448"/>
                      </a:lnTo>
                      <a:lnTo>
                        <a:pt x="516" y="448"/>
                      </a:lnTo>
                      <a:lnTo>
                        <a:pt x="518" y="445"/>
                      </a:lnTo>
                      <a:lnTo>
                        <a:pt x="524" y="445"/>
                      </a:lnTo>
                      <a:lnTo>
                        <a:pt x="528" y="441"/>
                      </a:lnTo>
                      <a:lnTo>
                        <a:pt x="531" y="441"/>
                      </a:lnTo>
                      <a:lnTo>
                        <a:pt x="535" y="439"/>
                      </a:lnTo>
                      <a:lnTo>
                        <a:pt x="535" y="435"/>
                      </a:lnTo>
                      <a:lnTo>
                        <a:pt x="531" y="431"/>
                      </a:lnTo>
                      <a:lnTo>
                        <a:pt x="535" y="431"/>
                      </a:lnTo>
                      <a:lnTo>
                        <a:pt x="533" y="429"/>
                      </a:lnTo>
                      <a:lnTo>
                        <a:pt x="535" y="429"/>
                      </a:lnTo>
                      <a:lnTo>
                        <a:pt x="539" y="435"/>
                      </a:lnTo>
                      <a:lnTo>
                        <a:pt x="545" y="437"/>
                      </a:lnTo>
                      <a:lnTo>
                        <a:pt x="547" y="431"/>
                      </a:lnTo>
                      <a:lnTo>
                        <a:pt x="553" y="431"/>
                      </a:lnTo>
                      <a:lnTo>
                        <a:pt x="555" y="433"/>
                      </a:lnTo>
                      <a:lnTo>
                        <a:pt x="566" y="431"/>
                      </a:lnTo>
                      <a:lnTo>
                        <a:pt x="570" y="425"/>
                      </a:lnTo>
                      <a:lnTo>
                        <a:pt x="568" y="421"/>
                      </a:lnTo>
                      <a:lnTo>
                        <a:pt x="572" y="419"/>
                      </a:lnTo>
                      <a:lnTo>
                        <a:pt x="576" y="419"/>
                      </a:lnTo>
                      <a:lnTo>
                        <a:pt x="576" y="415"/>
                      </a:lnTo>
                      <a:lnTo>
                        <a:pt x="580" y="415"/>
                      </a:lnTo>
                      <a:lnTo>
                        <a:pt x="584" y="408"/>
                      </a:lnTo>
                      <a:lnTo>
                        <a:pt x="582" y="406"/>
                      </a:lnTo>
                      <a:lnTo>
                        <a:pt x="584" y="404"/>
                      </a:lnTo>
                      <a:lnTo>
                        <a:pt x="586" y="404"/>
                      </a:lnTo>
                      <a:lnTo>
                        <a:pt x="590" y="404"/>
                      </a:lnTo>
                      <a:lnTo>
                        <a:pt x="590" y="400"/>
                      </a:lnTo>
                      <a:lnTo>
                        <a:pt x="594" y="398"/>
                      </a:lnTo>
                      <a:lnTo>
                        <a:pt x="597" y="396"/>
                      </a:lnTo>
                      <a:lnTo>
                        <a:pt x="597" y="392"/>
                      </a:lnTo>
                      <a:lnTo>
                        <a:pt x="599" y="388"/>
                      </a:lnTo>
                      <a:lnTo>
                        <a:pt x="601" y="384"/>
                      </a:lnTo>
                      <a:lnTo>
                        <a:pt x="597" y="382"/>
                      </a:lnTo>
                      <a:lnTo>
                        <a:pt x="597" y="377"/>
                      </a:lnTo>
                      <a:lnTo>
                        <a:pt x="594" y="375"/>
                      </a:lnTo>
                      <a:lnTo>
                        <a:pt x="594" y="373"/>
                      </a:lnTo>
                      <a:lnTo>
                        <a:pt x="599" y="373"/>
                      </a:lnTo>
                      <a:lnTo>
                        <a:pt x="599" y="375"/>
                      </a:lnTo>
                      <a:lnTo>
                        <a:pt x="601" y="375"/>
                      </a:lnTo>
                      <a:lnTo>
                        <a:pt x="603" y="369"/>
                      </a:lnTo>
                      <a:lnTo>
                        <a:pt x="607" y="369"/>
                      </a:lnTo>
                      <a:lnTo>
                        <a:pt x="607" y="359"/>
                      </a:lnTo>
                      <a:lnTo>
                        <a:pt x="611" y="351"/>
                      </a:lnTo>
                      <a:lnTo>
                        <a:pt x="611" y="355"/>
                      </a:lnTo>
                      <a:lnTo>
                        <a:pt x="615" y="353"/>
                      </a:lnTo>
                      <a:lnTo>
                        <a:pt x="613" y="349"/>
                      </a:lnTo>
                      <a:lnTo>
                        <a:pt x="611" y="346"/>
                      </a:lnTo>
                      <a:lnTo>
                        <a:pt x="613" y="344"/>
                      </a:lnTo>
                      <a:lnTo>
                        <a:pt x="613" y="340"/>
                      </a:lnTo>
                      <a:lnTo>
                        <a:pt x="611" y="338"/>
                      </a:lnTo>
                      <a:lnTo>
                        <a:pt x="613" y="336"/>
                      </a:lnTo>
                      <a:lnTo>
                        <a:pt x="615" y="338"/>
                      </a:lnTo>
                      <a:lnTo>
                        <a:pt x="615" y="330"/>
                      </a:lnTo>
                      <a:lnTo>
                        <a:pt x="613" y="330"/>
                      </a:lnTo>
                      <a:lnTo>
                        <a:pt x="609" y="332"/>
                      </a:lnTo>
                      <a:lnTo>
                        <a:pt x="613" y="328"/>
                      </a:lnTo>
                      <a:lnTo>
                        <a:pt x="615" y="326"/>
                      </a:lnTo>
                      <a:lnTo>
                        <a:pt x="613" y="326"/>
                      </a:lnTo>
                      <a:lnTo>
                        <a:pt x="609" y="326"/>
                      </a:lnTo>
                      <a:lnTo>
                        <a:pt x="607" y="324"/>
                      </a:lnTo>
                      <a:lnTo>
                        <a:pt x="603" y="324"/>
                      </a:lnTo>
                      <a:lnTo>
                        <a:pt x="601" y="324"/>
                      </a:lnTo>
                      <a:lnTo>
                        <a:pt x="592" y="322"/>
                      </a:lnTo>
                      <a:lnTo>
                        <a:pt x="594" y="322"/>
                      </a:lnTo>
                      <a:lnTo>
                        <a:pt x="599" y="322"/>
                      </a:lnTo>
                      <a:lnTo>
                        <a:pt x="601" y="318"/>
                      </a:lnTo>
                      <a:lnTo>
                        <a:pt x="607" y="313"/>
                      </a:lnTo>
                      <a:lnTo>
                        <a:pt x="607" y="309"/>
                      </a:lnTo>
                      <a:lnTo>
                        <a:pt x="601" y="305"/>
                      </a:lnTo>
                      <a:lnTo>
                        <a:pt x="594" y="303"/>
                      </a:lnTo>
                      <a:lnTo>
                        <a:pt x="594" y="301"/>
                      </a:lnTo>
                      <a:lnTo>
                        <a:pt x="592" y="301"/>
                      </a:lnTo>
                      <a:lnTo>
                        <a:pt x="588" y="301"/>
                      </a:lnTo>
                      <a:lnTo>
                        <a:pt x="588" y="299"/>
                      </a:lnTo>
                      <a:lnTo>
                        <a:pt x="584" y="299"/>
                      </a:lnTo>
                      <a:lnTo>
                        <a:pt x="584" y="297"/>
                      </a:lnTo>
                      <a:lnTo>
                        <a:pt x="588" y="297"/>
                      </a:lnTo>
                      <a:lnTo>
                        <a:pt x="592" y="297"/>
                      </a:lnTo>
                      <a:lnTo>
                        <a:pt x="594" y="299"/>
                      </a:lnTo>
                      <a:lnTo>
                        <a:pt x="599" y="301"/>
                      </a:lnTo>
                      <a:lnTo>
                        <a:pt x="601" y="301"/>
                      </a:lnTo>
                      <a:lnTo>
                        <a:pt x="605" y="303"/>
                      </a:lnTo>
                      <a:lnTo>
                        <a:pt x="605" y="301"/>
                      </a:lnTo>
                      <a:lnTo>
                        <a:pt x="601" y="297"/>
                      </a:lnTo>
                      <a:lnTo>
                        <a:pt x="597" y="295"/>
                      </a:lnTo>
                      <a:lnTo>
                        <a:pt x="592" y="293"/>
                      </a:lnTo>
                      <a:lnTo>
                        <a:pt x="586" y="289"/>
                      </a:lnTo>
                      <a:lnTo>
                        <a:pt x="586" y="283"/>
                      </a:lnTo>
                      <a:lnTo>
                        <a:pt x="582" y="280"/>
                      </a:lnTo>
                      <a:lnTo>
                        <a:pt x="580" y="274"/>
                      </a:lnTo>
                      <a:lnTo>
                        <a:pt x="578" y="272"/>
                      </a:lnTo>
                      <a:lnTo>
                        <a:pt x="574" y="266"/>
                      </a:lnTo>
                      <a:lnTo>
                        <a:pt x="566" y="262"/>
                      </a:lnTo>
                      <a:lnTo>
                        <a:pt x="557" y="258"/>
                      </a:lnTo>
                      <a:lnTo>
                        <a:pt x="557" y="256"/>
                      </a:lnTo>
                      <a:lnTo>
                        <a:pt x="559" y="247"/>
                      </a:lnTo>
                      <a:lnTo>
                        <a:pt x="561" y="243"/>
                      </a:lnTo>
                      <a:lnTo>
                        <a:pt x="566" y="239"/>
                      </a:lnTo>
                      <a:lnTo>
                        <a:pt x="568" y="233"/>
                      </a:lnTo>
                      <a:lnTo>
                        <a:pt x="566" y="231"/>
                      </a:lnTo>
                      <a:lnTo>
                        <a:pt x="570" y="231"/>
                      </a:lnTo>
                      <a:lnTo>
                        <a:pt x="576" y="229"/>
                      </a:lnTo>
                      <a:lnTo>
                        <a:pt x="576" y="227"/>
                      </a:lnTo>
                      <a:lnTo>
                        <a:pt x="578" y="227"/>
                      </a:lnTo>
                      <a:lnTo>
                        <a:pt x="580" y="227"/>
                      </a:lnTo>
                      <a:lnTo>
                        <a:pt x="582" y="223"/>
                      </a:lnTo>
                      <a:lnTo>
                        <a:pt x="582" y="221"/>
                      </a:lnTo>
                      <a:lnTo>
                        <a:pt x="582" y="217"/>
                      </a:lnTo>
                      <a:lnTo>
                        <a:pt x="578" y="219"/>
                      </a:lnTo>
                      <a:lnTo>
                        <a:pt x="576" y="217"/>
                      </a:lnTo>
                      <a:lnTo>
                        <a:pt x="572" y="217"/>
                      </a:lnTo>
                      <a:lnTo>
                        <a:pt x="568" y="217"/>
                      </a:lnTo>
                      <a:lnTo>
                        <a:pt x="561" y="214"/>
                      </a:lnTo>
                      <a:lnTo>
                        <a:pt x="557" y="212"/>
                      </a:lnTo>
                      <a:lnTo>
                        <a:pt x="553" y="214"/>
                      </a:lnTo>
                      <a:lnTo>
                        <a:pt x="551" y="219"/>
                      </a:lnTo>
                      <a:lnTo>
                        <a:pt x="549" y="221"/>
                      </a:lnTo>
                      <a:lnTo>
                        <a:pt x="543" y="221"/>
                      </a:lnTo>
                      <a:lnTo>
                        <a:pt x="537" y="219"/>
                      </a:lnTo>
                      <a:lnTo>
                        <a:pt x="539" y="214"/>
                      </a:lnTo>
                      <a:lnTo>
                        <a:pt x="537" y="210"/>
                      </a:lnTo>
                      <a:lnTo>
                        <a:pt x="533" y="210"/>
                      </a:lnTo>
                      <a:lnTo>
                        <a:pt x="531" y="210"/>
                      </a:lnTo>
                      <a:lnTo>
                        <a:pt x="526" y="210"/>
                      </a:lnTo>
                      <a:lnTo>
                        <a:pt x="520" y="208"/>
                      </a:lnTo>
                      <a:lnTo>
                        <a:pt x="518" y="206"/>
                      </a:lnTo>
                      <a:lnTo>
                        <a:pt x="518" y="198"/>
                      </a:lnTo>
                      <a:lnTo>
                        <a:pt x="520" y="198"/>
                      </a:lnTo>
                      <a:lnTo>
                        <a:pt x="526" y="200"/>
                      </a:lnTo>
                      <a:lnTo>
                        <a:pt x="531" y="198"/>
                      </a:lnTo>
                      <a:lnTo>
                        <a:pt x="533" y="194"/>
                      </a:lnTo>
                      <a:lnTo>
                        <a:pt x="533" y="188"/>
                      </a:lnTo>
                      <a:lnTo>
                        <a:pt x="541" y="181"/>
                      </a:lnTo>
                      <a:lnTo>
                        <a:pt x="543" y="173"/>
                      </a:lnTo>
                      <a:lnTo>
                        <a:pt x="545" y="171"/>
                      </a:lnTo>
                      <a:lnTo>
                        <a:pt x="549" y="171"/>
                      </a:lnTo>
                      <a:lnTo>
                        <a:pt x="551" y="171"/>
                      </a:lnTo>
                      <a:lnTo>
                        <a:pt x="551" y="173"/>
                      </a:lnTo>
                      <a:lnTo>
                        <a:pt x="559" y="179"/>
                      </a:lnTo>
                      <a:lnTo>
                        <a:pt x="559" y="181"/>
                      </a:lnTo>
                      <a:lnTo>
                        <a:pt x="559" y="186"/>
                      </a:lnTo>
                      <a:lnTo>
                        <a:pt x="553" y="188"/>
                      </a:lnTo>
                      <a:lnTo>
                        <a:pt x="555" y="194"/>
                      </a:lnTo>
                      <a:lnTo>
                        <a:pt x="557" y="194"/>
                      </a:lnTo>
                      <a:lnTo>
                        <a:pt x="559" y="192"/>
                      </a:lnTo>
                      <a:lnTo>
                        <a:pt x="561" y="194"/>
                      </a:lnTo>
                      <a:lnTo>
                        <a:pt x="557" y="198"/>
                      </a:lnTo>
                      <a:lnTo>
                        <a:pt x="557" y="200"/>
                      </a:lnTo>
                      <a:lnTo>
                        <a:pt x="557" y="204"/>
                      </a:lnTo>
                      <a:lnTo>
                        <a:pt x="561" y="200"/>
                      </a:lnTo>
                      <a:lnTo>
                        <a:pt x="566" y="198"/>
                      </a:lnTo>
                      <a:lnTo>
                        <a:pt x="568" y="192"/>
                      </a:lnTo>
                      <a:lnTo>
                        <a:pt x="576" y="188"/>
                      </a:lnTo>
                      <a:lnTo>
                        <a:pt x="578" y="186"/>
                      </a:lnTo>
                      <a:lnTo>
                        <a:pt x="582" y="186"/>
                      </a:lnTo>
                      <a:lnTo>
                        <a:pt x="586" y="186"/>
                      </a:lnTo>
                      <a:lnTo>
                        <a:pt x="590" y="179"/>
                      </a:lnTo>
                      <a:lnTo>
                        <a:pt x="599" y="17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85" name="Freeform 172"/>
                <p:cNvSpPr>
                  <a:spLocks noChangeAspect="1"/>
                </p:cNvSpPr>
                <p:nvPr/>
              </p:nvSpPr>
              <p:spPr bwMode="gray">
                <a:xfrm>
                  <a:off x="2842" y="1344"/>
                  <a:ext cx="321" cy="392"/>
                </a:xfrm>
                <a:custGeom>
                  <a:avLst/>
                  <a:gdLst>
                    <a:gd name="T0" fmla="*/ 251 w 346"/>
                    <a:gd name="T1" fmla="*/ 121 h 348"/>
                    <a:gd name="T2" fmla="*/ 247 w 346"/>
                    <a:gd name="T3" fmla="*/ 109 h 348"/>
                    <a:gd name="T4" fmla="*/ 243 w 346"/>
                    <a:gd name="T5" fmla="*/ 91 h 348"/>
                    <a:gd name="T6" fmla="*/ 255 w 346"/>
                    <a:gd name="T7" fmla="*/ 95 h 348"/>
                    <a:gd name="T8" fmla="*/ 274 w 346"/>
                    <a:gd name="T9" fmla="*/ 105 h 348"/>
                    <a:gd name="T10" fmla="*/ 282 w 346"/>
                    <a:gd name="T11" fmla="*/ 119 h 348"/>
                    <a:gd name="T12" fmla="*/ 286 w 346"/>
                    <a:gd name="T13" fmla="*/ 136 h 348"/>
                    <a:gd name="T14" fmla="*/ 295 w 346"/>
                    <a:gd name="T15" fmla="*/ 136 h 348"/>
                    <a:gd name="T16" fmla="*/ 307 w 346"/>
                    <a:gd name="T17" fmla="*/ 138 h 348"/>
                    <a:gd name="T18" fmla="*/ 311 w 346"/>
                    <a:gd name="T19" fmla="*/ 124 h 348"/>
                    <a:gd name="T20" fmla="*/ 324 w 346"/>
                    <a:gd name="T21" fmla="*/ 95 h 348"/>
                    <a:gd name="T22" fmla="*/ 342 w 346"/>
                    <a:gd name="T23" fmla="*/ 76 h 348"/>
                    <a:gd name="T24" fmla="*/ 332 w 346"/>
                    <a:gd name="T25" fmla="*/ 53 h 348"/>
                    <a:gd name="T26" fmla="*/ 305 w 346"/>
                    <a:gd name="T27" fmla="*/ 47 h 348"/>
                    <a:gd name="T28" fmla="*/ 288 w 346"/>
                    <a:gd name="T29" fmla="*/ 68 h 348"/>
                    <a:gd name="T30" fmla="*/ 284 w 346"/>
                    <a:gd name="T31" fmla="*/ 78 h 348"/>
                    <a:gd name="T32" fmla="*/ 260 w 346"/>
                    <a:gd name="T33" fmla="*/ 84 h 348"/>
                    <a:gd name="T34" fmla="*/ 243 w 346"/>
                    <a:gd name="T35" fmla="*/ 74 h 348"/>
                    <a:gd name="T36" fmla="*/ 233 w 346"/>
                    <a:gd name="T37" fmla="*/ 78 h 348"/>
                    <a:gd name="T38" fmla="*/ 212 w 346"/>
                    <a:gd name="T39" fmla="*/ 86 h 348"/>
                    <a:gd name="T40" fmla="*/ 189 w 346"/>
                    <a:gd name="T41" fmla="*/ 74 h 348"/>
                    <a:gd name="T42" fmla="*/ 142 w 346"/>
                    <a:gd name="T43" fmla="*/ 55 h 348"/>
                    <a:gd name="T44" fmla="*/ 140 w 346"/>
                    <a:gd name="T45" fmla="*/ 39 h 348"/>
                    <a:gd name="T46" fmla="*/ 119 w 346"/>
                    <a:gd name="T47" fmla="*/ 22 h 348"/>
                    <a:gd name="T48" fmla="*/ 105 w 346"/>
                    <a:gd name="T49" fmla="*/ 6 h 348"/>
                    <a:gd name="T50" fmla="*/ 78 w 346"/>
                    <a:gd name="T51" fmla="*/ 0 h 348"/>
                    <a:gd name="T52" fmla="*/ 62 w 346"/>
                    <a:gd name="T53" fmla="*/ 14 h 348"/>
                    <a:gd name="T54" fmla="*/ 51 w 346"/>
                    <a:gd name="T55" fmla="*/ 41 h 348"/>
                    <a:gd name="T56" fmla="*/ 37 w 346"/>
                    <a:gd name="T57" fmla="*/ 66 h 348"/>
                    <a:gd name="T58" fmla="*/ 8 w 346"/>
                    <a:gd name="T59" fmla="*/ 80 h 348"/>
                    <a:gd name="T60" fmla="*/ 27 w 346"/>
                    <a:gd name="T61" fmla="*/ 101 h 348"/>
                    <a:gd name="T62" fmla="*/ 29 w 346"/>
                    <a:gd name="T63" fmla="*/ 117 h 348"/>
                    <a:gd name="T64" fmla="*/ 4 w 346"/>
                    <a:gd name="T65" fmla="*/ 124 h 348"/>
                    <a:gd name="T66" fmla="*/ 10 w 346"/>
                    <a:gd name="T67" fmla="*/ 138 h 348"/>
                    <a:gd name="T68" fmla="*/ 31 w 346"/>
                    <a:gd name="T69" fmla="*/ 134 h 348"/>
                    <a:gd name="T70" fmla="*/ 18 w 346"/>
                    <a:gd name="T71" fmla="*/ 148 h 348"/>
                    <a:gd name="T72" fmla="*/ 12 w 346"/>
                    <a:gd name="T73" fmla="*/ 146 h 348"/>
                    <a:gd name="T74" fmla="*/ 29 w 346"/>
                    <a:gd name="T75" fmla="*/ 167 h 348"/>
                    <a:gd name="T76" fmla="*/ 51 w 346"/>
                    <a:gd name="T77" fmla="*/ 157 h 348"/>
                    <a:gd name="T78" fmla="*/ 57 w 346"/>
                    <a:gd name="T79" fmla="*/ 146 h 348"/>
                    <a:gd name="T80" fmla="*/ 57 w 346"/>
                    <a:gd name="T81" fmla="*/ 163 h 348"/>
                    <a:gd name="T82" fmla="*/ 64 w 346"/>
                    <a:gd name="T83" fmla="*/ 192 h 348"/>
                    <a:gd name="T84" fmla="*/ 74 w 346"/>
                    <a:gd name="T85" fmla="*/ 237 h 348"/>
                    <a:gd name="T86" fmla="*/ 95 w 346"/>
                    <a:gd name="T87" fmla="*/ 268 h 348"/>
                    <a:gd name="T88" fmla="*/ 109 w 346"/>
                    <a:gd name="T89" fmla="*/ 305 h 348"/>
                    <a:gd name="T90" fmla="*/ 117 w 346"/>
                    <a:gd name="T91" fmla="*/ 330 h 348"/>
                    <a:gd name="T92" fmla="*/ 132 w 346"/>
                    <a:gd name="T93" fmla="*/ 348 h 348"/>
                    <a:gd name="T94" fmla="*/ 146 w 346"/>
                    <a:gd name="T95" fmla="*/ 332 h 348"/>
                    <a:gd name="T96" fmla="*/ 150 w 346"/>
                    <a:gd name="T97" fmla="*/ 322 h 348"/>
                    <a:gd name="T98" fmla="*/ 159 w 346"/>
                    <a:gd name="T99" fmla="*/ 315 h 348"/>
                    <a:gd name="T100" fmla="*/ 163 w 346"/>
                    <a:gd name="T101" fmla="*/ 274 h 348"/>
                    <a:gd name="T102" fmla="*/ 156 w 346"/>
                    <a:gd name="T103" fmla="*/ 241 h 348"/>
                    <a:gd name="T104" fmla="*/ 171 w 346"/>
                    <a:gd name="T105" fmla="*/ 235 h 348"/>
                    <a:gd name="T106" fmla="*/ 183 w 346"/>
                    <a:gd name="T107" fmla="*/ 225 h 348"/>
                    <a:gd name="T108" fmla="*/ 206 w 346"/>
                    <a:gd name="T109" fmla="*/ 202 h 348"/>
                    <a:gd name="T110" fmla="*/ 214 w 346"/>
                    <a:gd name="T111" fmla="*/ 187 h 348"/>
                    <a:gd name="T112" fmla="*/ 229 w 346"/>
                    <a:gd name="T113" fmla="*/ 181 h 348"/>
                    <a:gd name="T114" fmla="*/ 235 w 346"/>
                    <a:gd name="T115" fmla="*/ 165 h 348"/>
                    <a:gd name="T116" fmla="*/ 243 w 346"/>
                    <a:gd name="T117" fmla="*/ 146 h 348"/>
                    <a:gd name="T118" fmla="*/ 249 w 346"/>
                    <a:gd name="T119" fmla="*/ 157 h 348"/>
                    <a:gd name="T120" fmla="*/ 260 w 346"/>
                    <a:gd name="T121" fmla="*/ 154 h 34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6"/>
                    <a:gd name="T184" fmla="*/ 0 h 348"/>
                    <a:gd name="T185" fmla="*/ 346 w 346"/>
                    <a:gd name="T186" fmla="*/ 348 h 34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6" h="348">
                      <a:moveTo>
                        <a:pt x="255" y="142"/>
                      </a:moveTo>
                      <a:lnTo>
                        <a:pt x="255" y="136"/>
                      </a:lnTo>
                      <a:lnTo>
                        <a:pt x="249" y="128"/>
                      </a:lnTo>
                      <a:lnTo>
                        <a:pt x="251" y="121"/>
                      </a:lnTo>
                      <a:lnTo>
                        <a:pt x="243" y="115"/>
                      </a:lnTo>
                      <a:lnTo>
                        <a:pt x="243" y="113"/>
                      </a:lnTo>
                      <a:lnTo>
                        <a:pt x="247" y="111"/>
                      </a:lnTo>
                      <a:lnTo>
                        <a:pt x="247" y="109"/>
                      </a:lnTo>
                      <a:lnTo>
                        <a:pt x="251" y="105"/>
                      </a:lnTo>
                      <a:lnTo>
                        <a:pt x="241" y="99"/>
                      </a:lnTo>
                      <a:lnTo>
                        <a:pt x="239" y="93"/>
                      </a:lnTo>
                      <a:lnTo>
                        <a:pt x="243" y="91"/>
                      </a:lnTo>
                      <a:lnTo>
                        <a:pt x="243" y="86"/>
                      </a:lnTo>
                      <a:lnTo>
                        <a:pt x="247" y="91"/>
                      </a:lnTo>
                      <a:lnTo>
                        <a:pt x="251" y="88"/>
                      </a:lnTo>
                      <a:lnTo>
                        <a:pt x="255" y="95"/>
                      </a:lnTo>
                      <a:lnTo>
                        <a:pt x="260" y="93"/>
                      </a:lnTo>
                      <a:lnTo>
                        <a:pt x="260" y="95"/>
                      </a:lnTo>
                      <a:lnTo>
                        <a:pt x="262" y="103"/>
                      </a:lnTo>
                      <a:lnTo>
                        <a:pt x="274" y="105"/>
                      </a:lnTo>
                      <a:lnTo>
                        <a:pt x="288" y="105"/>
                      </a:lnTo>
                      <a:lnTo>
                        <a:pt x="295" y="109"/>
                      </a:lnTo>
                      <a:lnTo>
                        <a:pt x="291" y="115"/>
                      </a:lnTo>
                      <a:lnTo>
                        <a:pt x="282" y="119"/>
                      </a:lnTo>
                      <a:lnTo>
                        <a:pt x="278" y="130"/>
                      </a:lnTo>
                      <a:lnTo>
                        <a:pt x="282" y="136"/>
                      </a:lnTo>
                      <a:lnTo>
                        <a:pt x="284" y="134"/>
                      </a:lnTo>
                      <a:lnTo>
                        <a:pt x="286" y="136"/>
                      </a:lnTo>
                      <a:lnTo>
                        <a:pt x="288" y="136"/>
                      </a:lnTo>
                      <a:lnTo>
                        <a:pt x="291" y="126"/>
                      </a:lnTo>
                      <a:lnTo>
                        <a:pt x="295" y="128"/>
                      </a:lnTo>
                      <a:lnTo>
                        <a:pt x="295" y="136"/>
                      </a:lnTo>
                      <a:lnTo>
                        <a:pt x="301" y="142"/>
                      </a:lnTo>
                      <a:lnTo>
                        <a:pt x="301" y="152"/>
                      </a:lnTo>
                      <a:lnTo>
                        <a:pt x="307" y="152"/>
                      </a:lnTo>
                      <a:lnTo>
                        <a:pt x="307" y="138"/>
                      </a:lnTo>
                      <a:lnTo>
                        <a:pt x="309" y="136"/>
                      </a:lnTo>
                      <a:lnTo>
                        <a:pt x="309" y="130"/>
                      </a:lnTo>
                      <a:lnTo>
                        <a:pt x="307" y="121"/>
                      </a:lnTo>
                      <a:lnTo>
                        <a:pt x="311" y="124"/>
                      </a:lnTo>
                      <a:lnTo>
                        <a:pt x="315" y="124"/>
                      </a:lnTo>
                      <a:lnTo>
                        <a:pt x="321" y="109"/>
                      </a:lnTo>
                      <a:lnTo>
                        <a:pt x="319" y="103"/>
                      </a:lnTo>
                      <a:lnTo>
                        <a:pt x="324" y="95"/>
                      </a:lnTo>
                      <a:lnTo>
                        <a:pt x="321" y="88"/>
                      </a:lnTo>
                      <a:lnTo>
                        <a:pt x="328" y="82"/>
                      </a:lnTo>
                      <a:lnTo>
                        <a:pt x="336" y="76"/>
                      </a:lnTo>
                      <a:lnTo>
                        <a:pt x="342" y="76"/>
                      </a:lnTo>
                      <a:lnTo>
                        <a:pt x="342" y="72"/>
                      </a:lnTo>
                      <a:lnTo>
                        <a:pt x="346" y="62"/>
                      </a:lnTo>
                      <a:lnTo>
                        <a:pt x="332" y="58"/>
                      </a:lnTo>
                      <a:lnTo>
                        <a:pt x="332" y="53"/>
                      </a:lnTo>
                      <a:lnTo>
                        <a:pt x="328" y="45"/>
                      </a:lnTo>
                      <a:lnTo>
                        <a:pt x="321" y="45"/>
                      </a:lnTo>
                      <a:lnTo>
                        <a:pt x="317" y="49"/>
                      </a:lnTo>
                      <a:lnTo>
                        <a:pt x="305" y="47"/>
                      </a:lnTo>
                      <a:lnTo>
                        <a:pt x="303" y="53"/>
                      </a:lnTo>
                      <a:lnTo>
                        <a:pt x="295" y="53"/>
                      </a:lnTo>
                      <a:lnTo>
                        <a:pt x="288" y="62"/>
                      </a:lnTo>
                      <a:lnTo>
                        <a:pt x="288" y="68"/>
                      </a:lnTo>
                      <a:lnTo>
                        <a:pt x="276" y="68"/>
                      </a:lnTo>
                      <a:lnTo>
                        <a:pt x="278" y="72"/>
                      </a:lnTo>
                      <a:lnTo>
                        <a:pt x="282" y="72"/>
                      </a:lnTo>
                      <a:lnTo>
                        <a:pt x="284" y="78"/>
                      </a:lnTo>
                      <a:lnTo>
                        <a:pt x="282" y="82"/>
                      </a:lnTo>
                      <a:lnTo>
                        <a:pt x="272" y="84"/>
                      </a:lnTo>
                      <a:lnTo>
                        <a:pt x="264" y="82"/>
                      </a:lnTo>
                      <a:lnTo>
                        <a:pt x="260" y="84"/>
                      </a:lnTo>
                      <a:lnTo>
                        <a:pt x="247" y="80"/>
                      </a:lnTo>
                      <a:lnTo>
                        <a:pt x="245" y="74"/>
                      </a:lnTo>
                      <a:lnTo>
                        <a:pt x="247" y="74"/>
                      </a:lnTo>
                      <a:lnTo>
                        <a:pt x="243" y="74"/>
                      </a:lnTo>
                      <a:lnTo>
                        <a:pt x="243" y="66"/>
                      </a:lnTo>
                      <a:lnTo>
                        <a:pt x="239" y="64"/>
                      </a:lnTo>
                      <a:lnTo>
                        <a:pt x="235" y="68"/>
                      </a:lnTo>
                      <a:lnTo>
                        <a:pt x="233" y="78"/>
                      </a:lnTo>
                      <a:lnTo>
                        <a:pt x="237" y="84"/>
                      </a:lnTo>
                      <a:lnTo>
                        <a:pt x="235" y="91"/>
                      </a:lnTo>
                      <a:lnTo>
                        <a:pt x="214" y="88"/>
                      </a:lnTo>
                      <a:lnTo>
                        <a:pt x="212" y="86"/>
                      </a:lnTo>
                      <a:lnTo>
                        <a:pt x="206" y="84"/>
                      </a:lnTo>
                      <a:lnTo>
                        <a:pt x="200" y="84"/>
                      </a:lnTo>
                      <a:lnTo>
                        <a:pt x="196" y="80"/>
                      </a:lnTo>
                      <a:lnTo>
                        <a:pt x="189" y="74"/>
                      </a:lnTo>
                      <a:lnTo>
                        <a:pt x="169" y="72"/>
                      </a:lnTo>
                      <a:lnTo>
                        <a:pt x="154" y="66"/>
                      </a:lnTo>
                      <a:lnTo>
                        <a:pt x="150" y="64"/>
                      </a:lnTo>
                      <a:lnTo>
                        <a:pt x="142" y="55"/>
                      </a:lnTo>
                      <a:lnTo>
                        <a:pt x="140" y="55"/>
                      </a:lnTo>
                      <a:lnTo>
                        <a:pt x="136" y="51"/>
                      </a:lnTo>
                      <a:lnTo>
                        <a:pt x="136" y="43"/>
                      </a:lnTo>
                      <a:lnTo>
                        <a:pt x="140" y="39"/>
                      </a:lnTo>
                      <a:lnTo>
                        <a:pt x="138" y="31"/>
                      </a:lnTo>
                      <a:lnTo>
                        <a:pt x="132" y="29"/>
                      </a:lnTo>
                      <a:lnTo>
                        <a:pt x="126" y="25"/>
                      </a:lnTo>
                      <a:lnTo>
                        <a:pt x="119" y="22"/>
                      </a:lnTo>
                      <a:lnTo>
                        <a:pt x="117" y="18"/>
                      </a:lnTo>
                      <a:lnTo>
                        <a:pt x="113" y="18"/>
                      </a:lnTo>
                      <a:lnTo>
                        <a:pt x="109" y="8"/>
                      </a:lnTo>
                      <a:lnTo>
                        <a:pt x="105" y="6"/>
                      </a:lnTo>
                      <a:lnTo>
                        <a:pt x="107" y="4"/>
                      </a:lnTo>
                      <a:lnTo>
                        <a:pt x="101" y="2"/>
                      </a:lnTo>
                      <a:lnTo>
                        <a:pt x="95" y="4"/>
                      </a:lnTo>
                      <a:lnTo>
                        <a:pt x="78" y="0"/>
                      </a:lnTo>
                      <a:lnTo>
                        <a:pt x="70" y="2"/>
                      </a:lnTo>
                      <a:lnTo>
                        <a:pt x="70" y="4"/>
                      </a:lnTo>
                      <a:lnTo>
                        <a:pt x="64" y="10"/>
                      </a:lnTo>
                      <a:lnTo>
                        <a:pt x="62" y="14"/>
                      </a:lnTo>
                      <a:lnTo>
                        <a:pt x="64" y="25"/>
                      </a:lnTo>
                      <a:lnTo>
                        <a:pt x="57" y="31"/>
                      </a:lnTo>
                      <a:lnTo>
                        <a:pt x="57" y="35"/>
                      </a:lnTo>
                      <a:lnTo>
                        <a:pt x="51" y="41"/>
                      </a:lnTo>
                      <a:lnTo>
                        <a:pt x="51" y="47"/>
                      </a:lnTo>
                      <a:lnTo>
                        <a:pt x="41" y="55"/>
                      </a:lnTo>
                      <a:lnTo>
                        <a:pt x="37" y="62"/>
                      </a:lnTo>
                      <a:lnTo>
                        <a:pt x="37" y="66"/>
                      </a:lnTo>
                      <a:lnTo>
                        <a:pt x="24" y="70"/>
                      </a:lnTo>
                      <a:lnTo>
                        <a:pt x="18" y="66"/>
                      </a:lnTo>
                      <a:lnTo>
                        <a:pt x="14" y="74"/>
                      </a:lnTo>
                      <a:lnTo>
                        <a:pt x="8" y="80"/>
                      </a:lnTo>
                      <a:lnTo>
                        <a:pt x="10" y="84"/>
                      </a:lnTo>
                      <a:lnTo>
                        <a:pt x="18" y="86"/>
                      </a:lnTo>
                      <a:lnTo>
                        <a:pt x="22" y="99"/>
                      </a:lnTo>
                      <a:lnTo>
                        <a:pt x="27" y="101"/>
                      </a:lnTo>
                      <a:lnTo>
                        <a:pt x="29" y="105"/>
                      </a:lnTo>
                      <a:lnTo>
                        <a:pt x="35" y="115"/>
                      </a:lnTo>
                      <a:lnTo>
                        <a:pt x="35" y="117"/>
                      </a:lnTo>
                      <a:lnTo>
                        <a:pt x="29" y="117"/>
                      </a:lnTo>
                      <a:lnTo>
                        <a:pt x="20" y="121"/>
                      </a:lnTo>
                      <a:lnTo>
                        <a:pt x="12" y="119"/>
                      </a:lnTo>
                      <a:lnTo>
                        <a:pt x="6" y="124"/>
                      </a:lnTo>
                      <a:lnTo>
                        <a:pt x="4" y="124"/>
                      </a:lnTo>
                      <a:lnTo>
                        <a:pt x="0" y="128"/>
                      </a:lnTo>
                      <a:lnTo>
                        <a:pt x="2" y="130"/>
                      </a:lnTo>
                      <a:lnTo>
                        <a:pt x="6" y="132"/>
                      </a:lnTo>
                      <a:lnTo>
                        <a:pt x="10" y="138"/>
                      </a:lnTo>
                      <a:lnTo>
                        <a:pt x="20" y="140"/>
                      </a:lnTo>
                      <a:lnTo>
                        <a:pt x="27" y="136"/>
                      </a:lnTo>
                      <a:lnTo>
                        <a:pt x="29" y="134"/>
                      </a:lnTo>
                      <a:lnTo>
                        <a:pt x="31" y="134"/>
                      </a:lnTo>
                      <a:lnTo>
                        <a:pt x="29" y="138"/>
                      </a:lnTo>
                      <a:lnTo>
                        <a:pt x="24" y="142"/>
                      </a:lnTo>
                      <a:lnTo>
                        <a:pt x="22" y="142"/>
                      </a:lnTo>
                      <a:lnTo>
                        <a:pt x="18" y="148"/>
                      </a:lnTo>
                      <a:lnTo>
                        <a:pt x="14" y="146"/>
                      </a:lnTo>
                      <a:lnTo>
                        <a:pt x="14" y="144"/>
                      </a:lnTo>
                      <a:lnTo>
                        <a:pt x="12" y="144"/>
                      </a:lnTo>
                      <a:lnTo>
                        <a:pt x="12" y="146"/>
                      </a:lnTo>
                      <a:lnTo>
                        <a:pt x="14" y="150"/>
                      </a:lnTo>
                      <a:lnTo>
                        <a:pt x="24" y="163"/>
                      </a:lnTo>
                      <a:lnTo>
                        <a:pt x="29" y="165"/>
                      </a:lnTo>
                      <a:lnTo>
                        <a:pt x="29" y="167"/>
                      </a:lnTo>
                      <a:lnTo>
                        <a:pt x="37" y="167"/>
                      </a:lnTo>
                      <a:lnTo>
                        <a:pt x="45" y="165"/>
                      </a:lnTo>
                      <a:lnTo>
                        <a:pt x="49" y="163"/>
                      </a:lnTo>
                      <a:lnTo>
                        <a:pt x="51" y="157"/>
                      </a:lnTo>
                      <a:lnTo>
                        <a:pt x="51" y="154"/>
                      </a:lnTo>
                      <a:lnTo>
                        <a:pt x="51" y="148"/>
                      </a:lnTo>
                      <a:lnTo>
                        <a:pt x="51" y="144"/>
                      </a:lnTo>
                      <a:lnTo>
                        <a:pt x="57" y="146"/>
                      </a:lnTo>
                      <a:lnTo>
                        <a:pt x="55" y="148"/>
                      </a:lnTo>
                      <a:lnTo>
                        <a:pt x="55" y="157"/>
                      </a:lnTo>
                      <a:lnTo>
                        <a:pt x="57" y="157"/>
                      </a:lnTo>
                      <a:lnTo>
                        <a:pt x="57" y="163"/>
                      </a:lnTo>
                      <a:lnTo>
                        <a:pt x="60" y="163"/>
                      </a:lnTo>
                      <a:lnTo>
                        <a:pt x="62" y="171"/>
                      </a:lnTo>
                      <a:lnTo>
                        <a:pt x="60" y="179"/>
                      </a:lnTo>
                      <a:lnTo>
                        <a:pt x="64" y="192"/>
                      </a:lnTo>
                      <a:lnTo>
                        <a:pt x="64" y="200"/>
                      </a:lnTo>
                      <a:lnTo>
                        <a:pt x="70" y="214"/>
                      </a:lnTo>
                      <a:lnTo>
                        <a:pt x="70" y="227"/>
                      </a:lnTo>
                      <a:lnTo>
                        <a:pt x="74" y="237"/>
                      </a:lnTo>
                      <a:lnTo>
                        <a:pt x="82" y="249"/>
                      </a:lnTo>
                      <a:lnTo>
                        <a:pt x="82" y="253"/>
                      </a:lnTo>
                      <a:lnTo>
                        <a:pt x="90" y="258"/>
                      </a:lnTo>
                      <a:lnTo>
                        <a:pt x="95" y="268"/>
                      </a:lnTo>
                      <a:lnTo>
                        <a:pt x="93" y="276"/>
                      </a:lnTo>
                      <a:lnTo>
                        <a:pt x="97" y="284"/>
                      </a:lnTo>
                      <a:lnTo>
                        <a:pt x="107" y="299"/>
                      </a:lnTo>
                      <a:lnTo>
                        <a:pt x="109" y="305"/>
                      </a:lnTo>
                      <a:lnTo>
                        <a:pt x="113" y="315"/>
                      </a:lnTo>
                      <a:lnTo>
                        <a:pt x="113" y="317"/>
                      </a:lnTo>
                      <a:lnTo>
                        <a:pt x="115" y="320"/>
                      </a:lnTo>
                      <a:lnTo>
                        <a:pt x="117" y="330"/>
                      </a:lnTo>
                      <a:lnTo>
                        <a:pt x="121" y="340"/>
                      </a:lnTo>
                      <a:lnTo>
                        <a:pt x="126" y="344"/>
                      </a:lnTo>
                      <a:lnTo>
                        <a:pt x="126" y="346"/>
                      </a:lnTo>
                      <a:lnTo>
                        <a:pt x="132" y="348"/>
                      </a:lnTo>
                      <a:lnTo>
                        <a:pt x="138" y="344"/>
                      </a:lnTo>
                      <a:lnTo>
                        <a:pt x="138" y="340"/>
                      </a:lnTo>
                      <a:lnTo>
                        <a:pt x="142" y="336"/>
                      </a:lnTo>
                      <a:lnTo>
                        <a:pt x="146" y="332"/>
                      </a:lnTo>
                      <a:lnTo>
                        <a:pt x="150" y="332"/>
                      </a:lnTo>
                      <a:lnTo>
                        <a:pt x="148" y="328"/>
                      </a:lnTo>
                      <a:lnTo>
                        <a:pt x="148" y="326"/>
                      </a:lnTo>
                      <a:lnTo>
                        <a:pt x="150" y="322"/>
                      </a:lnTo>
                      <a:lnTo>
                        <a:pt x="150" y="317"/>
                      </a:lnTo>
                      <a:lnTo>
                        <a:pt x="154" y="315"/>
                      </a:lnTo>
                      <a:lnTo>
                        <a:pt x="154" y="317"/>
                      </a:lnTo>
                      <a:lnTo>
                        <a:pt x="159" y="315"/>
                      </a:lnTo>
                      <a:lnTo>
                        <a:pt x="156" y="303"/>
                      </a:lnTo>
                      <a:lnTo>
                        <a:pt x="156" y="295"/>
                      </a:lnTo>
                      <a:lnTo>
                        <a:pt x="161" y="282"/>
                      </a:lnTo>
                      <a:lnTo>
                        <a:pt x="163" y="274"/>
                      </a:lnTo>
                      <a:lnTo>
                        <a:pt x="161" y="266"/>
                      </a:lnTo>
                      <a:lnTo>
                        <a:pt x="159" y="258"/>
                      </a:lnTo>
                      <a:lnTo>
                        <a:pt x="156" y="249"/>
                      </a:lnTo>
                      <a:lnTo>
                        <a:pt x="156" y="241"/>
                      </a:lnTo>
                      <a:lnTo>
                        <a:pt x="159" y="239"/>
                      </a:lnTo>
                      <a:lnTo>
                        <a:pt x="165" y="239"/>
                      </a:lnTo>
                      <a:lnTo>
                        <a:pt x="167" y="241"/>
                      </a:lnTo>
                      <a:lnTo>
                        <a:pt x="171" y="235"/>
                      </a:lnTo>
                      <a:lnTo>
                        <a:pt x="171" y="233"/>
                      </a:lnTo>
                      <a:lnTo>
                        <a:pt x="179" y="231"/>
                      </a:lnTo>
                      <a:lnTo>
                        <a:pt x="183" y="229"/>
                      </a:lnTo>
                      <a:lnTo>
                        <a:pt x="183" y="225"/>
                      </a:lnTo>
                      <a:lnTo>
                        <a:pt x="183" y="220"/>
                      </a:lnTo>
                      <a:lnTo>
                        <a:pt x="189" y="214"/>
                      </a:lnTo>
                      <a:lnTo>
                        <a:pt x="202" y="206"/>
                      </a:lnTo>
                      <a:lnTo>
                        <a:pt x="206" y="202"/>
                      </a:lnTo>
                      <a:lnTo>
                        <a:pt x="208" y="196"/>
                      </a:lnTo>
                      <a:lnTo>
                        <a:pt x="210" y="190"/>
                      </a:lnTo>
                      <a:lnTo>
                        <a:pt x="218" y="187"/>
                      </a:lnTo>
                      <a:lnTo>
                        <a:pt x="214" y="187"/>
                      </a:lnTo>
                      <a:lnTo>
                        <a:pt x="216" y="183"/>
                      </a:lnTo>
                      <a:lnTo>
                        <a:pt x="220" y="181"/>
                      </a:lnTo>
                      <a:lnTo>
                        <a:pt x="220" y="185"/>
                      </a:lnTo>
                      <a:lnTo>
                        <a:pt x="229" y="181"/>
                      </a:lnTo>
                      <a:lnTo>
                        <a:pt x="233" y="175"/>
                      </a:lnTo>
                      <a:lnTo>
                        <a:pt x="233" y="171"/>
                      </a:lnTo>
                      <a:lnTo>
                        <a:pt x="237" y="167"/>
                      </a:lnTo>
                      <a:lnTo>
                        <a:pt x="235" y="165"/>
                      </a:lnTo>
                      <a:lnTo>
                        <a:pt x="235" y="157"/>
                      </a:lnTo>
                      <a:lnTo>
                        <a:pt x="241" y="157"/>
                      </a:lnTo>
                      <a:lnTo>
                        <a:pt x="245" y="152"/>
                      </a:lnTo>
                      <a:lnTo>
                        <a:pt x="243" y="146"/>
                      </a:lnTo>
                      <a:lnTo>
                        <a:pt x="245" y="146"/>
                      </a:lnTo>
                      <a:lnTo>
                        <a:pt x="247" y="150"/>
                      </a:lnTo>
                      <a:lnTo>
                        <a:pt x="247" y="154"/>
                      </a:lnTo>
                      <a:lnTo>
                        <a:pt x="249" y="157"/>
                      </a:lnTo>
                      <a:lnTo>
                        <a:pt x="251" y="152"/>
                      </a:lnTo>
                      <a:lnTo>
                        <a:pt x="251" y="157"/>
                      </a:lnTo>
                      <a:lnTo>
                        <a:pt x="258" y="157"/>
                      </a:lnTo>
                      <a:lnTo>
                        <a:pt x="260" y="154"/>
                      </a:lnTo>
                      <a:lnTo>
                        <a:pt x="255" y="146"/>
                      </a:lnTo>
                      <a:lnTo>
                        <a:pt x="255" y="14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86" name="Freeform 173"/>
                <p:cNvSpPr>
                  <a:spLocks noChangeAspect="1"/>
                </p:cNvSpPr>
                <p:nvPr/>
              </p:nvSpPr>
              <p:spPr bwMode="gray">
                <a:xfrm>
                  <a:off x="2272" y="1126"/>
                  <a:ext cx="45" cy="62"/>
                </a:xfrm>
                <a:custGeom>
                  <a:avLst/>
                  <a:gdLst>
                    <a:gd name="T0" fmla="*/ 27 w 48"/>
                    <a:gd name="T1" fmla="*/ 39 h 54"/>
                    <a:gd name="T2" fmla="*/ 37 w 48"/>
                    <a:gd name="T3" fmla="*/ 54 h 54"/>
                    <a:gd name="T4" fmla="*/ 43 w 48"/>
                    <a:gd name="T5" fmla="*/ 54 h 54"/>
                    <a:gd name="T6" fmla="*/ 43 w 48"/>
                    <a:gd name="T7" fmla="*/ 47 h 54"/>
                    <a:gd name="T8" fmla="*/ 48 w 48"/>
                    <a:gd name="T9" fmla="*/ 45 h 54"/>
                    <a:gd name="T10" fmla="*/ 48 w 48"/>
                    <a:gd name="T11" fmla="*/ 41 h 54"/>
                    <a:gd name="T12" fmla="*/ 41 w 48"/>
                    <a:gd name="T13" fmla="*/ 37 h 54"/>
                    <a:gd name="T14" fmla="*/ 41 w 48"/>
                    <a:gd name="T15" fmla="*/ 29 h 54"/>
                    <a:gd name="T16" fmla="*/ 43 w 48"/>
                    <a:gd name="T17" fmla="*/ 27 h 54"/>
                    <a:gd name="T18" fmla="*/ 43 w 48"/>
                    <a:gd name="T19" fmla="*/ 25 h 54"/>
                    <a:gd name="T20" fmla="*/ 45 w 48"/>
                    <a:gd name="T21" fmla="*/ 23 h 54"/>
                    <a:gd name="T22" fmla="*/ 41 w 48"/>
                    <a:gd name="T23" fmla="*/ 21 h 54"/>
                    <a:gd name="T24" fmla="*/ 39 w 48"/>
                    <a:gd name="T25" fmla="*/ 23 h 54"/>
                    <a:gd name="T26" fmla="*/ 31 w 48"/>
                    <a:gd name="T27" fmla="*/ 19 h 54"/>
                    <a:gd name="T28" fmla="*/ 31 w 48"/>
                    <a:gd name="T29" fmla="*/ 14 h 54"/>
                    <a:gd name="T30" fmla="*/ 23 w 48"/>
                    <a:gd name="T31" fmla="*/ 10 h 54"/>
                    <a:gd name="T32" fmla="*/ 23 w 48"/>
                    <a:gd name="T33" fmla="*/ 6 h 54"/>
                    <a:gd name="T34" fmla="*/ 17 w 48"/>
                    <a:gd name="T35" fmla="*/ 0 h 54"/>
                    <a:gd name="T36" fmla="*/ 8 w 48"/>
                    <a:gd name="T37" fmla="*/ 0 h 54"/>
                    <a:gd name="T38" fmla="*/ 0 w 48"/>
                    <a:gd name="T39" fmla="*/ 4 h 54"/>
                    <a:gd name="T40" fmla="*/ 4 w 48"/>
                    <a:gd name="T41" fmla="*/ 12 h 54"/>
                    <a:gd name="T42" fmla="*/ 4 w 48"/>
                    <a:gd name="T43" fmla="*/ 16 h 54"/>
                    <a:gd name="T44" fmla="*/ 6 w 48"/>
                    <a:gd name="T45" fmla="*/ 23 h 54"/>
                    <a:gd name="T46" fmla="*/ 8 w 48"/>
                    <a:gd name="T47" fmla="*/ 31 h 54"/>
                    <a:gd name="T48" fmla="*/ 8 w 48"/>
                    <a:gd name="T49" fmla="*/ 35 h 54"/>
                    <a:gd name="T50" fmla="*/ 15 w 48"/>
                    <a:gd name="T51" fmla="*/ 41 h 54"/>
                    <a:gd name="T52" fmla="*/ 19 w 48"/>
                    <a:gd name="T53" fmla="*/ 47 h 54"/>
                    <a:gd name="T54" fmla="*/ 23 w 48"/>
                    <a:gd name="T55" fmla="*/ 39 h 54"/>
                    <a:gd name="T56" fmla="*/ 27 w 48"/>
                    <a:gd name="T57" fmla="*/ 39 h 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8"/>
                    <a:gd name="T88" fmla="*/ 0 h 54"/>
                    <a:gd name="T89" fmla="*/ 48 w 48"/>
                    <a:gd name="T90" fmla="*/ 54 h 5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8" h="54">
                      <a:moveTo>
                        <a:pt x="27" y="39"/>
                      </a:moveTo>
                      <a:lnTo>
                        <a:pt x="37" y="54"/>
                      </a:lnTo>
                      <a:lnTo>
                        <a:pt x="43" y="54"/>
                      </a:lnTo>
                      <a:lnTo>
                        <a:pt x="43" y="47"/>
                      </a:lnTo>
                      <a:lnTo>
                        <a:pt x="48" y="45"/>
                      </a:lnTo>
                      <a:lnTo>
                        <a:pt x="48" y="41"/>
                      </a:lnTo>
                      <a:lnTo>
                        <a:pt x="41" y="37"/>
                      </a:lnTo>
                      <a:lnTo>
                        <a:pt x="41" y="29"/>
                      </a:lnTo>
                      <a:lnTo>
                        <a:pt x="43" y="27"/>
                      </a:lnTo>
                      <a:lnTo>
                        <a:pt x="43" y="25"/>
                      </a:lnTo>
                      <a:lnTo>
                        <a:pt x="45" y="23"/>
                      </a:lnTo>
                      <a:lnTo>
                        <a:pt x="41" y="21"/>
                      </a:lnTo>
                      <a:lnTo>
                        <a:pt x="39" y="23"/>
                      </a:lnTo>
                      <a:lnTo>
                        <a:pt x="31" y="19"/>
                      </a:lnTo>
                      <a:lnTo>
                        <a:pt x="31" y="14"/>
                      </a:lnTo>
                      <a:lnTo>
                        <a:pt x="23" y="10"/>
                      </a:lnTo>
                      <a:lnTo>
                        <a:pt x="23" y="6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4" y="12"/>
                      </a:lnTo>
                      <a:lnTo>
                        <a:pt x="4" y="16"/>
                      </a:lnTo>
                      <a:lnTo>
                        <a:pt x="6" y="23"/>
                      </a:lnTo>
                      <a:lnTo>
                        <a:pt x="8" y="31"/>
                      </a:lnTo>
                      <a:lnTo>
                        <a:pt x="8" y="35"/>
                      </a:lnTo>
                      <a:lnTo>
                        <a:pt x="15" y="41"/>
                      </a:lnTo>
                      <a:lnTo>
                        <a:pt x="19" y="47"/>
                      </a:lnTo>
                      <a:lnTo>
                        <a:pt x="23" y="39"/>
                      </a:lnTo>
                      <a:lnTo>
                        <a:pt x="27" y="3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87" name="Freeform 174"/>
                <p:cNvSpPr>
                  <a:spLocks noChangeAspect="1"/>
                </p:cNvSpPr>
                <p:nvPr/>
              </p:nvSpPr>
              <p:spPr bwMode="gray">
                <a:xfrm>
                  <a:off x="1980" y="1165"/>
                  <a:ext cx="130" cy="122"/>
                </a:xfrm>
                <a:custGeom>
                  <a:avLst/>
                  <a:gdLst>
                    <a:gd name="T0" fmla="*/ 121 w 142"/>
                    <a:gd name="T1" fmla="*/ 19 h 109"/>
                    <a:gd name="T2" fmla="*/ 115 w 142"/>
                    <a:gd name="T3" fmla="*/ 12 h 109"/>
                    <a:gd name="T4" fmla="*/ 103 w 142"/>
                    <a:gd name="T5" fmla="*/ 14 h 109"/>
                    <a:gd name="T6" fmla="*/ 90 w 142"/>
                    <a:gd name="T7" fmla="*/ 10 h 109"/>
                    <a:gd name="T8" fmla="*/ 84 w 142"/>
                    <a:gd name="T9" fmla="*/ 6 h 109"/>
                    <a:gd name="T10" fmla="*/ 72 w 142"/>
                    <a:gd name="T11" fmla="*/ 6 h 109"/>
                    <a:gd name="T12" fmla="*/ 66 w 142"/>
                    <a:gd name="T13" fmla="*/ 4 h 109"/>
                    <a:gd name="T14" fmla="*/ 57 w 142"/>
                    <a:gd name="T15" fmla="*/ 4 h 109"/>
                    <a:gd name="T16" fmla="*/ 47 w 142"/>
                    <a:gd name="T17" fmla="*/ 4 h 109"/>
                    <a:gd name="T18" fmla="*/ 39 w 142"/>
                    <a:gd name="T19" fmla="*/ 2 h 109"/>
                    <a:gd name="T20" fmla="*/ 30 w 142"/>
                    <a:gd name="T21" fmla="*/ 4 h 109"/>
                    <a:gd name="T22" fmla="*/ 22 w 142"/>
                    <a:gd name="T23" fmla="*/ 2 h 109"/>
                    <a:gd name="T24" fmla="*/ 12 w 142"/>
                    <a:gd name="T25" fmla="*/ 2 h 109"/>
                    <a:gd name="T26" fmla="*/ 8 w 142"/>
                    <a:gd name="T27" fmla="*/ 6 h 109"/>
                    <a:gd name="T28" fmla="*/ 0 w 142"/>
                    <a:gd name="T29" fmla="*/ 10 h 109"/>
                    <a:gd name="T30" fmla="*/ 2 w 142"/>
                    <a:gd name="T31" fmla="*/ 14 h 109"/>
                    <a:gd name="T32" fmla="*/ 4 w 142"/>
                    <a:gd name="T33" fmla="*/ 23 h 109"/>
                    <a:gd name="T34" fmla="*/ 8 w 142"/>
                    <a:gd name="T35" fmla="*/ 25 h 109"/>
                    <a:gd name="T36" fmla="*/ 10 w 142"/>
                    <a:gd name="T37" fmla="*/ 27 h 109"/>
                    <a:gd name="T38" fmla="*/ 22 w 142"/>
                    <a:gd name="T39" fmla="*/ 25 h 109"/>
                    <a:gd name="T40" fmla="*/ 30 w 142"/>
                    <a:gd name="T41" fmla="*/ 29 h 109"/>
                    <a:gd name="T42" fmla="*/ 24 w 142"/>
                    <a:gd name="T43" fmla="*/ 39 h 109"/>
                    <a:gd name="T44" fmla="*/ 22 w 142"/>
                    <a:gd name="T45" fmla="*/ 56 h 109"/>
                    <a:gd name="T46" fmla="*/ 20 w 142"/>
                    <a:gd name="T47" fmla="*/ 68 h 109"/>
                    <a:gd name="T48" fmla="*/ 20 w 142"/>
                    <a:gd name="T49" fmla="*/ 80 h 109"/>
                    <a:gd name="T50" fmla="*/ 14 w 142"/>
                    <a:gd name="T51" fmla="*/ 93 h 109"/>
                    <a:gd name="T52" fmla="*/ 26 w 142"/>
                    <a:gd name="T53" fmla="*/ 97 h 109"/>
                    <a:gd name="T54" fmla="*/ 28 w 142"/>
                    <a:gd name="T55" fmla="*/ 103 h 109"/>
                    <a:gd name="T56" fmla="*/ 33 w 142"/>
                    <a:gd name="T57" fmla="*/ 107 h 109"/>
                    <a:gd name="T58" fmla="*/ 37 w 142"/>
                    <a:gd name="T59" fmla="*/ 109 h 109"/>
                    <a:gd name="T60" fmla="*/ 41 w 142"/>
                    <a:gd name="T61" fmla="*/ 103 h 109"/>
                    <a:gd name="T62" fmla="*/ 49 w 142"/>
                    <a:gd name="T63" fmla="*/ 99 h 109"/>
                    <a:gd name="T64" fmla="*/ 59 w 142"/>
                    <a:gd name="T65" fmla="*/ 101 h 109"/>
                    <a:gd name="T66" fmla="*/ 70 w 142"/>
                    <a:gd name="T67" fmla="*/ 101 h 109"/>
                    <a:gd name="T68" fmla="*/ 76 w 142"/>
                    <a:gd name="T69" fmla="*/ 99 h 109"/>
                    <a:gd name="T70" fmla="*/ 82 w 142"/>
                    <a:gd name="T71" fmla="*/ 91 h 109"/>
                    <a:gd name="T72" fmla="*/ 88 w 142"/>
                    <a:gd name="T73" fmla="*/ 89 h 109"/>
                    <a:gd name="T74" fmla="*/ 94 w 142"/>
                    <a:gd name="T75" fmla="*/ 87 h 109"/>
                    <a:gd name="T76" fmla="*/ 92 w 142"/>
                    <a:gd name="T77" fmla="*/ 82 h 109"/>
                    <a:gd name="T78" fmla="*/ 101 w 142"/>
                    <a:gd name="T79" fmla="*/ 74 h 109"/>
                    <a:gd name="T80" fmla="*/ 105 w 142"/>
                    <a:gd name="T81" fmla="*/ 70 h 109"/>
                    <a:gd name="T82" fmla="*/ 99 w 142"/>
                    <a:gd name="T83" fmla="*/ 66 h 109"/>
                    <a:gd name="T84" fmla="*/ 99 w 142"/>
                    <a:gd name="T85" fmla="*/ 58 h 109"/>
                    <a:gd name="T86" fmla="*/ 107 w 142"/>
                    <a:gd name="T87" fmla="*/ 49 h 109"/>
                    <a:gd name="T88" fmla="*/ 113 w 142"/>
                    <a:gd name="T89" fmla="*/ 43 h 109"/>
                    <a:gd name="T90" fmla="*/ 115 w 142"/>
                    <a:gd name="T91" fmla="*/ 37 h 109"/>
                    <a:gd name="T92" fmla="*/ 127 w 142"/>
                    <a:gd name="T93" fmla="*/ 35 h 109"/>
                    <a:gd name="T94" fmla="*/ 140 w 142"/>
                    <a:gd name="T95" fmla="*/ 27 h 109"/>
                    <a:gd name="T96" fmla="*/ 140 w 142"/>
                    <a:gd name="T97" fmla="*/ 21 h 109"/>
                    <a:gd name="T98" fmla="*/ 142 w 142"/>
                    <a:gd name="T99" fmla="*/ 21 h 109"/>
                    <a:gd name="T100" fmla="*/ 134 w 142"/>
                    <a:gd name="T101" fmla="*/ 21 h 10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42"/>
                    <a:gd name="T154" fmla="*/ 0 h 109"/>
                    <a:gd name="T155" fmla="*/ 142 w 142"/>
                    <a:gd name="T156" fmla="*/ 109 h 10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42" h="109">
                      <a:moveTo>
                        <a:pt x="125" y="19"/>
                      </a:moveTo>
                      <a:lnTo>
                        <a:pt x="121" y="19"/>
                      </a:lnTo>
                      <a:lnTo>
                        <a:pt x="121" y="16"/>
                      </a:lnTo>
                      <a:lnTo>
                        <a:pt x="115" y="12"/>
                      </a:lnTo>
                      <a:lnTo>
                        <a:pt x="111" y="14"/>
                      </a:lnTo>
                      <a:lnTo>
                        <a:pt x="103" y="14"/>
                      </a:lnTo>
                      <a:lnTo>
                        <a:pt x="96" y="12"/>
                      </a:lnTo>
                      <a:lnTo>
                        <a:pt x="90" y="10"/>
                      </a:lnTo>
                      <a:lnTo>
                        <a:pt x="88" y="8"/>
                      </a:lnTo>
                      <a:lnTo>
                        <a:pt x="84" y="6"/>
                      </a:lnTo>
                      <a:lnTo>
                        <a:pt x="78" y="6"/>
                      </a:lnTo>
                      <a:lnTo>
                        <a:pt x="72" y="6"/>
                      </a:lnTo>
                      <a:lnTo>
                        <a:pt x="68" y="6"/>
                      </a:lnTo>
                      <a:lnTo>
                        <a:pt x="66" y="4"/>
                      </a:lnTo>
                      <a:lnTo>
                        <a:pt x="61" y="4"/>
                      </a:lnTo>
                      <a:lnTo>
                        <a:pt x="57" y="4"/>
                      </a:lnTo>
                      <a:lnTo>
                        <a:pt x="49" y="4"/>
                      </a:lnTo>
                      <a:lnTo>
                        <a:pt x="47" y="4"/>
                      </a:lnTo>
                      <a:lnTo>
                        <a:pt x="41" y="2"/>
                      </a:lnTo>
                      <a:lnTo>
                        <a:pt x="39" y="2"/>
                      </a:lnTo>
                      <a:lnTo>
                        <a:pt x="35" y="2"/>
                      </a:lnTo>
                      <a:lnTo>
                        <a:pt x="30" y="4"/>
                      </a:lnTo>
                      <a:lnTo>
                        <a:pt x="24" y="2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9"/>
                      </a:lnTo>
                      <a:lnTo>
                        <a:pt x="4" y="23"/>
                      </a:lnTo>
                      <a:lnTo>
                        <a:pt x="4" y="27"/>
                      </a:lnTo>
                      <a:lnTo>
                        <a:pt x="8" y="25"/>
                      </a:lnTo>
                      <a:lnTo>
                        <a:pt x="10" y="25"/>
                      </a:lnTo>
                      <a:lnTo>
                        <a:pt x="10" y="27"/>
                      </a:lnTo>
                      <a:lnTo>
                        <a:pt x="20" y="27"/>
                      </a:lnTo>
                      <a:lnTo>
                        <a:pt x="22" y="25"/>
                      </a:lnTo>
                      <a:lnTo>
                        <a:pt x="28" y="27"/>
                      </a:lnTo>
                      <a:lnTo>
                        <a:pt x="30" y="29"/>
                      </a:lnTo>
                      <a:lnTo>
                        <a:pt x="33" y="33"/>
                      </a:lnTo>
                      <a:lnTo>
                        <a:pt x="24" y="39"/>
                      </a:lnTo>
                      <a:lnTo>
                        <a:pt x="22" y="49"/>
                      </a:lnTo>
                      <a:lnTo>
                        <a:pt x="22" y="56"/>
                      </a:lnTo>
                      <a:lnTo>
                        <a:pt x="16" y="60"/>
                      </a:lnTo>
                      <a:lnTo>
                        <a:pt x="20" y="68"/>
                      </a:lnTo>
                      <a:lnTo>
                        <a:pt x="18" y="76"/>
                      </a:lnTo>
                      <a:lnTo>
                        <a:pt x="20" y="80"/>
                      </a:lnTo>
                      <a:lnTo>
                        <a:pt x="14" y="87"/>
                      </a:lnTo>
                      <a:lnTo>
                        <a:pt x="14" y="93"/>
                      </a:lnTo>
                      <a:lnTo>
                        <a:pt x="20" y="93"/>
                      </a:lnTo>
                      <a:lnTo>
                        <a:pt x="26" y="97"/>
                      </a:lnTo>
                      <a:lnTo>
                        <a:pt x="26" y="101"/>
                      </a:lnTo>
                      <a:lnTo>
                        <a:pt x="28" y="103"/>
                      </a:lnTo>
                      <a:lnTo>
                        <a:pt x="28" y="107"/>
                      </a:lnTo>
                      <a:lnTo>
                        <a:pt x="33" y="107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39" y="105"/>
                      </a:lnTo>
                      <a:lnTo>
                        <a:pt x="41" y="103"/>
                      </a:lnTo>
                      <a:lnTo>
                        <a:pt x="45" y="103"/>
                      </a:lnTo>
                      <a:lnTo>
                        <a:pt x="49" y="99"/>
                      </a:lnTo>
                      <a:lnTo>
                        <a:pt x="55" y="99"/>
                      </a:lnTo>
                      <a:lnTo>
                        <a:pt x="59" y="101"/>
                      </a:lnTo>
                      <a:lnTo>
                        <a:pt x="66" y="99"/>
                      </a:lnTo>
                      <a:lnTo>
                        <a:pt x="70" y="101"/>
                      </a:lnTo>
                      <a:lnTo>
                        <a:pt x="74" y="99"/>
                      </a:lnTo>
                      <a:lnTo>
                        <a:pt x="76" y="99"/>
                      </a:lnTo>
                      <a:lnTo>
                        <a:pt x="78" y="97"/>
                      </a:lnTo>
                      <a:lnTo>
                        <a:pt x="82" y="91"/>
                      </a:lnTo>
                      <a:lnTo>
                        <a:pt x="86" y="89"/>
                      </a:lnTo>
                      <a:lnTo>
                        <a:pt x="88" y="89"/>
                      </a:lnTo>
                      <a:lnTo>
                        <a:pt x="92" y="87"/>
                      </a:lnTo>
                      <a:lnTo>
                        <a:pt x="94" y="87"/>
                      </a:lnTo>
                      <a:lnTo>
                        <a:pt x="92" y="87"/>
                      </a:lnTo>
                      <a:lnTo>
                        <a:pt x="92" y="82"/>
                      </a:lnTo>
                      <a:lnTo>
                        <a:pt x="99" y="76"/>
                      </a:lnTo>
                      <a:lnTo>
                        <a:pt x="101" y="74"/>
                      </a:lnTo>
                      <a:lnTo>
                        <a:pt x="105" y="72"/>
                      </a:lnTo>
                      <a:lnTo>
                        <a:pt x="105" y="70"/>
                      </a:lnTo>
                      <a:lnTo>
                        <a:pt x="103" y="70"/>
                      </a:lnTo>
                      <a:lnTo>
                        <a:pt x="99" y="66"/>
                      </a:lnTo>
                      <a:lnTo>
                        <a:pt x="99" y="60"/>
                      </a:lnTo>
                      <a:lnTo>
                        <a:pt x="99" y="58"/>
                      </a:lnTo>
                      <a:lnTo>
                        <a:pt x="103" y="54"/>
                      </a:lnTo>
                      <a:lnTo>
                        <a:pt x="107" y="49"/>
                      </a:lnTo>
                      <a:lnTo>
                        <a:pt x="109" y="45"/>
                      </a:lnTo>
                      <a:lnTo>
                        <a:pt x="113" y="43"/>
                      </a:lnTo>
                      <a:lnTo>
                        <a:pt x="113" y="41"/>
                      </a:lnTo>
                      <a:lnTo>
                        <a:pt x="115" y="37"/>
                      </a:lnTo>
                      <a:lnTo>
                        <a:pt x="117" y="37"/>
                      </a:lnTo>
                      <a:lnTo>
                        <a:pt x="127" y="35"/>
                      </a:lnTo>
                      <a:lnTo>
                        <a:pt x="132" y="31"/>
                      </a:lnTo>
                      <a:lnTo>
                        <a:pt x="140" y="27"/>
                      </a:lnTo>
                      <a:lnTo>
                        <a:pt x="142" y="25"/>
                      </a:lnTo>
                      <a:lnTo>
                        <a:pt x="140" y="21"/>
                      </a:lnTo>
                      <a:lnTo>
                        <a:pt x="142" y="21"/>
                      </a:lnTo>
                      <a:lnTo>
                        <a:pt x="140" y="19"/>
                      </a:lnTo>
                      <a:lnTo>
                        <a:pt x="134" y="21"/>
                      </a:lnTo>
                      <a:lnTo>
                        <a:pt x="125" y="1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88" name="Freeform 175"/>
                <p:cNvSpPr>
                  <a:spLocks noChangeAspect="1"/>
                </p:cNvSpPr>
                <p:nvPr/>
              </p:nvSpPr>
              <p:spPr bwMode="gray">
                <a:xfrm>
                  <a:off x="2115" y="1013"/>
                  <a:ext cx="40" cy="42"/>
                </a:xfrm>
                <a:custGeom>
                  <a:avLst/>
                  <a:gdLst>
                    <a:gd name="T0" fmla="*/ 12 w 43"/>
                    <a:gd name="T1" fmla="*/ 31 h 37"/>
                    <a:gd name="T2" fmla="*/ 14 w 43"/>
                    <a:gd name="T3" fmla="*/ 27 h 37"/>
                    <a:gd name="T4" fmla="*/ 19 w 43"/>
                    <a:gd name="T5" fmla="*/ 29 h 37"/>
                    <a:gd name="T6" fmla="*/ 21 w 43"/>
                    <a:gd name="T7" fmla="*/ 29 h 37"/>
                    <a:gd name="T8" fmla="*/ 29 w 43"/>
                    <a:gd name="T9" fmla="*/ 31 h 37"/>
                    <a:gd name="T10" fmla="*/ 27 w 43"/>
                    <a:gd name="T11" fmla="*/ 35 h 37"/>
                    <a:gd name="T12" fmla="*/ 27 w 43"/>
                    <a:gd name="T13" fmla="*/ 37 h 37"/>
                    <a:gd name="T14" fmla="*/ 31 w 43"/>
                    <a:gd name="T15" fmla="*/ 37 h 37"/>
                    <a:gd name="T16" fmla="*/ 31 w 43"/>
                    <a:gd name="T17" fmla="*/ 31 h 37"/>
                    <a:gd name="T18" fmla="*/ 33 w 43"/>
                    <a:gd name="T19" fmla="*/ 29 h 37"/>
                    <a:gd name="T20" fmla="*/ 31 w 43"/>
                    <a:gd name="T21" fmla="*/ 23 h 37"/>
                    <a:gd name="T22" fmla="*/ 37 w 43"/>
                    <a:gd name="T23" fmla="*/ 23 h 37"/>
                    <a:gd name="T24" fmla="*/ 41 w 43"/>
                    <a:gd name="T25" fmla="*/ 14 h 37"/>
                    <a:gd name="T26" fmla="*/ 39 w 43"/>
                    <a:gd name="T27" fmla="*/ 12 h 37"/>
                    <a:gd name="T28" fmla="*/ 41 w 43"/>
                    <a:gd name="T29" fmla="*/ 10 h 37"/>
                    <a:gd name="T30" fmla="*/ 43 w 43"/>
                    <a:gd name="T31" fmla="*/ 6 h 37"/>
                    <a:gd name="T32" fmla="*/ 43 w 43"/>
                    <a:gd name="T33" fmla="*/ 2 h 37"/>
                    <a:gd name="T34" fmla="*/ 41 w 43"/>
                    <a:gd name="T35" fmla="*/ 0 h 37"/>
                    <a:gd name="T36" fmla="*/ 35 w 43"/>
                    <a:gd name="T37" fmla="*/ 0 h 37"/>
                    <a:gd name="T38" fmla="*/ 33 w 43"/>
                    <a:gd name="T39" fmla="*/ 0 h 37"/>
                    <a:gd name="T40" fmla="*/ 29 w 43"/>
                    <a:gd name="T41" fmla="*/ 0 h 37"/>
                    <a:gd name="T42" fmla="*/ 27 w 43"/>
                    <a:gd name="T43" fmla="*/ 2 h 37"/>
                    <a:gd name="T44" fmla="*/ 25 w 43"/>
                    <a:gd name="T45" fmla="*/ 6 h 37"/>
                    <a:gd name="T46" fmla="*/ 25 w 43"/>
                    <a:gd name="T47" fmla="*/ 8 h 37"/>
                    <a:gd name="T48" fmla="*/ 29 w 43"/>
                    <a:gd name="T49" fmla="*/ 8 h 37"/>
                    <a:gd name="T50" fmla="*/ 29 w 43"/>
                    <a:gd name="T51" fmla="*/ 10 h 37"/>
                    <a:gd name="T52" fmla="*/ 27 w 43"/>
                    <a:gd name="T53" fmla="*/ 16 h 37"/>
                    <a:gd name="T54" fmla="*/ 23 w 43"/>
                    <a:gd name="T55" fmla="*/ 16 h 37"/>
                    <a:gd name="T56" fmla="*/ 23 w 43"/>
                    <a:gd name="T57" fmla="*/ 16 h 37"/>
                    <a:gd name="T58" fmla="*/ 21 w 43"/>
                    <a:gd name="T59" fmla="*/ 14 h 37"/>
                    <a:gd name="T60" fmla="*/ 21 w 43"/>
                    <a:gd name="T61" fmla="*/ 12 h 37"/>
                    <a:gd name="T62" fmla="*/ 23 w 43"/>
                    <a:gd name="T63" fmla="*/ 10 h 37"/>
                    <a:gd name="T64" fmla="*/ 23 w 43"/>
                    <a:gd name="T65" fmla="*/ 8 h 37"/>
                    <a:gd name="T66" fmla="*/ 21 w 43"/>
                    <a:gd name="T67" fmla="*/ 8 h 37"/>
                    <a:gd name="T68" fmla="*/ 21 w 43"/>
                    <a:gd name="T69" fmla="*/ 6 h 37"/>
                    <a:gd name="T70" fmla="*/ 19 w 43"/>
                    <a:gd name="T71" fmla="*/ 6 h 37"/>
                    <a:gd name="T72" fmla="*/ 16 w 43"/>
                    <a:gd name="T73" fmla="*/ 8 h 37"/>
                    <a:gd name="T74" fmla="*/ 16 w 43"/>
                    <a:gd name="T75" fmla="*/ 12 h 37"/>
                    <a:gd name="T76" fmla="*/ 14 w 43"/>
                    <a:gd name="T77" fmla="*/ 14 h 37"/>
                    <a:gd name="T78" fmla="*/ 10 w 43"/>
                    <a:gd name="T79" fmla="*/ 21 h 37"/>
                    <a:gd name="T80" fmla="*/ 6 w 43"/>
                    <a:gd name="T81" fmla="*/ 23 h 37"/>
                    <a:gd name="T82" fmla="*/ 6 w 43"/>
                    <a:gd name="T83" fmla="*/ 27 h 37"/>
                    <a:gd name="T84" fmla="*/ 8 w 43"/>
                    <a:gd name="T85" fmla="*/ 27 h 37"/>
                    <a:gd name="T86" fmla="*/ 8 w 43"/>
                    <a:gd name="T87" fmla="*/ 25 h 37"/>
                    <a:gd name="T88" fmla="*/ 10 w 43"/>
                    <a:gd name="T89" fmla="*/ 23 h 37"/>
                    <a:gd name="T90" fmla="*/ 12 w 43"/>
                    <a:gd name="T91" fmla="*/ 21 h 37"/>
                    <a:gd name="T92" fmla="*/ 14 w 43"/>
                    <a:gd name="T93" fmla="*/ 23 h 37"/>
                    <a:gd name="T94" fmla="*/ 19 w 43"/>
                    <a:gd name="T95" fmla="*/ 23 h 37"/>
                    <a:gd name="T96" fmla="*/ 19 w 43"/>
                    <a:gd name="T97" fmla="*/ 23 h 37"/>
                    <a:gd name="T98" fmla="*/ 12 w 43"/>
                    <a:gd name="T99" fmla="*/ 25 h 37"/>
                    <a:gd name="T100" fmla="*/ 10 w 43"/>
                    <a:gd name="T101" fmla="*/ 27 h 37"/>
                    <a:gd name="T102" fmla="*/ 12 w 43"/>
                    <a:gd name="T103" fmla="*/ 27 h 37"/>
                    <a:gd name="T104" fmla="*/ 10 w 43"/>
                    <a:gd name="T105" fmla="*/ 29 h 37"/>
                    <a:gd name="T106" fmla="*/ 8 w 43"/>
                    <a:gd name="T107" fmla="*/ 27 h 37"/>
                    <a:gd name="T108" fmla="*/ 8 w 43"/>
                    <a:gd name="T109" fmla="*/ 29 h 37"/>
                    <a:gd name="T110" fmla="*/ 6 w 43"/>
                    <a:gd name="T111" fmla="*/ 27 h 37"/>
                    <a:gd name="T112" fmla="*/ 4 w 43"/>
                    <a:gd name="T113" fmla="*/ 27 h 37"/>
                    <a:gd name="T114" fmla="*/ 2 w 43"/>
                    <a:gd name="T115" fmla="*/ 27 h 37"/>
                    <a:gd name="T116" fmla="*/ 0 w 43"/>
                    <a:gd name="T117" fmla="*/ 29 h 37"/>
                    <a:gd name="T118" fmla="*/ 6 w 43"/>
                    <a:gd name="T119" fmla="*/ 31 h 37"/>
                    <a:gd name="T120" fmla="*/ 12 w 43"/>
                    <a:gd name="T121" fmla="*/ 31 h 3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3"/>
                    <a:gd name="T184" fmla="*/ 0 h 37"/>
                    <a:gd name="T185" fmla="*/ 43 w 43"/>
                    <a:gd name="T186" fmla="*/ 37 h 3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3" h="37">
                      <a:moveTo>
                        <a:pt x="12" y="31"/>
                      </a:moveTo>
                      <a:lnTo>
                        <a:pt x="14" y="27"/>
                      </a:lnTo>
                      <a:lnTo>
                        <a:pt x="19" y="29"/>
                      </a:lnTo>
                      <a:lnTo>
                        <a:pt x="21" y="29"/>
                      </a:lnTo>
                      <a:lnTo>
                        <a:pt x="29" y="31"/>
                      </a:lnTo>
                      <a:lnTo>
                        <a:pt x="27" y="35"/>
                      </a:lnTo>
                      <a:lnTo>
                        <a:pt x="27" y="37"/>
                      </a:lnTo>
                      <a:lnTo>
                        <a:pt x="31" y="37"/>
                      </a:lnTo>
                      <a:lnTo>
                        <a:pt x="31" y="31"/>
                      </a:lnTo>
                      <a:lnTo>
                        <a:pt x="33" y="29"/>
                      </a:lnTo>
                      <a:lnTo>
                        <a:pt x="31" y="23"/>
                      </a:lnTo>
                      <a:lnTo>
                        <a:pt x="37" y="23"/>
                      </a:lnTo>
                      <a:lnTo>
                        <a:pt x="41" y="14"/>
                      </a:lnTo>
                      <a:lnTo>
                        <a:pt x="39" y="12"/>
                      </a:lnTo>
                      <a:lnTo>
                        <a:pt x="41" y="10"/>
                      </a:lnTo>
                      <a:lnTo>
                        <a:pt x="43" y="6"/>
                      </a:lnTo>
                      <a:lnTo>
                        <a:pt x="43" y="2"/>
                      </a:lnTo>
                      <a:lnTo>
                        <a:pt x="41" y="0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7" y="2"/>
                      </a:lnTo>
                      <a:lnTo>
                        <a:pt x="25" y="6"/>
                      </a:lnTo>
                      <a:lnTo>
                        <a:pt x="25" y="8"/>
                      </a:lnTo>
                      <a:lnTo>
                        <a:pt x="29" y="8"/>
                      </a:lnTo>
                      <a:lnTo>
                        <a:pt x="29" y="10"/>
                      </a:lnTo>
                      <a:lnTo>
                        <a:pt x="27" y="16"/>
                      </a:lnTo>
                      <a:lnTo>
                        <a:pt x="23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4" y="14"/>
                      </a:lnTo>
                      <a:lnTo>
                        <a:pt x="10" y="21"/>
                      </a:lnTo>
                      <a:lnTo>
                        <a:pt x="6" y="23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5"/>
                      </a:lnTo>
                      <a:lnTo>
                        <a:pt x="10" y="23"/>
                      </a:lnTo>
                      <a:lnTo>
                        <a:pt x="12" y="21"/>
                      </a:lnTo>
                      <a:lnTo>
                        <a:pt x="14" y="23"/>
                      </a:lnTo>
                      <a:lnTo>
                        <a:pt x="19" y="23"/>
                      </a:lnTo>
                      <a:lnTo>
                        <a:pt x="12" y="25"/>
                      </a:lnTo>
                      <a:lnTo>
                        <a:pt x="10" y="27"/>
                      </a:lnTo>
                      <a:lnTo>
                        <a:pt x="12" y="27"/>
                      </a:lnTo>
                      <a:lnTo>
                        <a:pt x="10" y="29"/>
                      </a:lnTo>
                      <a:lnTo>
                        <a:pt x="8" y="27"/>
                      </a:lnTo>
                      <a:lnTo>
                        <a:pt x="8" y="29"/>
                      </a:lnTo>
                      <a:lnTo>
                        <a:pt x="6" y="27"/>
                      </a:lnTo>
                      <a:lnTo>
                        <a:pt x="4" y="27"/>
                      </a:lnTo>
                      <a:lnTo>
                        <a:pt x="2" y="27"/>
                      </a:lnTo>
                      <a:lnTo>
                        <a:pt x="0" y="29"/>
                      </a:lnTo>
                      <a:lnTo>
                        <a:pt x="6" y="31"/>
                      </a:lnTo>
                      <a:lnTo>
                        <a:pt x="12" y="3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89" name="Freeform 176"/>
                <p:cNvSpPr>
                  <a:spLocks noChangeAspect="1"/>
                </p:cNvSpPr>
                <p:nvPr/>
              </p:nvSpPr>
              <p:spPr bwMode="gray">
                <a:xfrm>
                  <a:off x="2144" y="987"/>
                  <a:ext cx="87" cy="121"/>
                </a:xfrm>
                <a:custGeom>
                  <a:avLst/>
                  <a:gdLst>
                    <a:gd name="T0" fmla="*/ 91 w 95"/>
                    <a:gd name="T1" fmla="*/ 41 h 107"/>
                    <a:gd name="T2" fmla="*/ 84 w 95"/>
                    <a:gd name="T3" fmla="*/ 31 h 107"/>
                    <a:gd name="T4" fmla="*/ 84 w 95"/>
                    <a:gd name="T5" fmla="*/ 21 h 107"/>
                    <a:gd name="T6" fmla="*/ 78 w 95"/>
                    <a:gd name="T7" fmla="*/ 17 h 107"/>
                    <a:gd name="T8" fmla="*/ 72 w 95"/>
                    <a:gd name="T9" fmla="*/ 13 h 107"/>
                    <a:gd name="T10" fmla="*/ 66 w 95"/>
                    <a:gd name="T11" fmla="*/ 11 h 107"/>
                    <a:gd name="T12" fmla="*/ 56 w 95"/>
                    <a:gd name="T13" fmla="*/ 15 h 107"/>
                    <a:gd name="T14" fmla="*/ 51 w 95"/>
                    <a:gd name="T15" fmla="*/ 17 h 107"/>
                    <a:gd name="T16" fmla="*/ 47 w 95"/>
                    <a:gd name="T17" fmla="*/ 17 h 107"/>
                    <a:gd name="T18" fmla="*/ 51 w 95"/>
                    <a:gd name="T19" fmla="*/ 13 h 107"/>
                    <a:gd name="T20" fmla="*/ 49 w 95"/>
                    <a:gd name="T21" fmla="*/ 11 h 107"/>
                    <a:gd name="T22" fmla="*/ 43 w 95"/>
                    <a:gd name="T23" fmla="*/ 11 h 107"/>
                    <a:gd name="T24" fmla="*/ 39 w 95"/>
                    <a:gd name="T25" fmla="*/ 8 h 107"/>
                    <a:gd name="T26" fmla="*/ 39 w 95"/>
                    <a:gd name="T27" fmla="*/ 4 h 107"/>
                    <a:gd name="T28" fmla="*/ 33 w 95"/>
                    <a:gd name="T29" fmla="*/ 4 h 107"/>
                    <a:gd name="T30" fmla="*/ 27 w 95"/>
                    <a:gd name="T31" fmla="*/ 4 h 107"/>
                    <a:gd name="T32" fmla="*/ 25 w 95"/>
                    <a:gd name="T33" fmla="*/ 2 h 107"/>
                    <a:gd name="T34" fmla="*/ 27 w 95"/>
                    <a:gd name="T35" fmla="*/ 8 h 107"/>
                    <a:gd name="T36" fmla="*/ 29 w 95"/>
                    <a:gd name="T37" fmla="*/ 4 h 107"/>
                    <a:gd name="T38" fmla="*/ 31 w 95"/>
                    <a:gd name="T39" fmla="*/ 8 h 107"/>
                    <a:gd name="T40" fmla="*/ 29 w 95"/>
                    <a:gd name="T41" fmla="*/ 13 h 107"/>
                    <a:gd name="T42" fmla="*/ 31 w 95"/>
                    <a:gd name="T43" fmla="*/ 15 h 107"/>
                    <a:gd name="T44" fmla="*/ 35 w 95"/>
                    <a:gd name="T45" fmla="*/ 17 h 107"/>
                    <a:gd name="T46" fmla="*/ 29 w 95"/>
                    <a:gd name="T47" fmla="*/ 17 h 107"/>
                    <a:gd name="T48" fmla="*/ 27 w 95"/>
                    <a:gd name="T49" fmla="*/ 23 h 107"/>
                    <a:gd name="T50" fmla="*/ 23 w 95"/>
                    <a:gd name="T51" fmla="*/ 23 h 107"/>
                    <a:gd name="T52" fmla="*/ 14 w 95"/>
                    <a:gd name="T53" fmla="*/ 19 h 107"/>
                    <a:gd name="T54" fmla="*/ 12 w 95"/>
                    <a:gd name="T55" fmla="*/ 23 h 107"/>
                    <a:gd name="T56" fmla="*/ 12 w 95"/>
                    <a:gd name="T57" fmla="*/ 25 h 107"/>
                    <a:gd name="T58" fmla="*/ 10 w 95"/>
                    <a:gd name="T59" fmla="*/ 33 h 107"/>
                    <a:gd name="T60" fmla="*/ 10 w 95"/>
                    <a:gd name="T61" fmla="*/ 37 h 107"/>
                    <a:gd name="T62" fmla="*/ 0 w 95"/>
                    <a:gd name="T63" fmla="*/ 46 h 107"/>
                    <a:gd name="T64" fmla="*/ 0 w 95"/>
                    <a:gd name="T65" fmla="*/ 54 h 107"/>
                    <a:gd name="T66" fmla="*/ 2 w 95"/>
                    <a:gd name="T67" fmla="*/ 62 h 107"/>
                    <a:gd name="T68" fmla="*/ 0 w 95"/>
                    <a:gd name="T69" fmla="*/ 68 h 107"/>
                    <a:gd name="T70" fmla="*/ 4 w 95"/>
                    <a:gd name="T71" fmla="*/ 72 h 107"/>
                    <a:gd name="T72" fmla="*/ 10 w 95"/>
                    <a:gd name="T73" fmla="*/ 83 h 107"/>
                    <a:gd name="T74" fmla="*/ 21 w 95"/>
                    <a:gd name="T75" fmla="*/ 85 h 107"/>
                    <a:gd name="T76" fmla="*/ 14 w 95"/>
                    <a:gd name="T77" fmla="*/ 97 h 107"/>
                    <a:gd name="T78" fmla="*/ 21 w 95"/>
                    <a:gd name="T79" fmla="*/ 105 h 107"/>
                    <a:gd name="T80" fmla="*/ 25 w 95"/>
                    <a:gd name="T81" fmla="*/ 103 h 107"/>
                    <a:gd name="T82" fmla="*/ 39 w 95"/>
                    <a:gd name="T83" fmla="*/ 107 h 107"/>
                    <a:gd name="T84" fmla="*/ 45 w 95"/>
                    <a:gd name="T85" fmla="*/ 105 h 107"/>
                    <a:gd name="T86" fmla="*/ 54 w 95"/>
                    <a:gd name="T87" fmla="*/ 107 h 107"/>
                    <a:gd name="T88" fmla="*/ 64 w 95"/>
                    <a:gd name="T89" fmla="*/ 103 h 107"/>
                    <a:gd name="T90" fmla="*/ 72 w 95"/>
                    <a:gd name="T91" fmla="*/ 105 h 107"/>
                    <a:gd name="T92" fmla="*/ 72 w 95"/>
                    <a:gd name="T93" fmla="*/ 99 h 107"/>
                    <a:gd name="T94" fmla="*/ 82 w 95"/>
                    <a:gd name="T95" fmla="*/ 89 h 107"/>
                    <a:gd name="T96" fmla="*/ 76 w 95"/>
                    <a:gd name="T97" fmla="*/ 85 h 107"/>
                    <a:gd name="T98" fmla="*/ 68 w 95"/>
                    <a:gd name="T99" fmla="*/ 79 h 107"/>
                    <a:gd name="T100" fmla="*/ 66 w 95"/>
                    <a:gd name="T101" fmla="*/ 72 h 107"/>
                    <a:gd name="T102" fmla="*/ 76 w 95"/>
                    <a:gd name="T103" fmla="*/ 62 h 107"/>
                    <a:gd name="T104" fmla="*/ 87 w 95"/>
                    <a:gd name="T105" fmla="*/ 56 h 107"/>
                    <a:gd name="T106" fmla="*/ 95 w 95"/>
                    <a:gd name="T107" fmla="*/ 50 h 10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95"/>
                    <a:gd name="T163" fmla="*/ 0 h 107"/>
                    <a:gd name="T164" fmla="*/ 95 w 95"/>
                    <a:gd name="T165" fmla="*/ 107 h 10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95" h="107">
                      <a:moveTo>
                        <a:pt x="89" y="46"/>
                      </a:moveTo>
                      <a:lnTo>
                        <a:pt x="91" y="41"/>
                      </a:lnTo>
                      <a:lnTo>
                        <a:pt x="89" y="35"/>
                      </a:lnTo>
                      <a:lnTo>
                        <a:pt x="84" y="31"/>
                      </a:lnTo>
                      <a:lnTo>
                        <a:pt x="87" y="25"/>
                      </a:lnTo>
                      <a:lnTo>
                        <a:pt x="84" y="21"/>
                      </a:lnTo>
                      <a:lnTo>
                        <a:pt x="80" y="21"/>
                      </a:lnTo>
                      <a:lnTo>
                        <a:pt x="78" y="17"/>
                      </a:lnTo>
                      <a:lnTo>
                        <a:pt x="76" y="15"/>
                      </a:lnTo>
                      <a:lnTo>
                        <a:pt x="72" y="13"/>
                      </a:lnTo>
                      <a:lnTo>
                        <a:pt x="70" y="11"/>
                      </a:lnTo>
                      <a:lnTo>
                        <a:pt x="66" y="11"/>
                      </a:lnTo>
                      <a:lnTo>
                        <a:pt x="62" y="13"/>
                      </a:lnTo>
                      <a:lnTo>
                        <a:pt x="56" y="15"/>
                      </a:lnTo>
                      <a:lnTo>
                        <a:pt x="54" y="17"/>
                      </a:lnTo>
                      <a:lnTo>
                        <a:pt x="51" y="17"/>
                      </a:lnTo>
                      <a:lnTo>
                        <a:pt x="49" y="17"/>
                      </a:lnTo>
                      <a:lnTo>
                        <a:pt x="47" y="17"/>
                      </a:lnTo>
                      <a:lnTo>
                        <a:pt x="49" y="15"/>
                      </a:lnTo>
                      <a:lnTo>
                        <a:pt x="51" y="13"/>
                      </a:lnTo>
                      <a:lnTo>
                        <a:pt x="51" y="11"/>
                      </a:lnTo>
                      <a:lnTo>
                        <a:pt x="49" y="11"/>
                      </a:lnTo>
                      <a:lnTo>
                        <a:pt x="45" y="11"/>
                      </a:lnTo>
                      <a:lnTo>
                        <a:pt x="43" y="11"/>
                      </a:lnTo>
                      <a:lnTo>
                        <a:pt x="41" y="11"/>
                      </a:lnTo>
                      <a:lnTo>
                        <a:pt x="39" y="8"/>
                      </a:lnTo>
                      <a:lnTo>
                        <a:pt x="39" y="6"/>
                      </a:lnTo>
                      <a:lnTo>
                        <a:pt x="39" y="4"/>
                      </a:lnTo>
                      <a:lnTo>
                        <a:pt x="37" y="2"/>
                      </a:lnTo>
                      <a:lnTo>
                        <a:pt x="33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0"/>
                      </a:lnTo>
                      <a:lnTo>
                        <a:pt x="25" y="2"/>
                      </a:lnTo>
                      <a:lnTo>
                        <a:pt x="25" y="8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9" y="4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29" y="11"/>
                      </a:lnTo>
                      <a:lnTo>
                        <a:pt x="29" y="13"/>
                      </a:lnTo>
                      <a:lnTo>
                        <a:pt x="31" y="13"/>
                      </a:lnTo>
                      <a:lnTo>
                        <a:pt x="31" y="15"/>
                      </a:lnTo>
                      <a:lnTo>
                        <a:pt x="35" y="17"/>
                      </a:lnTo>
                      <a:lnTo>
                        <a:pt x="31" y="17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3"/>
                      </a:lnTo>
                      <a:lnTo>
                        <a:pt x="25" y="21"/>
                      </a:lnTo>
                      <a:lnTo>
                        <a:pt x="23" y="23"/>
                      </a:lnTo>
                      <a:lnTo>
                        <a:pt x="23" y="19"/>
                      </a:lnTo>
                      <a:lnTo>
                        <a:pt x="14" y="19"/>
                      </a:lnTo>
                      <a:lnTo>
                        <a:pt x="12" y="23"/>
                      </a:lnTo>
                      <a:lnTo>
                        <a:pt x="12" y="25"/>
                      </a:lnTo>
                      <a:lnTo>
                        <a:pt x="12" y="29"/>
                      </a:lnTo>
                      <a:lnTo>
                        <a:pt x="10" y="33"/>
                      </a:lnTo>
                      <a:lnTo>
                        <a:pt x="8" y="35"/>
                      </a:lnTo>
                      <a:lnTo>
                        <a:pt x="10" y="37"/>
                      </a:lnTo>
                      <a:lnTo>
                        <a:pt x="6" y="46"/>
                      </a:lnTo>
                      <a:lnTo>
                        <a:pt x="0" y="46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60"/>
                      </a:lnTo>
                      <a:lnTo>
                        <a:pt x="2" y="62"/>
                      </a:lnTo>
                      <a:lnTo>
                        <a:pt x="2" y="66"/>
                      </a:lnTo>
                      <a:lnTo>
                        <a:pt x="0" y="68"/>
                      </a:lnTo>
                      <a:lnTo>
                        <a:pt x="2" y="72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0" y="83"/>
                      </a:lnTo>
                      <a:lnTo>
                        <a:pt x="14" y="83"/>
                      </a:lnTo>
                      <a:lnTo>
                        <a:pt x="21" y="85"/>
                      </a:lnTo>
                      <a:lnTo>
                        <a:pt x="16" y="93"/>
                      </a:lnTo>
                      <a:lnTo>
                        <a:pt x="14" y="97"/>
                      </a:lnTo>
                      <a:lnTo>
                        <a:pt x="14" y="103"/>
                      </a:lnTo>
                      <a:lnTo>
                        <a:pt x="21" y="105"/>
                      </a:lnTo>
                      <a:lnTo>
                        <a:pt x="21" y="103"/>
                      </a:lnTo>
                      <a:lnTo>
                        <a:pt x="25" y="103"/>
                      </a:lnTo>
                      <a:lnTo>
                        <a:pt x="33" y="101"/>
                      </a:lnTo>
                      <a:lnTo>
                        <a:pt x="39" y="107"/>
                      </a:lnTo>
                      <a:lnTo>
                        <a:pt x="43" y="107"/>
                      </a:lnTo>
                      <a:lnTo>
                        <a:pt x="45" y="105"/>
                      </a:lnTo>
                      <a:lnTo>
                        <a:pt x="49" y="105"/>
                      </a:lnTo>
                      <a:lnTo>
                        <a:pt x="54" y="107"/>
                      </a:lnTo>
                      <a:lnTo>
                        <a:pt x="62" y="103"/>
                      </a:lnTo>
                      <a:lnTo>
                        <a:pt x="64" y="103"/>
                      </a:lnTo>
                      <a:lnTo>
                        <a:pt x="68" y="103"/>
                      </a:lnTo>
                      <a:lnTo>
                        <a:pt x="72" y="105"/>
                      </a:lnTo>
                      <a:lnTo>
                        <a:pt x="72" y="101"/>
                      </a:lnTo>
                      <a:lnTo>
                        <a:pt x="72" y="99"/>
                      </a:lnTo>
                      <a:lnTo>
                        <a:pt x="70" y="95"/>
                      </a:lnTo>
                      <a:lnTo>
                        <a:pt x="82" y="89"/>
                      </a:lnTo>
                      <a:lnTo>
                        <a:pt x="80" y="87"/>
                      </a:lnTo>
                      <a:lnTo>
                        <a:pt x="76" y="85"/>
                      </a:lnTo>
                      <a:lnTo>
                        <a:pt x="72" y="81"/>
                      </a:lnTo>
                      <a:lnTo>
                        <a:pt x="68" y="79"/>
                      </a:lnTo>
                      <a:lnTo>
                        <a:pt x="66" y="72"/>
                      </a:lnTo>
                      <a:lnTo>
                        <a:pt x="64" y="66"/>
                      </a:lnTo>
                      <a:lnTo>
                        <a:pt x="76" y="62"/>
                      </a:lnTo>
                      <a:lnTo>
                        <a:pt x="84" y="60"/>
                      </a:lnTo>
                      <a:lnTo>
                        <a:pt x="87" y="56"/>
                      </a:lnTo>
                      <a:lnTo>
                        <a:pt x="91" y="58"/>
                      </a:lnTo>
                      <a:lnTo>
                        <a:pt x="95" y="50"/>
                      </a:lnTo>
                      <a:lnTo>
                        <a:pt x="89" y="4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90" name="Freeform 177"/>
                <p:cNvSpPr>
                  <a:spLocks noChangeAspect="1"/>
                </p:cNvSpPr>
                <p:nvPr/>
              </p:nvSpPr>
              <p:spPr bwMode="gray">
                <a:xfrm>
                  <a:off x="1972" y="1191"/>
                  <a:ext cx="39" cy="82"/>
                </a:xfrm>
                <a:custGeom>
                  <a:avLst/>
                  <a:gdLst>
                    <a:gd name="T0" fmla="*/ 29 w 42"/>
                    <a:gd name="T1" fmla="*/ 55 h 72"/>
                    <a:gd name="T2" fmla="*/ 27 w 42"/>
                    <a:gd name="T3" fmla="*/ 51 h 72"/>
                    <a:gd name="T4" fmla="*/ 29 w 42"/>
                    <a:gd name="T5" fmla="*/ 43 h 72"/>
                    <a:gd name="T6" fmla="*/ 25 w 42"/>
                    <a:gd name="T7" fmla="*/ 35 h 72"/>
                    <a:gd name="T8" fmla="*/ 31 w 42"/>
                    <a:gd name="T9" fmla="*/ 31 h 72"/>
                    <a:gd name="T10" fmla="*/ 31 w 42"/>
                    <a:gd name="T11" fmla="*/ 24 h 72"/>
                    <a:gd name="T12" fmla="*/ 33 w 42"/>
                    <a:gd name="T13" fmla="*/ 14 h 72"/>
                    <a:gd name="T14" fmla="*/ 42 w 42"/>
                    <a:gd name="T15" fmla="*/ 8 h 72"/>
                    <a:gd name="T16" fmla="*/ 39 w 42"/>
                    <a:gd name="T17" fmla="*/ 4 h 72"/>
                    <a:gd name="T18" fmla="*/ 37 w 42"/>
                    <a:gd name="T19" fmla="*/ 2 h 72"/>
                    <a:gd name="T20" fmla="*/ 31 w 42"/>
                    <a:gd name="T21" fmla="*/ 0 h 72"/>
                    <a:gd name="T22" fmla="*/ 29 w 42"/>
                    <a:gd name="T23" fmla="*/ 2 h 72"/>
                    <a:gd name="T24" fmla="*/ 19 w 42"/>
                    <a:gd name="T25" fmla="*/ 2 h 72"/>
                    <a:gd name="T26" fmla="*/ 19 w 42"/>
                    <a:gd name="T27" fmla="*/ 0 h 72"/>
                    <a:gd name="T28" fmla="*/ 17 w 42"/>
                    <a:gd name="T29" fmla="*/ 0 h 72"/>
                    <a:gd name="T30" fmla="*/ 13 w 42"/>
                    <a:gd name="T31" fmla="*/ 2 h 72"/>
                    <a:gd name="T32" fmla="*/ 13 w 42"/>
                    <a:gd name="T33" fmla="*/ 8 h 72"/>
                    <a:gd name="T34" fmla="*/ 15 w 42"/>
                    <a:gd name="T35" fmla="*/ 14 h 72"/>
                    <a:gd name="T36" fmla="*/ 13 w 42"/>
                    <a:gd name="T37" fmla="*/ 20 h 72"/>
                    <a:gd name="T38" fmla="*/ 9 w 42"/>
                    <a:gd name="T39" fmla="*/ 24 h 72"/>
                    <a:gd name="T40" fmla="*/ 9 w 42"/>
                    <a:gd name="T41" fmla="*/ 31 h 72"/>
                    <a:gd name="T42" fmla="*/ 4 w 42"/>
                    <a:gd name="T43" fmla="*/ 39 h 72"/>
                    <a:gd name="T44" fmla="*/ 2 w 42"/>
                    <a:gd name="T45" fmla="*/ 41 h 72"/>
                    <a:gd name="T46" fmla="*/ 2 w 42"/>
                    <a:gd name="T47" fmla="*/ 43 h 72"/>
                    <a:gd name="T48" fmla="*/ 0 w 42"/>
                    <a:gd name="T49" fmla="*/ 47 h 72"/>
                    <a:gd name="T50" fmla="*/ 2 w 42"/>
                    <a:gd name="T51" fmla="*/ 47 h 72"/>
                    <a:gd name="T52" fmla="*/ 6 w 42"/>
                    <a:gd name="T53" fmla="*/ 43 h 72"/>
                    <a:gd name="T54" fmla="*/ 9 w 42"/>
                    <a:gd name="T55" fmla="*/ 43 h 72"/>
                    <a:gd name="T56" fmla="*/ 6 w 42"/>
                    <a:gd name="T57" fmla="*/ 45 h 72"/>
                    <a:gd name="T58" fmla="*/ 4 w 42"/>
                    <a:gd name="T59" fmla="*/ 49 h 72"/>
                    <a:gd name="T60" fmla="*/ 4 w 42"/>
                    <a:gd name="T61" fmla="*/ 51 h 72"/>
                    <a:gd name="T62" fmla="*/ 6 w 42"/>
                    <a:gd name="T63" fmla="*/ 51 h 72"/>
                    <a:gd name="T64" fmla="*/ 9 w 42"/>
                    <a:gd name="T65" fmla="*/ 49 h 72"/>
                    <a:gd name="T66" fmla="*/ 9 w 42"/>
                    <a:gd name="T67" fmla="*/ 51 h 72"/>
                    <a:gd name="T68" fmla="*/ 9 w 42"/>
                    <a:gd name="T69" fmla="*/ 51 h 72"/>
                    <a:gd name="T70" fmla="*/ 9 w 42"/>
                    <a:gd name="T71" fmla="*/ 60 h 72"/>
                    <a:gd name="T72" fmla="*/ 9 w 42"/>
                    <a:gd name="T73" fmla="*/ 66 h 72"/>
                    <a:gd name="T74" fmla="*/ 6 w 42"/>
                    <a:gd name="T75" fmla="*/ 70 h 72"/>
                    <a:gd name="T76" fmla="*/ 6 w 42"/>
                    <a:gd name="T77" fmla="*/ 72 h 72"/>
                    <a:gd name="T78" fmla="*/ 6 w 42"/>
                    <a:gd name="T79" fmla="*/ 70 h 72"/>
                    <a:gd name="T80" fmla="*/ 9 w 42"/>
                    <a:gd name="T81" fmla="*/ 70 h 72"/>
                    <a:gd name="T82" fmla="*/ 13 w 42"/>
                    <a:gd name="T83" fmla="*/ 70 h 72"/>
                    <a:gd name="T84" fmla="*/ 15 w 42"/>
                    <a:gd name="T85" fmla="*/ 70 h 72"/>
                    <a:gd name="T86" fmla="*/ 17 w 42"/>
                    <a:gd name="T87" fmla="*/ 72 h 72"/>
                    <a:gd name="T88" fmla="*/ 17 w 42"/>
                    <a:gd name="T89" fmla="*/ 72 h 72"/>
                    <a:gd name="T90" fmla="*/ 23 w 42"/>
                    <a:gd name="T91" fmla="*/ 68 h 72"/>
                    <a:gd name="T92" fmla="*/ 23 w 42"/>
                    <a:gd name="T93" fmla="*/ 62 h 72"/>
                    <a:gd name="T94" fmla="*/ 29 w 42"/>
                    <a:gd name="T95" fmla="*/ 55 h 7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2"/>
                    <a:gd name="T145" fmla="*/ 0 h 72"/>
                    <a:gd name="T146" fmla="*/ 42 w 42"/>
                    <a:gd name="T147" fmla="*/ 72 h 7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2" h="72">
                      <a:moveTo>
                        <a:pt x="29" y="55"/>
                      </a:moveTo>
                      <a:lnTo>
                        <a:pt x="27" y="51"/>
                      </a:lnTo>
                      <a:lnTo>
                        <a:pt x="29" y="43"/>
                      </a:lnTo>
                      <a:lnTo>
                        <a:pt x="25" y="35"/>
                      </a:lnTo>
                      <a:lnTo>
                        <a:pt x="31" y="31"/>
                      </a:lnTo>
                      <a:lnTo>
                        <a:pt x="31" y="24"/>
                      </a:lnTo>
                      <a:lnTo>
                        <a:pt x="33" y="14"/>
                      </a:lnTo>
                      <a:lnTo>
                        <a:pt x="42" y="8"/>
                      </a:lnTo>
                      <a:lnTo>
                        <a:pt x="39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9" y="2"/>
                      </a:lnTo>
                      <a:lnTo>
                        <a:pt x="19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3" y="8"/>
                      </a:lnTo>
                      <a:lnTo>
                        <a:pt x="15" y="14"/>
                      </a:lnTo>
                      <a:lnTo>
                        <a:pt x="13" y="20"/>
                      </a:lnTo>
                      <a:lnTo>
                        <a:pt x="9" y="24"/>
                      </a:lnTo>
                      <a:lnTo>
                        <a:pt x="9" y="31"/>
                      </a:lnTo>
                      <a:lnTo>
                        <a:pt x="4" y="39"/>
                      </a:lnTo>
                      <a:lnTo>
                        <a:pt x="2" y="41"/>
                      </a:lnTo>
                      <a:lnTo>
                        <a:pt x="2" y="43"/>
                      </a:lnTo>
                      <a:lnTo>
                        <a:pt x="0" y="47"/>
                      </a:lnTo>
                      <a:lnTo>
                        <a:pt x="2" y="47"/>
                      </a:lnTo>
                      <a:lnTo>
                        <a:pt x="6" y="43"/>
                      </a:lnTo>
                      <a:lnTo>
                        <a:pt x="9" y="43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4" y="51"/>
                      </a:lnTo>
                      <a:lnTo>
                        <a:pt x="6" y="51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9" y="60"/>
                      </a:lnTo>
                      <a:lnTo>
                        <a:pt x="9" y="66"/>
                      </a:lnTo>
                      <a:lnTo>
                        <a:pt x="6" y="70"/>
                      </a:lnTo>
                      <a:lnTo>
                        <a:pt x="6" y="72"/>
                      </a:lnTo>
                      <a:lnTo>
                        <a:pt x="6" y="70"/>
                      </a:lnTo>
                      <a:lnTo>
                        <a:pt x="9" y="70"/>
                      </a:lnTo>
                      <a:lnTo>
                        <a:pt x="13" y="70"/>
                      </a:lnTo>
                      <a:lnTo>
                        <a:pt x="15" y="70"/>
                      </a:lnTo>
                      <a:lnTo>
                        <a:pt x="17" y="72"/>
                      </a:lnTo>
                      <a:lnTo>
                        <a:pt x="23" y="68"/>
                      </a:lnTo>
                      <a:lnTo>
                        <a:pt x="23" y="62"/>
                      </a:lnTo>
                      <a:lnTo>
                        <a:pt x="29" y="5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91" name="Freeform 178"/>
                <p:cNvSpPr>
                  <a:spLocks noChangeAspect="1"/>
                </p:cNvSpPr>
                <p:nvPr/>
              </p:nvSpPr>
              <p:spPr bwMode="gray">
                <a:xfrm>
                  <a:off x="773" y="1339"/>
                  <a:ext cx="303" cy="292"/>
                </a:xfrm>
                <a:custGeom>
                  <a:avLst/>
                  <a:gdLst>
                    <a:gd name="T0" fmla="*/ 305 w 328"/>
                    <a:gd name="T1" fmla="*/ 161 h 260"/>
                    <a:gd name="T2" fmla="*/ 279 w 328"/>
                    <a:gd name="T3" fmla="*/ 179 h 260"/>
                    <a:gd name="T4" fmla="*/ 266 w 328"/>
                    <a:gd name="T5" fmla="*/ 198 h 260"/>
                    <a:gd name="T6" fmla="*/ 264 w 328"/>
                    <a:gd name="T7" fmla="*/ 202 h 260"/>
                    <a:gd name="T8" fmla="*/ 262 w 328"/>
                    <a:gd name="T9" fmla="*/ 200 h 260"/>
                    <a:gd name="T10" fmla="*/ 244 w 328"/>
                    <a:gd name="T11" fmla="*/ 204 h 260"/>
                    <a:gd name="T12" fmla="*/ 225 w 328"/>
                    <a:gd name="T13" fmla="*/ 202 h 260"/>
                    <a:gd name="T14" fmla="*/ 206 w 328"/>
                    <a:gd name="T15" fmla="*/ 185 h 260"/>
                    <a:gd name="T16" fmla="*/ 196 w 328"/>
                    <a:gd name="T17" fmla="*/ 163 h 260"/>
                    <a:gd name="T18" fmla="*/ 198 w 328"/>
                    <a:gd name="T19" fmla="*/ 158 h 260"/>
                    <a:gd name="T20" fmla="*/ 196 w 328"/>
                    <a:gd name="T21" fmla="*/ 140 h 260"/>
                    <a:gd name="T22" fmla="*/ 202 w 328"/>
                    <a:gd name="T23" fmla="*/ 111 h 260"/>
                    <a:gd name="T24" fmla="*/ 213 w 328"/>
                    <a:gd name="T25" fmla="*/ 99 h 260"/>
                    <a:gd name="T26" fmla="*/ 188 w 328"/>
                    <a:gd name="T27" fmla="*/ 84 h 260"/>
                    <a:gd name="T28" fmla="*/ 178 w 328"/>
                    <a:gd name="T29" fmla="*/ 43 h 260"/>
                    <a:gd name="T30" fmla="*/ 147 w 328"/>
                    <a:gd name="T31" fmla="*/ 51 h 260"/>
                    <a:gd name="T32" fmla="*/ 124 w 328"/>
                    <a:gd name="T33" fmla="*/ 14 h 260"/>
                    <a:gd name="T34" fmla="*/ 27 w 328"/>
                    <a:gd name="T35" fmla="*/ 0 h 260"/>
                    <a:gd name="T36" fmla="*/ 0 w 328"/>
                    <a:gd name="T37" fmla="*/ 16 h 260"/>
                    <a:gd name="T38" fmla="*/ 2 w 328"/>
                    <a:gd name="T39" fmla="*/ 41 h 260"/>
                    <a:gd name="T40" fmla="*/ 15 w 328"/>
                    <a:gd name="T41" fmla="*/ 66 h 260"/>
                    <a:gd name="T42" fmla="*/ 10 w 328"/>
                    <a:gd name="T43" fmla="*/ 72 h 260"/>
                    <a:gd name="T44" fmla="*/ 8 w 328"/>
                    <a:gd name="T45" fmla="*/ 78 h 260"/>
                    <a:gd name="T46" fmla="*/ 17 w 328"/>
                    <a:gd name="T47" fmla="*/ 86 h 260"/>
                    <a:gd name="T48" fmla="*/ 23 w 328"/>
                    <a:gd name="T49" fmla="*/ 86 h 260"/>
                    <a:gd name="T50" fmla="*/ 29 w 328"/>
                    <a:gd name="T51" fmla="*/ 105 h 260"/>
                    <a:gd name="T52" fmla="*/ 29 w 328"/>
                    <a:gd name="T53" fmla="*/ 117 h 260"/>
                    <a:gd name="T54" fmla="*/ 48 w 328"/>
                    <a:gd name="T55" fmla="*/ 142 h 260"/>
                    <a:gd name="T56" fmla="*/ 54 w 328"/>
                    <a:gd name="T57" fmla="*/ 130 h 260"/>
                    <a:gd name="T58" fmla="*/ 48 w 328"/>
                    <a:gd name="T59" fmla="*/ 121 h 260"/>
                    <a:gd name="T60" fmla="*/ 43 w 328"/>
                    <a:gd name="T61" fmla="*/ 95 h 260"/>
                    <a:gd name="T62" fmla="*/ 37 w 328"/>
                    <a:gd name="T63" fmla="*/ 88 h 260"/>
                    <a:gd name="T64" fmla="*/ 29 w 328"/>
                    <a:gd name="T65" fmla="*/ 64 h 260"/>
                    <a:gd name="T66" fmla="*/ 17 w 328"/>
                    <a:gd name="T67" fmla="*/ 41 h 260"/>
                    <a:gd name="T68" fmla="*/ 23 w 328"/>
                    <a:gd name="T69" fmla="*/ 16 h 260"/>
                    <a:gd name="T70" fmla="*/ 35 w 328"/>
                    <a:gd name="T71" fmla="*/ 20 h 260"/>
                    <a:gd name="T72" fmla="*/ 39 w 328"/>
                    <a:gd name="T73" fmla="*/ 37 h 260"/>
                    <a:gd name="T74" fmla="*/ 46 w 328"/>
                    <a:gd name="T75" fmla="*/ 62 h 260"/>
                    <a:gd name="T76" fmla="*/ 56 w 328"/>
                    <a:gd name="T77" fmla="*/ 68 h 260"/>
                    <a:gd name="T78" fmla="*/ 62 w 328"/>
                    <a:gd name="T79" fmla="*/ 80 h 260"/>
                    <a:gd name="T80" fmla="*/ 68 w 328"/>
                    <a:gd name="T81" fmla="*/ 90 h 260"/>
                    <a:gd name="T82" fmla="*/ 66 w 328"/>
                    <a:gd name="T83" fmla="*/ 101 h 260"/>
                    <a:gd name="T84" fmla="*/ 76 w 328"/>
                    <a:gd name="T85" fmla="*/ 115 h 260"/>
                    <a:gd name="T86" fmla="*/ 101 w 328"/>
                    <a:gd name="T87" fmla="*/ 150 h 260"/>
                    <a:gd name="T88" fmla="*/ 99 w 328"/>
                    <a:gd name="T89" fmla="*/ 173 h 260"/>
                    <a:gd name="T90" fmla="*/ 112 w 328"/>
                    <a:gd name="T91" fmla="*/ 196 h 260"/>
                    <a:gd name="T92" fmla="*/ 155 w 328"/>
                    <a:gd name="T93" fmla="*/ 224 h 260"/>
                    <a:gd name="T94" fmla="*/ 182 w 328"/>
                    <a:gd name="T95" fmla="*/ 239 h 260"/>
                    <a:gd name="T96" fmla="*/ 215 w 328"/>
                    <a:gd name="T97" fmla="*/ 237 h 260"/>
                    <a:gd name="T98" fmla="*/ 227 w 328"/>
                    <a:gd name="T99" fmla="*/ 239 h 260"/>
                    <a:gd name="T100" fmla="*/ 248 w 328"/>
                    <a:gd name="T101" fmla="*/ 251 h 260"/>
                    <a:gd name="T102" fmla="*/ 262 w 328"/>
                    <a:gd name="T103" fmla="*/ 222 h 260"/>
                    <a:gd name="T104" fmla="*/ 297 w 328"/>
                    <a:gd name="T105" fmla="*/ 212 h 260"/>
                    <a:gd name="T106" fmla="*/ 307 w 328"/>
                    <a:gd name="T107" fmla="*/ 198 h 260"/>
                    <a:gd name="T108" fmla="*/ 318 w 328"/>
                    <a:gd name="T109" fmla="*/ 191 h 260"/>
                    <a:gd name="T110" fmla="*/ 316 w 328"/>
                    <a:gd name="T111" fmla="*/ 187 h 260"/>
                    <a:gd name="T112" fmla="*/ 328 w 328"/>
                    <a:gd name="T113" fmla="*/ 169 h 26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28"/>
                    <a:gd name="T172" fmla="*/ 0 h 260"/>
                    <a:gd name="T173" fmla="*/ 328 w 328"/>
                    <a:gd name="T174" fmla="*/ 260 h 26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28" h="260">
                      <a:moveTo>
                        <a:pt x="326" y="161"/>
                      </a:moveTo>
                      <a:lnTo>
                        <a:pt x="324" y="161"/>
                      </a:lnTo>
                      <a:lnTo>
                        <a:pt x="314" y="158"/>
                      </a:lnTo>
                      <a:lnTo>
                        <a:pt x="312" y="161"/>
                      </a:lnTo>
                      <a:lnTo>
                        <a:pt x="305" y="161"/>
                      </a:lnTo>
                      <a:lnTo>
                        <a:pt x="303" y="163"/>
                      </a:lnTo>
                      <a:lnTo>
                        <a:pt x="289" y="165"/>
                      </a:lnTo>
                      <a:lnTo>
                        <a:pt x="283" y="167"/>
                      </a:lnTo>
                      <a:lnTo>
                        <a:pt x="283" y="169"/>
                      </a:lnTo>
                      <a:lnTo>
                        <a:pt x="279" y="179"/>
                      </a:lnTo>
                      <a:lnTo>
                        <a:pt x="279" y="183"/>
                      </a:lnTo>
                      <a:lnTo>
                        <a:pt x="274" y="191"/>
                      </a:lnTo>
                      <a:lnTo>
                        <a:pt x="268" y="196"/>
                      </a:lnTo>
                      <a:lnTo>
                        <a:pt x="266" y="198"/>
                      </a:lnTo>
                      <a:lnTo>
                        <a:pt x="264" y="200"/>
                      </a:lnTo>
                      <a:lnTo>
                        <a:pt x="266" y="198"/>
                      </a:lnTo>
                      <a:lnTo>
                        <a:pt x="268" y="200"/>
                      </a:lnTo>
                      <a:lnTo>
                        <a:pt x="266" y="202"/>
                      </a:lnTo>
                      <a:lnTo>
                        <a:pt x="264" y="202"/>
                      </a:lnTo>
                      <a:lnTo>
                        <a:pt x="262" y="204"/>
                      </a:lnTo>
                      <a:lnTo>
                        <a:pt x="258" y="204"/>
                      </a:lnTo>
                      <a:lnTo>
                        <a:pt x="256" y="202"/>
                      </a:lnTo>
                      <a:lnTo>
                        <a:pt x="262" y="200"/>
                      </a:lnTo>
                      <a:lnTo>
                        <a:pt x="260" y="200"/>
                      </a:lnTo>
                      <a:lnTo>
                        <a:pt x="254" y="200"/>
                      </a:lnTo>
                      <a:lnTo>
                        <a:pt x="252" y="200"/>
                      </a:lnTo>
                      <a:lnTo>
                        <a:pt x="250" y="202"/>
                      </a:lnTo>
                      <a:lnTo>
                        <a:pt x="244" y="204"/>
                      </a:lnTo>
                      <a:lnTo>
                        <a:pt x="237" y="204"/>
                      </a:lnTo>
                      <a:lnTo>
                        <a:pt x="235" y="206"/>
                      </a:lnTo>
                      <a:lnTo>
                        <a:pt x="227" y="206"/>
                      </a:lnTo>
                      <a:lnTo>
                        <a:pt x="225" y="202"/>
                      </a:lnTo>
                      <a:lnTo>
                        <a:pt x="221" y="202"/>
                      </a:lnTo>
                      <a:lnTo>
                        <a:pt x="213" y="200"/>
                      </a:lnTo>
                      <a:lnTo>
                        <a:pt x="208" y="194"/>
                      </a:lnTo>
                      <a:lnTo>
                        <a:pt x="206" y="189"/>
                      </a:lnTo>
                      <a:lnTo>
                        <a:pt x="206" y="185"/>
                      </a:lnTo>
                      <a:lnTo>
                        <a:pt x="204" y="181"/>
                      </a:lnTo>
                      <a:lnTo>
                        <a:pt x="198" y="175"/>
                      </a:lnTo>
                      <a:lnTo>
                        <a:pt x="198" y="169"/>
                      </a:lnTo>
                      <a:lnTo>
                        <a:pt x="196" y="167"/>
                      </a:lnTo>
                      <a:lnTo>
                        <a:pt x="196" y="163"/>
                      </a:lnTo>
                      <a:lnTo>
                        <a:pt x="194" y="161"/>
                      </a:lnTo>
                      <a:lnTo>
                        <a:pt x="194" y="156"/>
                      </a:lnTo>
                      <a:lnTo>
                        <a:pt x="198" y="158"/>
                      </a:lnTo>
                      <a:lnTo>
                        <a:pt x="198" y="163"/>
                      </a:lnTo>
                      <a:lnTo>
                        <a:pt x="198" y="158"/>
                      </a:lnTo>
                      <a:lnTo>
                        <a:pt x="198" y="156"/>
                      </a:lnTo>
                      <a:lnTo>
                        <a:pt x="196" y="154"/>
                      </a:lnTo>
                      <a:lnTo>
                        <a:pt x="196" y="150"/>
                      </a:lnTo>
                      <a:lnTo>
                        <a:pt x="196" y="144"/>
                      </a:lnTo>
                      <a:lnTo>
                        <a:pt x="196" y="140"/>
                      </a:lnTo>
                      <a:lnTo>
                        <a:pt x="198" y="134"/>
                      </a:lnTo>
                      <a:lnTo>
                        <a:pt x="198" y="125"/>
                      </a:lnTo>
                      <a:lnTo>
                        <a:pt x="200" y="123"/>
                      </a:lnTo>
                      <a:lnTo>
                        <a:pt x="200" y="117"/>
                      </a:lnTo>
                      <a:lnTo>
                        <a:pt x="202" y="111"/>
                      </a:lnTo>
                      <a:lnTo>
                        <a:pt x="202" y="109"/>
                      </a:lnTo>
                      <a:lnTo>
                        <a:pt x="204" y="105"/>
                      </a:lnTo>
                      <a:lnTo>
                        <a:pt x="206" y="107"/>
                      </a:lnTo>
                      <a:lnTo>
                        <a:pt x="206" y="109"/>
                      </a:lnTo>
                      <a:lnTo>
                        <a:pt x="213" y="99"/>
                      </a:lnTo>
                      <a:lnTo>
                        <a:pt x="206" y="97"/>
                      </a:lnTo>
                      <a:lnTo>
                        <a:pt x="198" y="95"/>
                      </a:lnTo>
                      <a:lnTo>
                        <a:pt x="192" y="92"/>
                      </a:lnTo>
                      <a:lnTo>
                        <a:pt x="188" y="88"/>
                      </a:lnTo>
                      <a:lnTo>
                        <a:pt x="188" y="84"/>
                      </a:lnTo>
                      <a:lnTo>
                        <a:pt x="188" y="74"/>
                      </a:lnTo>
                      <a:lnTo>
                        <a:pt x="182" y="66"/>
                      </a:lnTo>
                      <a:lnTo>
                        <a:pt x="180" y="49"/>
                      </a:lnTo>
                      <a:lnTo>
                        <a:pt x="178" y="47"/>
                      </a:lnTo>
                      <a:lnTo>
                        <a:pt x="178" y="43"/>
                      </a:lnTo>
                      <a:lnTo>
                        <a:pt x="165" y="43"/>
                      </a:lnTo>
                      <a:lnTo>
                        <a:pt x="161" y="45"/>
                      </a:lnTo>
                      <a:lnTo>
                        <a:pt x="157" y="51"/>
                      </a:lnTo>
                      <a:lnTo>
                        <a:pt x="153" y="53"/>
                      </a:lnTo>
                      <a:lnTo>
                        <a:pt x="147" y="51"/>
                      </a:lnTo>
                      <a:lnTo>
                        <a:pt x="136" y="45"/>
                      </a:lnTo>
                      <a:lnTo>
                        <a:pt x="134" y="39"/>
                      </a:lnTo>
                      <a:lnTo>
                        <a:pt x="136" y="33"/>
                      </a:lnTo>
                      <a:lnTo>
                        <a:pt x="128" y="22"/>
                      </a:lnTo>
                      <a:lnTo>
                        <a:pt x="124" y="14"/>
                      </a:lnTo>
                      <a:lnTo>
                        <a:pt x="105" y="14"/>
                      </a:lnTo>
                      <a:lnTo>
                        <a:pt x="101" y="20"/>
                      </a:lnTo>
                      <a:lnTo>
                        <a:pt x="66" y="20"/>
                      </a:lnTo>
                      <a:lnTo>
                        <a:pt x="29" y="4"/>
                      </a:lnTo>
                      <a:lnTo>
                        <a:pt x="27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2" y="37"/>
                      </a:lnTo>
                      <a:lnTo>
                        <a:pt x="2" y="41"/>
                      </a:lnTo>
                      <a:lnTo>
                        <a:pt x="2" y="43"/>
                      </a:lnTo>
                      <a:lnTo>
                        <a:pt x="10" y="51"/>
                      </a:lnTo>
                      <a:lnTo>
                        <a:pt x="13" y="57"/>
                      </a:lnTo>
                      <a:lnTo>
                        <a:pt x="15" y="62"/>
                      </a:lnTo>
                      <a:lnTo>
                        <a:pt x="15" y="66"/>
                      </a:lnTo>
                      <a:lnTo>
                        <a:pt x="10" y="68"/>
                      </a:lnTo>
                      <a:lnTo>
                        <a:pt x="13" y="70"/>
                      </a:lnTo>
                      <a:lnTo>
                        <a:pt x="15" y="72"/>
                      </a:lnTo>
                      <a:lnTo>
                        <a:pt x="17" y="72"/>
                      </a:lnTo>
                      <a:lnTo>
                        <a:pt x="10" y="72"/>
                      </a:lnTo>
                      <a:lnTo>
                        <a:pt x="8" y="72"/>
                      </a:lnTo>
                      <a:lnTo>
                        <a:pt x="2" y="70"/>
                      </a:lnTo>
                      <a:lnTo>
                        <a:pt x="0" y="72"/>
                      </a:lnTo>
                      <a:lnTo>
                        <a:pt x="2" y="74"/>
                      </a:lnTo>
                      <a:lnTo>
                        <a:pt x="8" y="78"/>
                      </a:lnTo>
                      <a:lnTo>
                        <a:pt x="10" y="80"/>
                      </a:lnTo>
                      <a:lnTo>
                        <a:pt x="13" y="82"/>
                      </a:lnTo>
                      <a:lnTo>
                        <a:pt x="15" y="82"/>
                      </a:lnTo>
                      <a:lnTo>
                        <a:pt x="15" y="84"/>
                      </a:lnTo>
                      <a:lnTo>
                        <a:pt x="17" y="86"/>
                      </a:lnTo>
                      <a:lnTo>
                        <a:pt x="17" y="84"/>
                      </a:lnTo>
                      <a:lnTo>
                        <a:pt x="21" y="84"/>
                      </a:lnTo>
                      <a:lnTo>
                        <a:pt x="23" y="82"/>
                      </a:lnTo>
                      <a:lnTo>
                        <a:pt x="23" y="84"/>
                      </a:lnTo>
                      <a:lnTo>
                        <a:pt x="23" y="86"/>
                      </a:lnTo>
                      <a:lnTo>
                        <a:pt x="25" y="88"/>
                      </a:lnTo>
                      <a:lnTo>
                        <a:pt x="25" y="90"/>
                      </a:lnTo>
                      <a:lnTo>
                        <a:pt x="29" y="92"/>
                      </a:lnTo>
                      <a:lnTo>
                        <a:pt x="31" y="101"/>
                      </a:lnTo>
                      <a:lnTo>
                        <a:pt x="29" y="105"/>
                      </a:lnTo>
                      <a:lnTo>
                        <a:pt x="27" y="107"/>
                      </a:lnTo>
                      <a:lnTo>
                        <a:pt x="25" y="111"/>
                      </a:lnTo>
                      <a:lnTo>
                        <a:pt x="27" y="113"/>
                      </a:lnTo>
                      <a:lnTo>
                        <a:pt x="29" y="115"/>
                      </a:lnTo>
                      <a:lnTo>
                        <a:pt x="29" y="117"/>
                      </a:lnTo>
                      <a:lnTo>
                        <a:pt x="39" y="123"/>
                      </a:lnTo>
                      <a:lnTo>
                        <a:pt x="39" y="125"/>
                      </a:lnTo>
                      <a:lnTo>
                        <a:pt x="46" y="130"/>
                      </a:lnTo>
                      <a:lnTo>
                        <a:pt x="46" y="138"/>
                      </a:lnTo>
                      <a:lnTo>
                        <a:pt x="48" y="142"/>
                      </a:lnTo>
                      <a:lnTo>
                        <a:pt x="50" y="140"/>
                      </a:lnTo>
                      <a:lnTo>
                        <a:pt x="52" y="138"/>
                      </a:lnTo>
                      <a:lnTo>
                        <a:pt x="56" y="136"/>
                      </a:lnTo>
                      <a:lnTo>
                        <a:pt x="56" y="134"/>
                      </a:lnTo>
                      <a:lnTo>
                        <a:pt x="54" y="130"/>
                      </a:lnTo>
                      <a:lnTo>
                        <a:pt x="52" y="130"/>
                      </a:lnTo>
                      <a:lnTo>
                        <a:pt x="52" y="125"/>
                      </a:lnTo>
                      <a:lnTo>
                        <a:pt x="50" y="119"/>
                      </a:lnTo>
                      <a:lnTo>
                        <a:pt x="50" y="121"/>
                      </a:lnTo>
                      <a:lnTo>
                        <a:pt x="48" y="121"/>
                      </a:lnTo>
                      <a:lnTo>
                        <a:pt x="43" y="117"/>
                      </a:lnTo>
                      <a:lnTo>
                        <a:pt x="46" y="113"/>
                      </a:lnTo>
                      <a:lnTo>
                        <a:pt x="41" y="103"/>
                      </a:lnTo>
                      <a:lnTo>
                        <a:pt x="41" y="99"/>
                      </a:lnTo>
                      <a:lnTo>
                        <a:pt x="43" y="95"/>
                      </a:lnTo>
                      <a:lnTo>
                        <a:pt x="41" y="88"/>
                      </a:lnTo>
                      <a:lnTo>
                        <a:pt x="39" y="84"/>
                      </a:lnTo>
                      <a:lnTo>
                        <a:pt x="37" y="88"/>
                      </a:lnTo>
                      <a:lnTo>
                        <a:pt x="35" y="82"/>
                      </a:lnTo>
                      <a:lnTo>
                        <a:pt x="35" y="80"/>
                      </a:lnTo>
                      <a:lnTo>
                        <a:pt x="33" y="74"/>
                      </a:lnTo>
                      <a:lnTo>
                        <a:pt x="31" y="72"/>
                      </a:lnTo>
                      <a:lnTo>
                        <a:pt x="29" y="64"/>
                      </a:lnTo>
                      <a:lnTo>
                        <a:pt x="27" y="55"/>
                      </a:lnTo>
                      <a:lnTo>
                        <a:pt x="25" y="55"/>
                      </a:lnTo>
                      <a:lnTo>
                        <a:pt x="23" y="51"/>
                      </a:lnTo>
                      <a:lnTo>
                        <a:pt x="21" y="45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9" y="31"/>
                      </a:lnTo>
                      <a:lnTo>
                        <a:pt x="19" y="26"/>
                      </a:lnTo>
                      <a:lnTo>
                        <a:pt x="21" y="20"/>
                      </a:lnTo>
                      <a:lnTo>
                        <a:pt x="23" y="16"/>
                      </a:lnTo>
                      <a:lnTo>
                        <a:pt x="31" y="20"/>
                      </a:lnTo>
                      <a:lnTo>
                        <a:pt x="31" y="18"/>
                      </a:lnTo>
                      <a:lnTo>
                        <a:pt x="35" y="18"/>
                      </a:lnTo>
                      <a:lnTo>
                        <a:pt x="35" y="20"/>
                      </a:lnTo>
                      <a:lnTo>
                        <a:pt x="35" y="24"/>
                      </a:lnTo>
                      <a:lnTo>
                        <a:pt x="37" y="22"/>
                      </a:lnTo>
                      <a:lnTo>
                        <a:pt x="39" y="26"/>
                      </a:lnTo>
                      <a:lnTo>
                        <a:pt x="37" y="31"/>
                      </a:lnTo>
                      <a:lnTo>
                        <a:pt x="39" y="37"/>
                      </a:lnTo>
                      <a:lnTo>
                        <a:pt x="39" y="41"/>
                      </a:lnTo>
                      <a:lnTo>
                        <a:pt x="41" y="47"/>
                      </a:lnTo>
                      <a:lnTo>
                        <a:pt x="41" y="53"/>
                      </a:lnTo>
                      <a:lnTo>
                        <a:pt x="43" y="55"/>
                      </a:lnTo>
                      <a:lnTo>
                        <a:pt x="46" y="62"/>
                      </a:lnTo>
                      <a:lnTo>
                        <a:pt x="48" y="62"/>
                      </a:lnTo>
                      <a:lnTo>
                        <a:pt x="48" y="66"/>
                      </a:lnTo>
                      <a:lnTo>
                        <a:pt x="50" y="68"/>
                      </a:lnTo>
                      <a:lnTo>
                        <a:pt x="52" y="70"/>
                      </a:lnTo>
                      <a:lnTo>
                        <a:pt x="56" y="68"/>
                      </a:lnTo>
                      <a:lnTo>
                        <a:pt x="58" y="70"/>
                      </a:lnTo>
                      <a:lnTo>
                        <a:pt x="56" y="74"/>
                      </a:lnTo>
                      <a:lnTo>
                        <a:pt x="54" y="76"/>
                      </a:lnTo>
                      <a:lnTo>
                        <a:pt x="58" y="80"/>
                      </a:lnTo>
                      <a:lnTo>
                        <a:pt x="62" y="80"/>
                      </a:lnTo>
                      <a:lnTo>
                        <a:pt x="62" y="84"/>
                      </a:lnTo>
                      <a:lnTo>
                        <a:pt x="64" y="86"/>
                      </a:lnTo>
                      <a:lnTo>
                        <a:pt x="66" y="86"/>
                      </a:lnTo>
                      <a:lnTo>
                        <a:pt x="66" y="90"/>
                      </a:lnTo>
                      <a:lnTo>
                        <a:pt x="68" y="90"/>
                      </a:lnTo>
                      <a:lnTo>
                        <a:pt x="68" y="95"/>
                      </a:lnTo>
                      <a:lnTo>
                        <a:pt x="66" y="95"/>
                      </a:lnTo>
                      <a:lnTo>
                        <a:pt x="64" y="97"/>
                      </a:lnTo>
                      <a:lnTo>
                        <a:pt x="64" y="101"/>
                      </a:lnTo>
                      <a:lnTo>
                        <a:pt x="66" y="101"/>
                      </a:lnTo>
                      <a:lnTo>
                        <a:pt x="70" y="101"/>
                      </a:lnTo>
                      <a:lnTo>
                        <a:pt x="70" y="105"/>
                      </a:lnTo>
                      <a:lnTo>
                        <a:pt x="76" y="109"/>
                      </a:lnTo>
                      <a:lnTo>
                        <a:pt x="74" y="109"/>
                      </a:lnTo>
                      <a:lnTo>
                        <a:pt x="76" y="115"/>
                      </a:lnTo>
                      <a:lnTo>
                        <a:pt x="83" y="117"/>
                      </a:lnTo>
                      <a:lnTo>
                        <a:pt x="83" y="121"/>
                      </a:lnTo>
                      <a:lnTo>
                        <a:pt x="91" y="134"/>
                      </a:lnTo>
                      <a:lnTo>
                        <a:pt x="97" y="140"/>
                      </a:lnTo>
                      <a:lnTo>
                        <a:pt x="101" y="150"/>
                      </a:lnTo>
                      <a:lnTo>
                        <a:pt x="101" y="154"/>
                      </a:lnTo>
                      <a:lnTo>
                        <a:pt x="103" y="158"/>
                      </a:lnTo>
                      <a:lnTo>
                        <a:pt x="103" y="163"/>
                      </a:lnTo>
                      <a:lnTo>
                        <a:pt x="97" y="171"/>
                      </a:lnTo>
                      <a:lnTo>
                        <a:pt x="99" y="173"/>
                      </a:lnTo>
                      <a:lnTo>
                        <a:pt x="99" y="175"/>
                      </a:lnTo>
                      <a:lnTo>
                        <a:pt x="93" y="177"/>
                      </a:lnTo>
                      <a:lnTo>
                        <a:pt x="99" y="189"/>
                      </a:lnTo>
                      <a:lnTo>
                        <a:pt x="107" y="191"/>
                      </a:lnTo>
                      <a:lnTo>
                        <a:pt x="112" y="196"/>
                      </a:lnTo>
                      <a:lnTo>
                        <a:pt x="118" y="204"/>
                      </a:lnTo>
                      <a:lnTo>
                        <a:pt x="130" y="210"/>
                      </a:lnTo>
                      <a:lnTo>
                        <a:pt x="134" y="210"/>
                      </a:lnTo>
                      <a:lnTo>
                        <a:pt x="138" y="214"/>
                      </a:lnTo>
                      <a:lnTo>
                        <a:pt x="155" y="224"/>
                      </a:lnTo>
                      <a:lnTo>
                        <a:pt x="161" y="229"/>
                      </a:lnTo>
                      <a:lnTo>
                        <a:pt x="171" y="229"/>
                      </a:lnTo>
                      <a:lnTo>
                        <a:pt x="173" y="233"/>
                      </a:lnTo>
                      <a:lnTo>
                        <a:pt x="178" y="235"/>
                      </a:lnTo>
                      <a:lnTo>
                        <a:pt x="182" y="239"/>
                      </a:lnTo>
                      <a:lnTo>
                        <a:pt x="186" y="239"/>
                      </a:lnTo>
                      <a:lnTo>
                        <a:pt x="196" y="243"/>
                      </a:lnTo>
                      <a:lnTo>
                        <a:pt x="200" y="243"/>
                      </a:lnTo>
                      <a:lnTo>
                        <a:pt x="204" y="241"/>
                      </a:lnTo>
                      <a:lnTo>
                        <a:pt x="215" y="237"/>
                      </a:lnTo>
                      <a:lnTo>
                        <a:pt x="219" y="237"/>
                      </a:lnTo>
                      <a:lnTo>
                        <a:pt x="217" y="235"/>
                      </a:lnTo>
                      <a:lnTo>
                        <a:pt x="221" y="235"/>
                      </a:lnTo>
                      <a:lnTo>
                        <a:pt x="219" y="237"/>
                      </a:lnTo>
                      <a:lnTo>
                        <a:pt x="227" y="239"/>
                      </a:lnTo>
                      <a:lnTo>
                        <a:pt x="231" y="241"/>
                      </a:lnTo>
                      <a:lnTo>
                        <a:pt x="235" y="247"/>
                      </a:lnTo>
                      <a:lnTo>
                        <a:pt x="239" y="249"/>
                      </a:lnTo>
                      <a:lnTo>
                        <a:pt x="248" y="260"/>
                      </a:lnTo>
                      <a:lnTo>
                        <a:pt x="248" y="251"/>
                      </a:lnTo>
                      <a:lnTo>
                        <a:pt x="256" y="239"/>
                      </a:lnTo>
                      <a:lnTo>
                        <a:pt x="270" y="239"/>
                      </a:lnTo>
                      <a:lnTo>
                        <a:pt x="272" y="235"/>
                      </a:lnTo>
                      <a:lnTo>
                        <a:pt x="268" y="229"/>
                      </a:lnTo>
                      <a:lnTo>
                        <a:pt x="262" y="222"/>
                      </a:lnTo>
                      <a:lnTo>
                        <a:pt x="266" y="222"/>
                      </a:lnTo>
                      <a:lnTo>
                        <a:pt x="268" y="216"/>
                      </a:lnTo>
                      <a:lnTo>
                        <a:pt x="291" y="216"/>
                      </a:lnTo>
                      <a:lnTo>
                        <a:pt x="293" y="212"/>
                      </a:lnTo>
                      <a:lnTo>
                        <a:pt x="297" y="212"/>
                      </a:lnTo>
                      <a:lnTo>
                        <a:pt x="299" y="210"/>
                      </a:lnTo>
                      <a:lnTo>
                        <a:pt x="299" y="208"/>
                      </a:lnTo>
                      <a:lnTo>
                        <a:pt x="303" y="206"/>
                      </a:lnTo>
                      <a:lnTo>
                        <a:pt x="305" y="204"/>
                      </a:lnTo>
                      <a:lnTo>
                        <a:pt x="307" y="198"/>
                      </a:lnTo>
                      <a:lnTo>
                        <a:pt x="310" y="202"/>
                      </a:lnTo>
                      <a:lnTo>
                        <a:pt x="307" y="204"/>
                      </a:lnTo>
                      <a:lnTo>
                        <a:pt x="310" y="204"/>
                      </a:lnTo>
                      <a:lnTo>
                        <a:pt x="310" y="208"/>
                      </a:lnTo>
                      <a:lnTo>
                        <a:pt x="318" y="191"/>
                      </a:lnTo>
                      <a:lnTo>
                        <a:pt x="316" y="191"/>
                      </a:lnTo>
                      <a:lnTo>
                        <a:pt x="318" y="187"/>
                      </a:lnTo>
                      <a:lnTo>
                        <a:pt x="316" y="189"/>
                      </a:lnTo>
                      <a:lnTo>
                        <a:pt x="316" y="187"/>
                      </a:lnTo>
                      <a:lnTo>
                        <a:pt x="320" y="183"/>
                      </a:lnTo>
                      <a:lnTo>
                        <a:pt x="320" y="181"/>
                      </a:lnTo>
                      <a:lnTo>
                        <a:pt x="322" y="175"/>
                      </a:lnTo>
                      <a:lnTo>
                        <a:pt x="324" y="173"/>
                      </a:lnTo>
                      <a:lnTo>
                        <a:pt x="328" y="169"/>
                      </a:lnTo>
                      <a:lnTo>
                        <a:pt x="328" y="165"/>
                      </a:lnTo>
                      <a:lnTo>
                        <a:pt x="326" y="16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92" name="Freeform 179"/>
                <p:cNvSpPr>
                  <a:spLocks noChangeAspect="1"/>
                </p:cNvSpPr>
                <p:nvPr/>
              </p:nvSpPr>
              <p:spPr bwMode="gray">
                <a:xfrm>
                  <a:off x="738" y="1077"/>
                  <a:ext cx="643" cy="385"/>
                </a:xfrm>
                <a:custGeom>
                  <a:avLst/>
                  <a:gdLst>
                    <a:gd name="T0" fmla="*/ 171 w 693"/>
                    <a:gd name="T1" fmla="*/ 272 h 342"/>
                    <a:gd name="T2" fmla="*/ 215 w 693"/>
                    <a:gd name="T3" fmla="*/ 280 h 342"/>
                    <a:gd name="T4" fmla="*/ 243 w 693"/>
                    <a:gd name="T5" fmla="*/ 330 h 342"/>
                    <a:gd name="T6" fmla="*/ 252 w 693"/>
                    <a:gd name="T7" fmla="*/ 307 h 342"/>
                    <a:gd name="T8" fmla="*/ 274 w 693"/>
                    <a:gd name="T9" fmla="*/ 295 h 342"/>
                    <a:gd name="T10" fmla="*/ 293 w 693"/>
                    <a:gd name="T11" fmla="*/ 280 h 342"/>
                    <a:gd name="T12" fmla="*/ 324 w 693"/>
                    <a:gd name="T13" fmla="*/ 276 h 342"/>
                    <a:gd name="T14" fmla="*/ 334 w 693"/>
                    <a:gd name="T15" fmla="*/ 286 h 342"/>
                    <a:gd name="T16" fmla="*/ 351 w 693"/>
                    <a:gd name="T17" fmla="*/ 280 h 342"/>
                    <a:gd name="T18" fmla="*/ 355 w 693"/>
                    <a:gd name="T19" fmla="*/ 282 h 342"/>
                    <a:gd name="T20" fmla="*/ 351 w 693"/>
                    <a:gd name="T21" fmla="*/ 272 h 342"/>
                    <a:gd name="T22" fmla="*/ 363 w 693"/>
                    <a:gd name="T23" fmla="*/ 270 h 342"/>
                    <a:gd name="T24" fmla="*/ 380 w 693"/>
                    <a:gd name="T25" fmla="*/ 270 h 342"/>
                    <a:gd name="T26" fmla="*/ 398 w 693"/>
                    <a:gd name="T27" fmla="*/ 270 h 342"/>
                    <a:gd name="T28" fmla="*/ 406 w 693"/>
                    <a:gd name="T29" fmla="*/ 278 h 342"/>
                    <a:gd name="T30" fmla="*/ 427 w 693"/>
                    <a:gd name="T31" fmla="*/ 278 h 342"/>
                    <a:gd name="T32" fmla="*/ 435 w 693"/>
                    <a:gd name="T33" fmla="*/ 303 h 342"/>
                    <a:gd name="T34" fmla="*/ 435 w 693"/>
                    <a:gd name="T35" fmla="*/ 325 h 342"/>
                    <a:gd name="T36" fmla="*/ 439 w 693"/>
                    <a:gd name="T37" fmla="*/ 340 h 342"/>
                    <a:gd name="T38" fmla="*/ 462 w 693"/>
                    <a:gd name="T39" fmla="*/ 321 h 342"/>
                    <a:gd name="T40" fmla="*/ 458 w 693"/>
                    <a:gd name="T41" fmla="*/ 303 h 342"/>
                    <a:gd name="T42" fmla="*/ 458 w 693"/>
                    <a:gd name="T43" fmla="*/ 259 h 342"/>
                    <a:gd name="T44" fmla="*/ 476 w 693"/>
                    <a:gd name="T45" fmla="*/ 237 h 342"/>
                    <a:gd name="T46" fmla="*/ 520 w 693"/>
                    <a:gd name="T47" fmla="*/ 208 h 342"/>
                    <a:gd name="T48" fmla="*/ 530 w 693"/>
                    <a:gd name="T49" fmla="*/ 202 h 342"/>
                    <a:gd name="T50" fmla="*/ 538 w 693"/>
                    <a:gd name="T51" fmla="*/ 189 h 342"/>
                    <a:gd name="T52" fmla="*/ 547 w 693"/>
                    <a:gd name="T53" fmla="*/ 179 h 342"/>
                    <a:gd name="T54" fmla="*/ 545 w 693"/>
                    <a:gd name="T55" fmla="*/ 169 h 342"/>
                    <a:gd name="T56" fmla="*/ 538 w 693"/>
                    <a:gd name="T57" fmla="*/ 154 h 342"/>
                    <a:gd name="T58" fmla="*/ 547 w 693"/>
                    <a:gd name="T59" fmla="*/ 150 h 342"/>
                    <a:gd name="T60" fmla="*/ 553 w 693"/>
                    <a:gd name="T61" fmla="*/ 148 h 342"/>
                    <a:gd name="T62" fmla="*/ 551 w 693"/>
                    <a:gd name="T63" fmla="*/ 171 h 342"/>
                    <a:gd name="T64" fmla="*/ 565 w 693"/>
                    <a:gd name="T65" fmla="*/ 134 h 342"/>
                    <a:gd name="T66" fmla="*/ 582 w 693"/>
                    <a:gd name="T67" fmla="*/ 134 h 342"/>
                    <a:gd name="T68" fmla="*/ 600 w 693"/>
                    <a:gd name="T69" fmla="*/ 113 h 342"/>
                    <a:gd name="T70" fmla="*/ 623 w 693"/>
                    <a:gd name="T71" fmla="*/ 109 h 342"/>
                    <a:gd name="T72" fmla="*/ 639 w 693"/>
                    <a:gd name="T73" fmla="*/ 101 h 342"/>
                    <a:gd name="T74" fmla="*/ 635 w 693"/>
                    <a:gd name="T75" fmla="*/ 90 h 342"/>
                    <a:gd name="T76" fmla="*/ 666 w 693"/>
                    <a:gd name="T77" fmla="*/ 72 h 342"/>
                    <a:gd name="T78" fmla="*/ 687 w 693"/>
                    <a:gd name="T79" fmla="*/ 49 h 342"/>
                    <a:gd name="T80" fmla="*/ 660 w 693"/>
                    <a:gd name="T81" fmla="*/ 43 h 342"/>
                    <a:gd name="T82" fmla="*/ 580 w 693"/>
                    <a:gd name="T83" fmla="*/ 72 h 342"/>
                    <a:gd name="T84" fmla="*/ 497 w 693"/>
                    <a:gd name="T85" fmla="*/ 105 h 342"/>
                    <a:gd name="T86" fmla="*/ 518 w 693"/>
                    <a:gd name="T87" fmla="*/ 59 h 342"/>
                    <a:gd name="T88" fmla="*/ 456 w 693"/>
                    <a:gd name="T89" fmla="*/ 20 h 342"/>
                    <a:gd name="T90" fmla="*/ 415 w 693"/>
                    <a:gd name="T91" fmla="*/ 10 h 342"/>
                    <a:gd name="T92" fmla="*/ 93 w 693"/>
                    <a:gd name="T93" fmla="*/ 14 h 342"/>
                    <a:gd name="T94" fmla="*/ 91 w 693"/>
                    <a:gd name="T95" fmla="*/ 22 h 342"/>
                    <a:gd name="T96" fmla="*/ 74 w 693"/>
                    <a:gd name="T97" fmla="*/ 16 h 342"/>
                    <a:gd name="T98" fmla="*/ 62 w 693"/>
                    <a:gd name="T99" fmla="*/ 39 h 342"/>
                    <a:gd name="T100" fmla="*/ 23 w 693"/>
                    <a:gd name="T101" fmla="*/ 90 h 342"/>
                    <a:gd name="T102" fmla="*/ 4 w 693"/>
                    <a:gd name="T103" fmla="*/ 138 h 342"/>
                    <a:gd name="T104" fmla="*/ 12 w 693"/>
                    <a:gd name="T105" fmla="*/ 154 h 342"/>
                    <a:gd name="T106" fmla="*/ 6 w 693"/>
                    <a:gd name="T107" fmla="*/ 171 h 342"/>
                    <a:gd name="T108" fmla="*/ 10 w 693"/>
                    <a:gd name="T109" fmla="*/ 200 h 342"/>
                    <a:gd name="T110" fmla="*/ 31 w 693"/>
                    <a:gd name="T111" fmla="*/ 216 h 34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93"/>
                    <a:gd name="T169" fmla="*/ 0 h 342"/>
                    <a:gd name="T170" fmla="*/ 693 w 693"/>
                    <a:gd name="T171" fmla="*/ 342 h 34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93" h="342">
                      <a:moveTo>
                        <a:pt x="66" y="237"/>
                      </a:moveTo>
                      <a:lnTo>
                        <a:pt x="103" y="253"/>
                      </a:lnTo>
                      <a:lnTo>
                        <a:pt x="138" y="253"/>
                      </a:lnTo>
                      <a:lnTo>
                        <a:pt x="142" y="247"/>
                      </a:lnTo>
                      <a:lnTo>
                        <a:pt x="161" y="247"/>
                      </a:lnTo>
                      <a:lnTo>
                        <a:pt x="165" y="255"/>
                      </a:lnTo>
                      <a:lnTo>
                        <a:pt x="173" y="266"/>
                      </a:lnTo>
                      <a:lnTo>
                        <a:pt x="171" y="272"/>
                      </a:lnTo>
                      <a:lnTo>
                        <a:pt x="173" y="278"/>
                      </a:lnTo>
                      <a:lnTo>
                        <a:pt x="184" y="284"/>
                      </a:lnTo>
                      <a:lnTo>
                        <a:pt x="190" y="286"/>
                      </a:lnTo>
                      <a:lnTo>
                        <a:pt x="194" y="284"/>
                      </a:lnTo>
                      <a:lnTo>
                        <a:pt x="198" y="278"/>
                      </a:lnTo>
                      <a:lnTo>
                        <a:pt x="202" y="276"/>
                      </a:lnTo>
                      <a:lnTo>
                        <a:pt x="215" y="276"/>
                      </a:lnTo>
                      <a:lnTo>
                        <a:pt x="215" y="280"/>
                      </a:lnTo>
                      <a:lnTo>
                        <a:pt x="217" y="282"/>
                      </a:lnTo>
                      <a:lnTo>
                        <a:pt x="219" y="299"/>
                      </a:lnTo>
                      <a:lnTo>
                        <a:pt x="225" y="307"/>
                      </a:lnTo>
                      <a:lnTo>
                        <a:pt x="225" y="317"/>
                      </a:lnTo>
                      <a:lnTo>
                        <a:pt x="225" y="321"/>
                      </a:lnTo>
                      <a:lnTo>
                        <a:pt x="229" y="325"/>
                      </a:lnTo>
                      <a:lnTo>
                        <a:pt x="235" y="328"/>
                      </a:lnTo>
                      <a:lnTo>
                        <a:pt x="243" y="330"/>
                      </a:lnTo>
                      <a:lnTo>
                        <a:pt x="250" y="332"/>
                      </a:lnTo>
                      <a:lnTo>
                        <a:pt x="250" y="328"/>
                      </a:lnTo>
                      <a:lnTo>
                        <a:pt x="248" y="325"/>
                      </a:lnTo>
                      <a:lnTo>
                        <a:pt x="248" y="315"/>
                      </a:lnTo>
                      <a:lnTo>
                        <a:pt x="250" y="313"/>
                      </a:lnTo>
                      <a:lnTo>
                        <a:pt x="248" y="311"/>
                      </a:lnTo>
                      <a:lnTo>
                        <a:pt x="252" y="309"/>
                      </a:lnTo>
                      <a:lnTo>
                        <a:pt x="252" y="307"/>
                      </a:lnTo>
                      <a:lnTo>
                        <a:pt x="254" y="303"/>
                      </a:lnTo>
                      <a:lnTo>
                        <a:pt x="256" y="303"/>
                      </a:lnTo>
                      <a:lnTo>
                        <a:pt x="258" y="301"/>
                      </a:lnTo>
                      <a:lnTo>
                        <a:pt x="260" y="301"/>
                      </a:lnTo>
                      <a:lnTo>
                        <a:pt x="264" y="299"/>
                      </a:lnTo>
                      <a:lnTo>
                        <a:pt x="266" y="297"/>
                      </a:lnTo>
                      <a:lnTo>
                        <a:pt x="270" y="297"/>
                      </a:lnTo>
                      <a:lnTo>
                        <a:pt x="274" y="295"/>
                      </a:lnTo>
                      <a:lnTo>
                        <a:pt x="276" y="292"/>
                      </a:lnTo>
                      <a:lnTo>
                        <a:pt x="283" y="288"/>
                      </a:lnTo>
                      <a:lnTo>
                        <a:pt x="289" y="284"/>
                      </a:lnTo>
                      <a:lnTo>
                        <a:pt x="291" y="282"/>
                      </a:lnTo>
                      <a:lnTo>
                        <a:pt x="289" y="282"/>
                      </a:lnTo>
                      <a:lnTo>
                        <a:pt x="289" y="280"/>
                      </a:lnTo>
                      <a:lnTo>
                        <a:pt x="293" y="278"/>
                      </a:lnTo>
                      <a:lnTo>
                        <a:pt x="293" y="280"/>
                      </a:lnTo>
                      <a:lnTo>
                        <a:pt x="293" y="282"/>
                      </a:lnTo>
                      <a:lnTo>
                        <a:pt x="299" y="278"/>
                      </a:lnTo>
                      <a:lnTo>
                        <a:pt x="309" y="276"/>
                      </a:lnTo>
                      <a:lnTo>
                        <a:pt x="311" y="276"/>
                      </a:lnTo>
                      <a:lnTo>
                        <a:pt x="318" y="280"/>
                      </a:lnTo>
                      <a:lnTo>
                        <a:pt x="320" y="280"/>
                      </a:lnTo>
                      <a:lnTo>
                        <a:pt x="324" y="278"/>
                      </a:lnTo>
                      <a:lnTo>
                        <a:pt x="324" y="276"/>
                      </a:lnTo>
                      <a:lnTo>
                        <a:pt x="326" y="276"/>
                      </a:lnTo>
                      <a:lnTo>
                        <a:pt x="328" y="278"/>
                      </a:lnTo>
                      <a:lnTo>
                        <a:pt x="326" y="278"/>
                      </a:lnTo>
                      <a:lnTo>
                        <a:pt x="326" y="280"/>
                      </a:lnTo>
                      <a:lnTo>
                        <a:pt x="330" y="280"/>
                      </a:lnTo>
                      <a:lnTo>
                        <a:pt x="334" y="280"/>
                      </a:lnTo>
                      <a:lnTo>
                        <a:pt x="332" y="284"/>
                      </a:lnTo>
                      <a:lnTo>
                        <a:pt x="334" y="286"/>
                      </a:lnTo>
                      <a:lnTo>
                        <a:pt x="338" y="284"/>
                      </a:lnTo>
                      <a:lnTo>
                        <a:pt x="340" y="284"/>
                      </a:lnTo>
                      <a:lnTo>
                        <a:pt x="342" y="284"/>
                      </a:lnTo>
                      <a:lnTo>
                        <a:pt x="344" y="286"/>
                      </a:lnTo>
                      <a:lnTo>
                        <a:pt x="347" y="284"/>
                      </a:lnTo>
                      <a:lnTo>
                        <a:pt x="347" y="282"/>
                      </a:lnTo>
                      <a:lnTo>
                        <a:pt x="349" y="278"/>
                      </a:lnTo>
                      <a:lnTo>
                        <a:pt x="351" y="280"/>
                      </a:lnTo>
                      <a:lnTo>
                        <a:pt x="351" y="282"/>
                      </a:lnTo>
                      <a:lnTo>
                        <a:pt x="355" y="286"/>
                      </a:lnTo>
                      <a:lnTo>
                        <a:pt x="355" y="288"/>
                      </a:lnTo>
                      <a:lnTo>
                        <a:pt x="359" y="288"/>
                      </a:lnTo>
                      <a:lnTo>
                        <a:pt x="359" y="286"/>
                      </a:lnTo>
                      <a:lnTo>
                        <a:pt x="357" y="284"/>
                      </a:lnTo>
                      <a:lnTo>
                        <a:pt x="357" y="282"/>
                      </a:lnTo>
                      <a:lnTo>
                        <a:pt x="355" y="282"/>
                      </a:lnTo>
                      <a:lnTo>
                        <a:pt x="355" y="280"/>
                      </a:lnTo>
                      <a:lnTo>
                        <a:pt x="357" y="276"/>
                      </a:lnTo>
                      <a:lnTo>
                        <a:pt x="359" y="274"/>
                      </a:lnTo>
                      <a:lnTo>
                        <a:pt x="357" y="272"/>
                      </a:lnTo>
                      <a:lnTo>
                        <a:pt x="355" y="274"/>
                      </a:lnTo>
                      <a:lnTo>
                        <a:pt x="355" y="272"/>
                      </a:lnTo>
                      <a:lnTo>
                        <a:pt x="353" y="270"/>
                      </a:lnTo>
                      <a:lnTo>
                        <a:pt x="351" y="272"/>
                      </a:lnTo>
                      <a:lnTo>
                        <a:pt x="349" y="270"/>
                      </a:lnTo>
                      <a:lnTo>
                        <a:pt x="347" y="268"/>
                      </a:lnTo>
                      <a:lnTo>
                        <a:pt x="351" y="268"/>
                      </a:lnTo>
                      <a:lnTo>
                        <a:pt x="353" y="268"/>
                      </a:lnTo>
                      <a:lnTo>
                        <a:pt x="355" y="270"/>
                      </a:lnTo>
                      <a:lnTo>
                        <a:pt x="359" y="268"/>
                      </a:lnTo>
                      <a:lnTo>
                        <a:pt x="363" y="270"/>
                      </a:lnTo>
                      <a:lnTo>
                        <a:pt x="365" y="268"/>
                      </a:lnTo>
                      <a:lnTo>
                        <a:pt x="371" y="268"/>
                      </a:lnTo>
                      <a:lnTo>
                        <a:pt x="375" y="268"/>
                      </a:lnTo>
                      <a:lnTo>
                        <a:pt x="377" y="268"/>
                      </a:lnTo>
                      <a:lnTo>
                        <a:pt x="380" y="266"/>
                      </a:lnTo>
                      <a:lnTo>
                        <a:pt x="380" y="268"/>
                      </a:lnTo>
                      <a:lnTo>
                        <a:pt x="377" y="270"/>
                      </a:lnTo>
                      <a:lnTo>
                        <a:pt x="380" y="270"/>
                      </a:lnTo>
                      <a:lnTo>
                        <a:pt x="382" y="268"/>
                      </a:lnTo>
                      <a:lnTo>
                        <a:pt x="384" y="268"/>
                      </a:lnTo>
                      <a:lnTo>
                        <a:pt x="388" y="268"/>
                      </a:lnTo>
                      <a:lnTo>
                        <a:pt x="390" y="270"/>
                      </a:lnTo>
                      <a:lnTo>
                        <a:pt x="394" y="268"/>
                      </a:lnTo>
                      <a:lnTo>
                        <a:pt x="396" y="268"/>
                      </a:lnTo>
                      <a:lnTo>
                        <a:pt x="400" y="270"/>
                      </a:lnTo>
                      <a:lnTo>
                        <a:pt x="398" y="270"/>
                      </a:lnTo>
                      <a:lnTo>
                        <a:pt x="400" y="270"/>
                      </a:lnTo>
                      <a:lnTo>
                        <a:pt x="402" y="272"/>
                      </a:lnTo>
                      <a:lnTo>
                        <a:pt x="404" y="270"/>
                      </a:lnTo>
                      <a:lnTo>
                        <a:pt x="406" y="272"/>
                      </a:lnTo>
                      <a:lnTo>
                        <a:pt x="406" y="276"/>
                      </a:lnTo>
                      <a:lnTo>
                        <a:pt x="404" y="278"/>
                      </a:lnTo>
                      <a:lnTo>
                        <a:pt x="406" y="278"/>
                      </a:lnTo>
                      <a:lnTo>
                        <a:pt x="408" y="278"/>
                      </a:lnTo>
                      <a:lnTo>
                        <a:pt x="413" y="278"/>
                      </a:lnTo>
                      <a:lnTo>
                        <a:pt x="415" y="276"/>
                      </a:lnTo>
                      <a:lnTo>
                        <a:pt x="417" y="274"/>
                      </a:lnTo>
                      <a:lnTo>
                        <a:pt x="421" y="272"/>
                      </a:lnTo>
                      <a:lnTo>
                        <a:pt x="425" y="274"/>
                      </a:lnTo>
                      <a:lnTo>
                        <a:pt x="427" y="278"/>
                      </a:lnTo>
                      <a:lnTo>
                        <a:pt x="431" y="282"/>
                      </a:lnTo>
                      <a:lnTo>
                        <a:pt x="433" y="288"/>
                      </a:lnTo>
                      <a:lnTo>
                        <a:pt x="433" y="292"/>
                      </a:lnTo>
                      <a:lnTo>
                        <a:pt x="431" y="299"/>
                      </a:lnTo>
                      <a:lnTo>
                        <a:pt x="429" y="305"/>
                      </a:lnTo>
                      <a:lnTo>
                        <a:pt x="431" y="305"/>
                      </a:lnTo>
                      <a:lnTo>
                        <a:pt x="433" y="303"/>
                      </a:lnTo>
                      <a:lnTo>
                        <a:pt x="435" y="303"/>
                      </a:lnTo>
                      <a:lnTo>
                        <a:pt x="433" y="307"/>
                      </a:lnTo>
                      <a:lnTo>
                        <a:pt x="431" y="309"/>
                      </a:lnTo>
                      <a:lnTo>
                        <a:pt x="431" y="317"/>
                      </a:lnTo>
                      <a:lnTo>
                        <a:pt x="433" y="317"/>
                      </a:lnTo>
                      <a:lnTo>
                        <a:pt x="435" y="315"/>
                      </a:lnTo>
                      <a:lnTo>
                        <a:pt x="435" y="317"/>
                      </a:lnTo>
                      <a:lnTo>
                        <a:pt x="435" y="321"/>
                      </a:lnTo>
                      <a:lnTo>
                        <a:pt x="435" y="325"/>
                      </a:lnTo>
                      <a:lnTo>
                        <a:pt x="435" y="332"/>
                      </a:lnTo>
                      <a:lnTo>
                        <a:pt x="439" y="332"/>
                      </a:lnTo>
                      <a:lnTo>
                        <a:pt x="441" y="336"/>
                      </a:lnTo>
                      <a:lnTo>
                        <a:pt x="443" y="338"/>
                      </a:lnTo>
                      <a:lnTo>
                        <a:pt x="443" y="340"/>
                      </a:lnTo>
                      <a:lnTo>
                        <a:pt x="441" y="342"/>
                      </a:lnTo>
                      <a:lnTo>
                        <a:pt x="439" y="340"/>
                      </a:lnTo>
                      <a:lnTo>
                        <a:pt x="441" y="342"/>
                      </a:lnTo>
                      <a:lnTo>
                        <a:pt x="443" y="342"/>
                      </a:lnTo>
                      <a:lnTo>
                        <a:pt x="448" y="342"/>
                      </a:lnTo>
                      <a:lnTo>
                        <a:pt x="452" y="342"/>
                      </a:lnTo>
                      <a:lnTo>
                        <a:pt x="456" y="338"/>
                      </a:lnTo>
                      <a:lnTo>
                        <a:pt x="456" y="334"/>
                      </a:lnTo>
                      <a:lnTo>
                        <a:pt x="458" y="330"/>
                      </a:lnTo>
                      <a:lnTo>
                        <a:pt x="462" y="321"/>
                      </a:lnTo>
                      <a:lnTo>
                        <a:pt x="460" y="311"/>
                      </a:lnTo>
                      <a:lnTo>
                        <a:pt x="458" y="305"/>
                      </a:lnTo>
                      <a:lnTo>
                        <a:pt x="460" y="297"/>
                      </a:lnTo>
                      <a:lnTo>
                        <a:pt x="460" y="292"/>
                      </a:lnTo>
                      <a:lnTo>
                        <a:pt x="458" y="290"/>
                      </a:lnTo>
                      <a:lnTo>
                        <a:pt x="458" y="292"/>
                      </a:lnTo>
                      <a:lnTo>
                        <a:pt x="458" y="299"/>
                      </a:lnTo>
                      <a:lnTo>
                        <a:pt x="458" y="303"/>
                      </a:lnTo>
                      <a:lnTo>
                        <a:pt x="456" y="295"/>
                      </a:lnTo>
                      <a:lnTo>
                        <a:pt x="456" y="290"/>
                      </a:lnTo>
                      <a:lnTo>
                        <a:pt x="458" y="290"/>
                      </a:lnTo>
                      <a:lnTo>
                        <a:pt x="458" y="288"/>
                      </a:lnTo>
                      <a:lnTo>
                        <a:pt x="454" y="278"/>
                      </a:lnTo>
                      <a:lnTo>
                        <a:pt x="454" y="272"/>
                      </a:lnTo>
                      <a:lnTo>
                        <a:pt x="454" y="268"/>
                      </a:lnTo>
                      <a:lnTo>
                        <a:pt x="458" y="259"/>
                      </a:lnTo>
                      <a:lnTo>
                        <a:pt x="464" y="253"/>
                      </a:lnTo>
                      <a:lnTo>
                        <a:pt x="464" y="249"/>
                      </a:lnTo>
                      <a:lnTo>
                        <a:pt x="466" y="247"/>
                      </a:lnTo>
                      <a:lnTo>
                        <a:pt x="466" y="245"/>
                      </a:lnTo>
                      <a:lnTo>
                        <a:pt x="470" y="243"/>
                      </a:lnTo>
                      <a:lnTo>
                        <a:pt x="472" y="239"/>
                      </a:lnTo>
                      <a:lnTo>
                        <a:pt x="474" y="239"/>
                      </a:lnTo>
                      <a:lnTo>
                        <a:pt x="476" y="237"/>
                      </a:lnTo>
                      <a:lnTo>
                        <a:pt x="481" y="237"/>
                      </a:lnTo>
                      <a:lnTo>
                        <a:pt x="483" y="235"/>
                      </a:lnTo>
                      <a:lnTo>
                        <a:pt x="491" y="229"/>
                      </a:lnTo>
                      <a:lnTo>
                        <a:pt x="497" y="220"/>
                      </a:lnTo>
                      <a:lnTo>
                        <a:pt x="505" y="216"/>
                      </a:lnTo>
                      <a:lnTo>
                        <a:pt x="514" y="214"/>
                      </a:lnTo>
                      <a:lnTo>
                        <a:pt x="514" y="212"/>
                      </a:lnTo>
                      <a:lnTo>
                        <a:pt x="520" y="208"/>
                      </a:lnTo>
                      <a:lnTo>
                        <a:pt x="524" y="206"/>
                      </a:lnTo>
                      <a:lnTo>
                        <a:pt x="526" y="208"/>
                      </a:lnTo>
                      <a:lnTo>
                        <a:pt x="530" y="206"/>
                      </a:lnTo>
                      <a:lnTo>
                        <a:pt x="532" y="204"/>
                      </a:lnTo>
                      <a:lnTo>
                        <a:pt x="532" y="208"/>
                      </a:lnTo>
                      <a:lnTo>
                        <a:pt x="536" y="202"/>
                      </a:lnTo>
                      <a:lnTo>
                        <a:pt x="534" y="202"/>
                      </a:lnTo>
                      <a:lnTo>
                        <a:pt x="530" y="202"/>
                      </a:lnTo>
                      <a:lnTo>
                        <a:pt x="534" y="198"/>
                      </a:lnTo>
                      <a:lnTo>
                        <a:pt x="530" y="196"/>
                      </a:lnTo>
                      <a:lnTo>
                        <a:pt x="534" y="196"/>
                      </a:lnTo>
                      <a:lnTo>
                        <a:pt x="534" y="193"/>
                      </a:lnTo>
                      <a:lnTo>
                        <a:pt x="540" y="196"/>
                      </a:lnTo>
                      <a:lnTo>
                        <a:pt x="545" y="193"/>
                      </a:lnTo>
                      <a:lnTo>
                        <a:pt x="542" y="189"/>
                      </a:lnTo>
                      <a:lnTo>
                        <a:pt x="538" y="189"/>
                      </a:lnTo>
                      <a:lnTo>
                        <a:pt x="534" y="189"/>
                      </a:lnTo>
                      <a:lnTo>
                        <a:pt x="536" y="185"/>
                      </a:lnTo>
                      <a:lnTo>
                        <a:pt x="536" y="187"/>
                      </a:lnTo>
                      <a:lnTo>
                        <a:pt x="540" y="187"/>
                      </a:lnTo>
                      <a:lnTo>
                        <a:pt x="542" y="185"/>
                      </a:lnTo>
                      <a:lnTo>
                        <a:pt x="545" y="187"/>
                      </a:lnTo>
                      <a:lnTo>
                        <a:pt x="547" y="191"/>
                      </a:lnTo>
                      <a:lnTo>
                        <a:pt x="547" y="179"/>
                      </a:lnTo>
                      <a:lnTo>
                        <a:pt x="545" y="179"/>
                      </a:lnTo>
                      <a:lnTo>
                        <a:pt x="540" y="179"/>
                      </a:lnTo>
                      <a:lnTo>
                        <a:pt x="536" y="173"/>
                      </a:lnTo>
                      <a:lnTo>
                        <a:pt x="540" y="175"/>
                      </a:lnTo>
                      <a:lnTo>
                        <a:pt x="542" y="173"/>
                      </a:lnTo>
                      <a:lnTo>
                        <a:pt x="540" y="167"/>
                      </a:lnTo>
                      <a:lnTo>
                        <a:pt x="542" y="171"/>
                      </a:lnTo>
                      <a:lnTo>
                        <a:pt x="545" y="169"/>
                      </a:lnTo>
                      <a:lnTo>
                        <a:pt x="545" y="167"/>
                      </a:lnTo>
                      <a:lnTo>
                        <a:pt x="540" y="163"/>
                      </a:lnTo>
                      <a:lnTo>
                        <a:pt x="545" y="165"/>
                      </a:lnTo>
                      <a:lnTo>
                        <a:pt x="547" y="165"/>
                      </a:lnTo>
                      <a:lnTo>
                        <a:pt x="547" y="160"/>
                      </a:lnTo>
                      <a:lnTo>
                        <a:pt x="538" y="158"/>
                      </a:lnTo>
                      <a:lnTo>
                        <a:pt x="536" y="156"/>
                      </a:lnTo>
                      <a:lnTo>
                        <a:pt x="538" y="154"/>
                      </a:lnTo>
                      <a:lnTo>
                        <a:pt x="542" y="150"/>
                      </a:lnTo>
                      <a:lnTo>
                        <a:pt x="540" y="154"/>
                      </a:lnTo>
                      <a:lnTo>
                        <a:pt x="538" y="156"/>
                      </a:lnTo>
                      <a:lnTo>
                        <a:pt x="540" y="156"/>
                      </a:lnTo>
                      <a:lnTo>
                        <a:pt x="547" y="158"/>
                      </a:lnTo>
                      <a:lnTo>
                        <a:pt x="549" y="156"/>
                      </a:lnTo>
                      <a:lnTo>
                        <a:pt x="547" y="154"/>
                      </a:lnTo>
                      <a:lnTo>
                        <a:pt x="547" y="150"/>
                      </a:lnTo>
                      <a:lnTo>
                        <a:pt x="551" y="146"/>
                      </a:lnTo>
                      <a:lnTo>
                        <a:pt x="553" y="142"/>
                      </a:lnTo>
                      <a:lnTo>
                        <a:pt x="559" y="138"/>
                      </a:lnTo>
                      <a:lnTo>
                        <a:pt x="559" y="140"/>
                      </a:lnTo>
                      <a:lnTo>
                        <a:pt x="557" y="142"/>
                      </a:lnTo>
                      <a:lnTo>
                        <a:pt x="555" y="144"/>
                      </a:lnTo>
                      <a:lnTo>
                        <a:pt x="553" y="148"/>
                      </a:lnTo>
                      <a:lnTo>
                        <a:pt x="553" y="150"/>
                      </a:lnTo>
                      <a:lnTo>
                        <a:pt x="553" y="156"/>
                      </a:lnTo>
                      <a:lnTo>
                        <a:pt x="553" y="158"/>
                      </a:lnTo>
                      <a:lnTo>
                        <a:pt x="553" y="163"/>
                      </a:lnTo>
                      <a:lnTo>
                        <a:pt x="551" y="169"/>
                      </a:lnTo>
                      <a:lnTo>
                        <a:pt x="547" y="173"/>
                      </a:lnTo>
                      <a:lnTo>
                        <a:pt x="549" y="175"/>
                      </a:lnTo>
                      <a:lnTo>
                        <a:pt x="551" y="171"/>
                      </a:lnTo>
                      <a:lnTo>
                        <a:pt x="553" y="169"/>
                      </a:lnTo>
                      <a:lnTo>
                        <a:pt x="555" y="165"/>
                      </a:lnTo>
                      <a:lnTo>
                        <a:pt x="557" y="160"/>
                      </a:lnTo>
                      <a:lnTo>
                        <a:pt x="561" y="154"/>
                      </a:lnTo>
                      <a:lnTo>
                        <a:pt x="565" y="148"/>
                      </a:lnTo>
                      <a:lnTo>
                        <a:pt x="563" y="142"/>
                      </a:lnTo>
                      <a:lnTo>
                        <a:pt x="563" y="138"/>
                      </a:lnTo>
                      <a:lnTo>
                        <a:pt x="565" y="134"/>
                      </a:lnTo>
                      <a:lnTo>
                        <a:pt x="565" y="138"/>
                      </a:lnTo>
                      <a:lnTo>
                        <a:pt x="567" y="142"/>
                      </a:lnTo>
                      <a:lnTo>
                        <a:pt x="569" y="142"/>
                      </a:lnTo>
                      <a:lnTo>
                        <a:pt x="567" y="146"/>
                      </a:lnTo>
                      <a:lnTo>
                        <a:pt x="571" y="144"/>
                      </a:lnTo>
                      <a:lnTo>
                        <a:pt x="573" y="142"/>
                      </a:lnTo>
                      <a:lnTo>
                        <a:pt x="578" y="138"/>
                      </a:lnTo>
                      <a:lnTo>
                        <a:pt x="582" y="134"/>
                      </a:lnTo>
                      <a:lnTo>
                        <a:pt x="586" y="130"/>
                      </a:lnTo>
                      <a:lnTo>
                        <a:pt x="588" y="125"/>
                      </a:lnTo>
                      <a:lnTo>
                        <a:pt x="588" y="123"/>
                      </a:lnTo>
                      <a:lnTo>
                        <a:pt x="586" y="121"/>
                      </a:lnTo>
                      <a:lnTo>
                        <a:pt x="590" y="119"/>
                      </a:lnTo>
                      <a:lnTo>
                        <a:pt x="592" y="115"/>
                      </a:lnTo>
                      <a:lnTo>
                        <a:pt x="594" y="117"/>
                      </a:lnTo>
                      <a:lnTo>
                        <a:pt x="600" y="113"/>
                      </a:lnTo>
                      <a:lnTo>
                        <a:pt x="604" y="111"/>
                      </a:lnTo>
                      <a:lnTo>
                        <a:pt x="613" y="109"/>
                      </a:lnTo>
                      <a:lnTo>
                        <a:pt x="617" y="111"/>
                      </a:lnTo>
                      <a:lnTo>
                        <a:pt x="621" y="111"/>
                      </a:lnTo>
                      <a:lnTo>
                        <a:pt x="621" y="109"/>
                      </a:lnTo>
                      <a:lnTo>
                        <a:pt x="625" y="107"/>
                      </a:lnTo>
                      <a:lnTo>
                        <a:pt x="623" y="109"/>
                      </a:lnTo>
                      <a:lnTo>
                        <a:pt x="629" y="109"/>
                      </a:lnTo>
                      <a:lnTo>
                        <a:pt x="633" y="107"/>
                      </a:lnTo>
                      <a:lnTo>
                        <a:pt x="637" y="107"/>
                      </a:lnTo>
                      <a:lnTo>
                        <a:pt x="639" y="107"/>
                      </a:lnTo>
                      <a:lnTo>
                        <a:pt x="641" y="105"/>
                      </a:lnTo>
                      <a:lnTo>
                        <a:pt x="641" y="101"/>
                      </a:lnTo>
                      <a:lnTo>
                        <a:pt x="639" y="101"/>
                      </a:lnTo>
                      <a:lnTo>
                        <a:pt x="639" y="103"/>
                      </a:lnTo>
                      <a:lnTo>
                        <a:pt x="639" y="105"/>
                      </a:lnTo>
                      <a:lnTo>
                        <a:pt x="635" y="105"/>
                      </a:lnTo>
                      <a:lnTo>
                        <a:pt x="633" y="101"/>
                      </a:lnTo>
                      <a:lnTo>
                        <a:pt x="635" y="94"/>
                      </a:lnTo>
                      <a:lnTo>
                        <a:pt x="637" y="92"/>
                      </a:lnTo>
                      <a:lnTo>
                        <a:pt x="635" y="90"/>
                      </a:lnTo>
                      <a:lnTo>
                        <a:pt x="646" y="78"/>
                      </a:lnTo>
                      <a:lnTo>
                        <a:pt x="650" y="78"/>
                      </a:lnTo>
                      <a:lnTo>
                        <a:pt x="652" y="78"/>
                      </a:lnTo>
                      <a:lnTo>
                        <a:pt x="654" y="76"/>
                      </a:lnTo>
                      <a:lnTo>
                        <a:pt x="660" y="76"/>
                      </a:lnTo>
                      <a:lnTo>
                        <a:pt x="664" y="72"/>
                      </a:lnTo>
                      <a:lnTo>
                        <a:pt x="666" y="72"/>
                      </a:lnTo>
                      <a:lnTo>
                        <a:pt x="668" y="72"/>
                      </a:lnTo>
                      <a:lnTo>
                        <a:pt x="670" y="72"/>
                      </a:lnTo>
                      <a:lnTo>
                        <a:pt x="672" y="70"/>
                      </a:lnTo>
                      <a:lnTo>
                        <a:pt x="674" y="70"/>
                      </a:lnTo>
                      <a:lnTo>
                        <a:pt x="685" y="64"/>
                      </a:lnTo>
                      <a:lnTo>
                        <a:pt x="687" y="59"/>
                      </a:lnTo>
                      <a:lnTo>
                        <a:pt x="687" y="55"/>
                      </a:lnTo>
                      <a:lnTo>
                        <a:pt x="687" y="49"/>
                      </a:lnTo>
                      <a:lnTo>
                        <a:pt x="685" y="47"/>
                      </a:lnTo>
                      <a:lnTo>
                        <a:pt x="693" y="31"/>
                      </a:lnTo>
                      <a:lnTo>
                        <a:pt x="689" y="26"/>
                      </a:lnTo>
                      <a:lnTo>
                        <a:pt x="681" y="31"/>
                      </a:lnTo>
                      <a:lnTo>
                        <a:pt x="679" y="28"/>
                      </a:lnTo>
                      <a:lnTo>
                        <a:pt x="670" y="33"/>
                      </a:lnTo>
                      <a:lnTo>
                        <a:pt x="666" y="39"/>
                      </a:lnTo>
                      <a:lnTo>
                        <a:pt x="660" y="43"/>
                      </a:lnTo>
                      <a:lnTo>
                        <a:pt x="654" y="51"/>
                      </a:lnTo>
                      <a:lnTo>
                        <a:pt x="650" y="57"/>
                      </a:lnTo>
                      <a:lnTo>
                        <a:pt x="646" y="57"/>
                      </a:lnTo>
                      <a:lnTo>
                        <a:pt x="641" y="57"/>
                      </a:lnTo>
                      <a:lnTo>
                        <a:pt x="637" y="61"/>
                      </a:lnTo>
                      <a:lnTo>
                        <a:pt x="598" y="61"/>
                      </a:lnTo>
                      <a:lnTo>
                        <a:pt x="590" y="68"/>
                      </a:lnTo>
                      <a:lnTo>
                        <a:pt x="580" y="72"/>
                      </a:lnTo>
                      <a:lnTo>
                        <a:pt x="575" y="76"/>
                      </a:lnTo>
                      <a:lnTo>
                        <a:pt x="567" y="82"/>
                      </a:lnTo>
                      <a:lnTo>
                        <a:pt x="551" y="80"/>
                      </a:lnTo>
                      <a:lnTo>
                        <a:pt x="545" y="82"/>
                      </a:lnTo>
                      <a:lnTo>
                        <a:pt x="542" y="90"/>
                      </a:lnTo>
                      <a:lnTo>
                        <a:pt x="538" y="92"/>
                      </a:lnTo>
                      <a:lnTo>
                        <a:pt x="516" y="97"/>
                      </a:lnTo>
                      <a:lnTo>
                        <a:pt x="497" y="105"/>
                      </a:lnTo>
                      <a:lnTo>
                        <a:pt x="489" y="103"/>
                      </a:lnTo>
                      <a:lnTo>
                        <a:pt x="491" y="99"/>
                      </a:lnTo>
                      <a:lnTo>
                        <a:pt x="495" y="97"/>
                      </a:lnTo>
                      <a:lnTo>
                        <a:pt x="499" y="94"/>
                      </a:lnTo>
                      <a:lnTo>
                        <a:pt x="503" y="88"/>
                      </a:lnTo>
                      <a:lnTo>
                        <a:pt x="507" y="84"/>
                      </a:lnTo>
                      <a:lnTo>
                        <a:pt x="516" y="66"/>
                      </a:lnTo>
                      <a:lnTo>
                        <a:pt x="518" y="59"/>
                      </a:lnTo>
                      <a:lnTo>
                        <a:pt x="507" y="49"/>
                      </a:lnTo>
                      <a:lnTo>
                        <a:pt x="507" y="45"/>
                      </a:lnTo>
                      <a:lnTo>
                        <a:pt x="503" y="41"/>
                      </a:lnTo>
                      <a:lnTo>
                        <a:pt x="501" y="37"/>
                      </a:lnTo>
                      <a:lnTo>
                        <a:pt x="501" y="35"/>
                      </a:lnTo>
                      <a:lnTo>
                        <a:pt x="497" y="26"/>
                      </a:lnTo>
                      <a:lnTo>
                        <a:pt x="468" y="16"/>
                      </a:lnTo>
                      <a:lnTo>
                        <a:pt x="456" y="20"/>
                      </a:lnTo>
                      <a:lnTo>
                        <a:pt x="454" y="18"/>
                      </a:lnTo>
                      <a:lnTo>
                        <a:pt x="450" y="18"/>
                      </a:lnTo>
                      <a:lnTo>
                        <a:pt x="446" y="18"/>
                      </a:lnTo>
                      <a:lnTo>
                        <a:pt x="441" y="16"/>
                      </a:lnTo>
                      <a:lnTo>
                        <a:pt x="437" y="18"/>
                      </a:lnTo>
                      <a:lnTo>
                        <a:pt x="431" y="14"/>
                      </a:lnTo>
                      <a:lnTo>
                        <a:pt x="425" y="10"/>
                      </a:lnTo>
                      <a:lnTo>
                        <a:pt x="415" y="10"/>
                      </a:lnTo>
                      <a:lnTo>
                        <a:pt x="408" y="6"/>
                      </a:lnTo>
                      <a:lnTo>
                        <a:pt x="410" y="0"/>
                      </a:lnTo>
                      <a:lnTo>
                        <a:pt x="408" y="0"/>
                      </a:lnTo>
                      <a:lnTo>
                        <a:pt x="404" y="6"/>
                      </a:lnTo>
                      <a:lnTo>
                        <a:pt x="97" y="6"/>
                      </a:lnTo>
                      <a:lnTo>
                        <a:pt x="97" y="10"/>
                      </a:lnTo>
                      <a:lnTo>
                        <a:pt x="95" y="12"/>
                      </a:lnTo>
                      <a:lnTo>
                        <a:pt x="93" y="14"/>
                      </a:lnTo>
                      <a:lnTo>
                        <a:pt x="95" y="18"/>
                      </a:lnTo>
                      <a:lnTo>
                        <a:pt x="93" y="22"/>
                      </a:lnTo>
                      <a:lnTo>
                        <a:pt x="85" y="28"/>
                      </a:lnTo>
                      <a:lnTo>
                        <a:pt x="83" y="31"/>
                      </a:lnTo>
                      <a:lnTo>
                        <a:pt x="83" y="28"/>
                      </a:lnTo>
                      <a:lnTo>
                        <a:pt x="89" y="24"/>
                      </a:lnTo>
                      <a:lnTo>
                        <a:pt x="91" y="22"/>
                      </a:lnTo>
                      <a:lnTo>
                        <a:pt x="87" y="24"/>
                      </a:lnTo>
                      <a:lnTo>
                        <a:pt x="83" y="26"/>
                      </a:lnTo>
                      <a:lnTo>
                        <a:pt x="89" y="20"/>
                      </a:lnTo>
                      <a:lnTo>
                        <a:pt x="91" y="20"/>
                      </a:lnTo>
                      <a:lnTo>
                        <a:pt x="91" y="18"/>
                      </a:lnTo>
                      <a:lnTo>
                        <a:pt x="85" y="18"/>
                      </a:lnTo>
                      <a:lnTo>
                        <a:pt x="80" y="16"/>
                      </a:lnTo>
                      <a:lnTo>
                        <a:pt x="74" y="16"/>
                      </a:lnTo>
                      <a:lnTo>
                        <a:pt x="72" y="16"/>
                      </a:lnTo>
                      <a:lnTo>
                        <a:pt x="70" y="14"/>
                      </a:lnTo>
                      <a:lnTo>
                        <a:pt x="68" y="20"/>
                      </a:lnTo>
                      <a:lnTo>
                        <a:pt x="68" y="22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2" y="37"/>
                      </a:lnTo>
                      <a:lnTo>
                        <a:pt x="62" y="39"/>
                      </a:lnTo>
                      <a:lnTo>
                        <a:pt x="60" y="43"/>
                      </a:lnTo>
                      <a:lnTo>
                        <a:pt x="60" y="45"/>
                      </a:lnTo>
                      <a:lnTo>
                        <a:pt x="58" y="45"/>
                      </a:lnTo>
                      <a:lnTo>
                        <a:pt x="50" y="55"/>
                      </a:lnTo>
                      <a:lnTo>
                        <a:pt x="45" y="61"/>
                      </a:lnTo>
                      <a:lnTo>
                        <a:pt x="39" y="74"/>
                      </a:lnTo>
                      <a:lnTo>
                        <a:pt x="27" y="86"/>
                      </a:lnTo>
                      <a:lnTo>
                        <a:pt x="23" y="90"/>
                      </a:lnTo>
                      <a:lnTo>
                        <a:pt x="19" y="101"/>
                      </a:lnTo>
                      <a:lnTo>
                        <a:pt x="14" y="107"/>
                      </a:lnTo>
                      <a:lnTo>
                        <a:pt x="14" y="111"/>
                      </a:lnTo>
                      <a:lnTo>
                        <a:pt x="10" y="121"/>
                      </a:lnTo>
                      <a:lnTo>
                        <a:pt x="6" y="123"/>
                      </a:lnTo>
                      <a:lnTo>
                        <a:pt x="4" y="127"/>
                      </a:lnTo>
                      <a:lnTo>
                        <a:pt x="2" y="130"/>
                      </a:lnTo>
                      <a:lnTo>
                        <a:pt x="4" y="138"/>
                      </a:lnTo>
                      <a:lnTo>
                        <a:pt x="2" y="140"/>
                      </a:lnTo>
                      <a:lnTo>
                        <a:pt x="0" y="146"/>
                      </a:lnTo>
                      <a:lnTo>
                        <a:pt x="4" y="152"/>
                      </a:lnTo>
                      <a:lnTo>
                        <a:pt x="6" y="154"/>
                      </a:lnTo>
                      <a:lnTo>
                        <a:pt x="6" y="156"/>
                      </a:lnTo>
                      <a:lnTo>
                        <a:pt x="8" y="158"/>
                      </a:lnTo>
                      <a:lnTo>
                        <a:pt x="10" y="156"/>
                      </a:lnTo>
                      <a:lnTo>
                        <a:pt x="12" y="154"/>
                      </a:lnTo>
                      <a:lnTo>
                        <a:pt x="17" y="154"/>
                      </a:lnTo>
                      <a:lnTo>
                        <a:pt x="10" y="158"/>
                      </a:lnTo>
                      <a:lnTo>
                        <a:pt x="10" y="163"/>
                      </a:lnTo>
                      <a:lnTo>
                        <a:pt x="8" y="163"/>
                      </a:lnTo>
                      <a:lnTo>
                        <a:pt x="8" y="160"/>
                      </a:lnTo>
                      <a:lnTo>
                        <a:pt x="6" y="160"/>
                      </a:lnTo>
                      <a:lnTo>
                        <a:pt x="6" y="163"/>
                      </a:lnTo>
                      <a:lnTo>
                        <a:pt x="6" y="171"/>
                      </a:lnTo>
                      <a:lnTo>
                        <a:pt x="8" y="173"/>
                      </a:lnTo>
                      <a:lnTo>
                        <a:pt x="8" y="175"/>
                      </a:lnTo>
                      <a:lnTo>
                        <a:pt x="6" y="177"/>
                      </a:lnTo>
                      <a:lnTo>
                        <a:pt x="6" y="183"/>
                      </a:lnTo>
                      <a:lnTo>
                        <a:pt x="6" y="185"/>
                      </a:lnTo>
                      <a:lnTo>
                        <a:pt x="6" y="191"/>
                      </a:lnTo>
                      <a:lnTo>
                        <a:pt x="8" y="196"/>
                      </a:lnTo>
                      <a:lnTo>
                        <a:pt x="10" y="200"/>
                      </a:lnTo>
                      <a:lnTo>
                        <a:pt x="8" y="202"/>
                      </a:lnTo>
                      <a:lnTo>
                        <a:pt x="6" y="208"/>
                      </a:lnTo>
                      <a:lnTo>
                        <a:pt x="8" y="210"/>
                      </a:lnTo>
                      <a:lnTo>
                        <a:pt x="17" y="210"/>
                      </a:lnTo>
                      <a:lnTo>
                        <a:pt x="23" y="214"/>
                      </a:lnTo>
                      <a:lnTo>
                        <a:pt x="25" y="214"/>
                      </a:lnTo>
                      <a:lnTo>
                        <a:pt x="31" y="214"/>
                      </a:lnTo>
                      <a:lnTo>
                        <a:pt x="31" y="216"/>
                      </a:lnTo>
                      <a:lnTo>
                        <a:pt x="35" y="222"/>
                      </a:lnTo>
                      <a:lnTo>
                        <a:pt x="37" y="229"/>
                      </a:lnTo>
                      <a:lnTo>
                        <a:pt x="37" y="233"/>
                      </a:lnTo>
                      <a:lnTo>
                        <a:pt x="37" y="235"/>
                      </a:lnTo>
                      <a:lnTo>
                        <a:pt x="64" y="233"/>
                      </a:lnTo>
                      <a:lnTo>
                        <a:pt x="66" y="2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93" name="Freeform 180"/>
                <p:cNvSpPr>
                  <a:spLocks noChangeAspect="1"/>
                </p:cNvSpPr>
                <p:nvPr/>
              </p:nvSpPr>
              <p:spPr bwMode="gray">
                <a:xfrm>
                  <a:off x="782" y="748"/>
                  <a:ext cx="750" cy="445"/>
                </a:xfrm>
                <a:custGeom>
                  <a:avLst/>
                  <a:gdLst>
                    <a:gd name="T0" fmla="*/ 774 w 809"/>
                    <a:gd name="T1" fmla="*/ 233 h 396"/>
                    <a:gd name="T2" fmla="*/ 801 w 809"/>
                    <a:gd name="T3" fmla="*/ 218 h 396"/>
                    <a:gd name="T4" fmla="*/ 768 w 809"/>
                    <a:gd name="T5" fmla="*/ 200 h 396"/>
                    <a:gd name="T6" fmla="*/ 766 w 809"/>
                    <a:gd name="T7" fmla="*/ 179 h 396"/>
                    <a:gd name="T8" fmla="*/ 768 w 809"/>
                    <a:gd name="T9" fmla="*/ 159 h 396"/>
                    <a:gd name="T10" fmla="*/ 745 w 809"/>
                    <a:gd name="T11" fmla="*/ 159 h 396"/>
                    <a:gd name="T12" fmla="*/ 718 w 809"/>
                    <a:gd name="T13" fmla="*/ 173 h 396"/>
                    <a:gd name="T14" fmla="*/ 702 w 809"/>
                    <a:gd name="T15" fmla="*/ 163 h 396"/>
                    <a:gd name="T16" fmla="*/ 708 w 809"/>
                    <a:gd name="T17" fmla="*/ 134 h 396"/>
                    <a:gd name="T18" fmla="*/ 669 w 809"/>
                    <a:gd name="T19" fmla="*/ 117 h 396"/>
                    <a:gd name="T20" fmla="*/ 634 w 809"/>
                    <a:gd name="T21" fmla="*/ 140 h 396"/>
                    <a:gd name="T22" fmla="*/ 617 w 809"/>
                    <a:gd name="T23" fmla="*/ 185 h 396"/>
                    <a:gd name="T24" fmla="*/ 559 w 809"/>
                    <a:gd name="T25" fmla="*/ 245 h 396"/>
                    <a:gd name="T26" fmla="*/ 535 w 809"/>
                    <a:gd name="T27" fmla="*/ 258 h 396"/>
                    <a:gd name="T28" fmla="*/ 512 w 809"/>
                    <a:gd name="T29" fmla="*/ 212 h 396"/>
                    <a:gd name="T30" fmla="*/ 458 w 809"/>
                    <a:gd name="T31" fmla="*/ 183 h 396"/>
                    <a:gd name="T32" fmla="*/ 489 w 809"/>
                    <a:gd name="T33" fmla="*/ 124 h 396"/>
                    <a:gd name="T34" fmla="*/ 520 w 809"/>
                    <a:gd name="T35" fmla="*/ 101 h 396"/>
                    <a:gd name="T36" fmla="*/ 582 w 809"/>
                    <a:gd name="T37" fmla="*/ 84 h 396"/>
                    <a:gd name="T38" fmla="*/ 601 w 809"/>
                    <a:gd name="T39" fmla="*/ 66 h 396"/>
                    <a:gd name="T40" fmla="*/ 646 w 809"/>
                    <a:gd name="T41" fmla="*/ 62 h 396"/>
                    <a:gd name="T42" fmla="*/ 665 w 809"/>
                    <a:gd name="T43" fmla="*/ 41 h 396"/>
                    <a:gd name="T44" fmla="*/ 642 w 809"/>
                    <a:gd name="T45" fmla="*/ 31 h 396"/>
                    <a:gd name="T46" fmla="*/ 603 w 809"/>
                    <a:gd name="T47" fmla="*/ 53 h 396"/>
                    <a:gd name="T48" fmla="*/ 588 w 809"/>
                    <a:gd name="T49" fmla="*/ 41 h 396"/>
                    <a:gd name="T50" fmla="*/ 599 w 809"/>
                    <a:gd name="T51" fmla="*/ 20 h 396"/>
                    <a:gd name="T52" fmla="*/ 574 w 809"/>
                    <a:gd name="T53" fmla="*/ 4 h 396"/>
                    <a:gd name="T54" fmla="*/ 557 w 809"/>
                    <a:gd name="T55" fmla="*/ 27 h 396"/>
                    <a:gd name="T56" fmla="*/ 545 w 809"/>
                    <a:gd name="T57" fmla="*/ 45 h 396"/>
                    <a:gd name="T58" fmla="*/ 524 w 809"/>
                    <a:gd name="T59" fmla="*/ 55 h 396"/>
                    <a:gd name="T60" fmla="*/ 502 w 809"/>
                    <a:gd name="T61" fmla="*/ 49 h 396"/>
                    <a:gd name="T62" fmla="*/ 432 w 809"/>
                    <a:gd name="T63" fmla="*/ 43 h 396"/>
                    <a:gd name="T64" fmla="*/ 407 w 809"/>
                    <a:gd name="T65" fmla="*/ 58 h 396"/>
                    <a:gd name="T66" fmla="*/ 353 w 809"/>
                    <a:gd name="T67" fmla="*/ 47 h 396"/>
                    <a:gd name="T68" fmla="*/ 320 w 809"/>
                    <a:gd name="T69" fmla="*/ 27 h 396"/>
                    <a:gd name="T70" fmla="*/ 285 w 809"/>
                    <a:gd name="T71" fmla="*/ 27 h 396"/>
                    <a:gd name="T72" fmla="*/ 240 w 809"/>
                    <a:gd name="T73" fmla="*/ 29 h 396"/>
                    <a:gd name="T74" fmla="*/ 225 w 809"/>
                    <a:gd name="T75" fmla="*/ 29 h 396"/>
                    <a:gd name="T76" fmla="*/ 213 w 809"/>
                    <a:gd name="T77" fmla="*/ 31 h 396"/>
                    <a:gd name="T78" fmla="*/ 178 w 809"/>
                    <a:gd name="T79" fmla="*/ 37 h 396"/>
                    <a:gd name="T80" fmla="*/ 19 w 809"/>
                    <a:gd name="T81" fmla="*/ 146 h 396"/>
                    <a:gd name="T82" fmla="*/ 48 w 809"/>
                    <a:gd name="T83" fmla="*/ 196 h 396"/>
                    <a:gd name="T84" fmla="*/ 31 w 809"/>
                    <a:gd name="T85" fmla="*/ 233 h 396"/>
                    <a:gd name="T86" fmla="*/ 33 w 809"/>
                    <a:gd name="T87" fmla="*/ 247 h 396"/>
                    <a:gd name="T88" fmla="*/ 27 w 809"/>
                    <a:gd name="T89" fmla="*/ 262 h 396"/>
                    <a:gd name="T90" fmla="*/ 42 w 809"/>
                    <a:gd name="T91" fmla="*/ 276 h 396"/>
                    <a:gd name="T92" fmla="*/ 50 w 809"/>
                    <a:gd name="T93" fmla="*/ 297 h 396"/>
                    <a:gd name="T94" fmla="*/ 409 w 809"/>
                    <a:gd name="T95" fmla="*/ 311 h 396"/>
                    <a:gd name="T96" fmla="*/ 448 w 809"/>
                    <a:gd name="T97" fmla="*/ 388 h 396"/>
                    <a:gd name="T98" fmla="*/ 551 w 809"/>
                    <a:gd name="T99" fmla="*/ 352 h 396"/>
                    <a:gd name="T100" fmla="*/ 638 w 809"/>
                    <a:gd name="T101" fmla="*/ 338 h 396"/>
                    <a:gd name="T102" fmla="*/ 677 w 809"/>
                    <a:gd name="T103" fmla="*/ 340 h 396"/>
                    <a:gd name="T104" fmla="*/ 652 w 809"/>
                    <a:gd name="T105" fmla="*/ 371 h 396"/>
                    <a:gd name="T106" fmla="*/ 708 w 809"/>
                    <a:gd name="T107" fmla="*/ 342 h 396"/>
                    <a:gd name="T108" fmla="*/ 681 w 809"/>
                    <a:gd name="T109" fmla="*/ 315 h 396"/>
                    <a:gd name="T110" fmla="*/ 693 w 809"/>
                    <a:gd name="T111" fmla="*/ 295 h 396"/>
                    <a:gd name="T112" fmla="*/ 621 w 809"/>
                    <a:gd name="T113" fmla="*/ 315 h 396"/>
                    <a:gd name="T114" fmla="*/ 710 w 809"/>
                    <a:gd name="T115" fmla="*/ 280 h 396"/>
                    <a:gd name="T116" fmla="*/ 778 w 809"/>
                    <a:gd name="T117" fmla="*/ 262 h 39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09"/>
                    <a:gd name="T178" fmla="*/ 0 h 396"/>
                    <a:gd name="T179" fmla="*/ 809 w 809"/>
                    <a:gd name="T180" fmla="*/ 396 h 39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09" h="396">
                      <a:moveTo>
                        <a:pt x="809" y="235"/>
                      </a:moveTo>
                      <a:lnTo>
                        <a:pt x="805" y="231"/>
                      </a:lnTo>
                      <a:lnTo>
                        <a:pt x="799" y="229"/>
                      </a:lnTo>
                      <a:lnTo>
                        <a:pt x="797" y="235"/>
                      </a:lnTo>
                      <a:lnTo>
                        <a:pt x="795" y="237"/>
                      </a:lnTo>
                      <a:lnTo>
                        <a:pt x="795" y="233"/>
                      </a:lnTo>
                      <a:lnTo>
                        <a:pt x="797" y="229"/>
                      </a:lnTo>
                      <a:lnTo>
                        <a:pt x="797" y="225"/>
                      </a:lnTo>
                      <a:lnTo>
                        <a:pt x="792" y="225"/>
                      </a:lnTo>
                      <a:lnTo>
                        <a:pt x="790" y="225"/>
                      </a:lnTo>
                      <a:lnTo>
                        <a:pt x="784" y="227"/>
                      </a:lnTo>
                      <a:lnTo>
                        <a:pt x="782" y="229"/>
                      </a:lnTo>
                      <a:lnTo>
                        <a:pt x="774" y="233"/>
                      </a:lnTo>
                      <a:lnTo>
                        <a:pt x="766" y="233"/>
                      </a:lnTo>
                      <a:lnTo>
                        <a:pt x="764" y="237"/>
                      </a:lnTo>
                      <a:lnTo>
                        <a:pt x="757" y="237"/>
                      </a:lnTo>
                      <a:lnTo>
                        <a:pt x="762" y="233"/>
                      </a:lnTo>
                      <a:lnTo>
                        <a:pt x="757" y="231"/>
                      </a:lnTo>
                      <a:lnTo>
                        <a:pt x="766" y="233"/>
                      </a:lnTo>
                      <a:lnTo>
                        <a:pt x="768" y="231"/>
                      </a:lnTo>
                      <a:lnTo>
                        <a:pt x="770" y="231"/>
                      </a:lnTo>
                      <a:lnTo>
                        <a:pt x="780" y="227"/>
                      </a:lnTo>
                      <a:lnTo>
                        <a:pt x="776" y="227"/>
                      </a:lnTo>
                      <a:lnTo>
                        <a:pt x="782" y="225"/>
                      </a:lnTo>
                      <a:lnTo>
                        <a:pt x="797" y="220"/>
                      </a:lnTo>
                      <a:lnTo>
                        <a:pt x="801" y="218"/>
                      </a:lnTo>
                      <a:lnTo>
                        <a:pt x="795" y="218"/>
                      </a:lnTo>
                      <a:lnTo>
                        <a:pt x="797" y="216"/>
                      </a:lnTo>
                      <a:lnTo>
                        <a:pt x="792" y="214"/>
                      </a:lnTo>
                      <a:lnTo>
                        <a:pt x="788" y="216"/>
                      </a:lnTo>
                      <a:lnTo>
                        <a:pt x="784" y="214"/>
                      </a:lnTo>
                      <a:lnTo>
                        <a:pt x="784" y="212"/>
                      </a:lnTo>
                      <a:lnTo>
                        <a:pt x="778" y="212"/>
                      </a:lnTo>
                      <a:lnTo>
                        <a:pt x="778" y="208"/>
                      </a:lnTo>
                      <a:lnTo>
                        <a:pt x="770" y="210"/>
                      </a:lnTo>
                      <a:lnTo>
                        <a:pt x="774" y="206"/>
                      </a:lnTo>
                      <a:lnTo>
                        <a:pt x="774" y="204"/>
                      </a:lnTo>
                      <a:lnTo>
                        <a:pt x="772" y="202"/>
                      </a:lnTo>
                      <a:lnTo>
                        <a:pt x="768" y="200"/>
                      </a:lnTo>
                      <a:lnTo>
                        <a:pt x="766" y="198"/>
                      </a:lnTo>
                      <a:lnTo>
                        <a:pt x="768" y="196"/>
                      </a:lnTo>
                      <a:lnTo>
                        <a:pt x="762" y="196"/>
                      </a:lnTo>
                      <a:lnTo>
                        <a:pt x="764" y="192"/>
                      </a:lnTo>
                      <a:lnTo>
                        <a:pt x="762" y="190"/>
                      </a:lnTo>
                      <a:lnTo>
                        <a:pt x="766" y="190"/>
                      </a:lnTo>
                      <a:lnTo>
                        <a:pt x="774" y="187"/>
                      </a:lnTo>
                      <a:lnTo>
                        <a:pt x="774" y="183"/>
                      </a:lnTo>
                      <a:lnTo>
                        <a:pt x="770" y="181"/>
                      </a:lnTo>
                      <a:lnTo>
                        <a:pt x="766" y="179"/>
                      </a:lnTo>
                      <a:lnTo>
                        <a:pt x="772" y="179"/>
                      </a:lnTo>
                      <a:lnTo>
                        <a:pt x="772" y="177"/>
                      </a:lnTo>
                      <a:lnTo>
                        <a:pt x="768" y="175"/>
                      </a:lnTo>
                      <a:lnTo>
                        <a:pt x="772" y="173"/>
                      </a:lnTo>
                      <a:lnTo>
                        <a:pt x="772" y="171"/>
                      </a:lnTo>
                      <a:lnTo>
                        <a:pt x="759" y="173"/>
                      </a:lnTo>
                      <a:lnTo>
                        <a:pt x="770" y="169"/>
                      </a:lnTo>
                      <a:lnTo>
                        <a:pt x="772" y="167"/>
                      </a:lnTo>
                      <a:lnTo>
                        <a:pt x="762" y="167"/>
                      </a:lnTo>
                      <a:lnTo>
                        <a:pt x="768" y="165"/>
                      </a:lnTo>
                      <a:lnTo>
                        <a:pt x="768" y="163"/>
                      </a:lnTo>
                      <a:lnTo>
                        <a:pt x="762" y="161"/>
                      </a:lnTo>
                      <a:lnTo>
                        <a:pt x="768" y="159"/>
                      </a:lnTo>
                      <a:lnTo>
                        <a:pt x="766" y="157"/>
                      </a:lnTo>
                      <a:lnTo>
                        <a:pt x="764" y="154"/>
                      </a:lnTo>
                      <a:lnTo>
                        <a:pt x="766" y="150"/>
                      </a:lnTo>
                      <a:lnTo>
                        <a:pt x="762" y="148"/>
                      </a:lnTo>
                      <a:lnTo>
                        <a:pt x="766" y="142"/>
                      </a:lnTo>
                      <a:lnTo>
                        <a:pt x="764" y="140"/>
                      </a:lnTo>
                      <a:lnTo>
                        <a:pt x="762" y="142"/>
                      </a:lnTo>
                      <a:lnTo>
                        <a:pt x="757" y="148"/>
                      </a:lnTo>
                      <a:lnTo>
                        <a:pt x="751" y="150"/>
                      </a:lnTo>
                      <a:lnTo>
                        <a:pt x="751" y="152"/>
                      </a:lnTo>
                      <a:lnTo>
                        <a:pt x="753" y="154"/>
                      </a:lnTo>
                      <a:lnTo>
                        <a:pt x="747" y="157"/>
                      </a:lnTo>
                      <a:lnTo>
                        <a:pt x="745" y="159"/>
                      </a:lnTo>
                      <a:lnTo>
                        <a:pt x="747" y="161"/>
                      </a:lnTo>
                      <a:lnTo>
                        <a:pt x="741" y="161"/>
                      </a:lnTo>
                      <a:lnTo>
                        <a:pt x="741" y="165"/>
                      </a:lnTo>
                      <a:lnTo>
                        <a:pt x="739" y="165"/>
                      </a:lnTo>
                      <a:lnTo>
                        <a:pt x="739" y="167"/>
                      </a:lnTo>
                      <a:lnTo>
                        <a:pt x="735" y="169"/>
                      </a:lnTo>
                      <a:lnTo>
                        <a:pt x="737" y="165"/>
                      </a:lnTo>
                      <a:lnTo>
                        <a:pt x="735" y="163"/>
                      </a:lnTo>
                      <a:lnTo>
                        <a:pt x="733" y="165"/>
                      </a:lnTo>
                      <a:lnTo>
                        <a:pt x="729" y="167"/>
                      </a:lnTo>
                      <a:lnTo>
                        <a:pt x="722" y="171"/>
                      </a:lnTo>
                      <a:lnTo>
                        <a:pt x="718" y="173"/>
                      </a:lnTo>
                      <a:lnTo>
                        <a:pt x="718" y="171"/>
                      </a:lnTo>
                      <a:lnTo>
                        <a:pt x="718" y="169"/>
                      </a:lnTo>
                      <a:lnTo>
                        <a:pt x="716" y="169"/>
                      </a:lnTo>
                      <a:lnTo>
                        <a:pt x="714" y="173"/>
                      </a:lnTo>
                      <a:lnTo>
                        <a:pt x="714" y="167"/>
                      </a:lnTo>
                      <a:lnTo>
                        <a:pt x="710" y="173"/>
                      </a:lnTo>
                      <a:lnTo>
                        <a:pt x="706" y="175"/>
                      </a:lnTo>
                      <a:lnTo>
                        <a:pt x="712" y="169"/>
                      </a:lnTo>
                      <a:lnTo>
                        <a:pt x="712" y="163"/>
                      </a:lnTo>
                      <a:lnTo>
                        <a:pt x="704" y="163"/>
                      </a:lnTo>
                      <a:lnTo>
                        <a:pt x="700" y="165"/>
                      </a:lnTo>
                      <a:lnTo>
                        <a:pt x="702" y="163"/>
                      </a:lnTo>
                      <a:lnTo>
                        <a:pt x="706" y="159"/>
                      </a:lnTo>
                      <a:lnTo>
                        <a:pt x="708" y="157"/>
                      </a:lnTo>
                      <a:lnTo>
                        <a:pt x="704" y="154"/>
                      </a:lnTo>
                      <a:lnTo>
                        <a:pt x="708" y="148"/>
                      </a:lnTo>
                      <a:lnTo>
                        <a:pt x="708" y="144"/>
                      </a:lnTo>
                      <a:lnTo>
                        <a:pt x="710" y="146"/>
                      </a:lnTo>
                      <a:lnTo>
                        <a:pt x="714" y="140"/>
                      </a:lnTo>
                      <a:lnTo>
                        <a:pt x="718" y="136"/>
                      </a:lnTo>
                      <a:lnTo>
                        <a:pt x="718" y="134"/>
                      </a:lnTo>
                      <a:lnTo>
                        <a:pt x="716" y="136"/>
                      </a:lnTo>
                      <a:lnTo>
                        <a:pt x="714" y="136"/>
                      </a:lnTo>
                      <a:lnTo>
                        <a:pt x="712" y="134"/>
                      </a:lnTo>
                      <a:lnTo>
                        <a:pt x="708" y="134"/>
                      </a:lnTo>
                      <a:lnTo>
                        <a:pt x="704" y="130"/>
                      </a:lnTo>
                      <a:lnTo>
                        <a:pt x="702" y="130"/>
                      </a:lnTo>
                      <a:lnTo>
                        <a:pt x="700" y="128"/>
                      </a:lnTo>
                      <a:lnTo>
                        <a:pt x="702" y="126"/>
                      </a:lnTo>
                      <a:lnTo>
                        <a:pt x="700" y="124"/>
                      </a:lnTo>
                      <a:lnTo>
                        <a:pt x="693" y="124"/>
                      </a:lnTo>
                      <a:lnTo>
                        <a:pt x="696" y="121"/>
                      </a:lnTo>
                      <a:lnTo>
                        <a:pt x="691" y="117"/>
                      </a:lnTo>
                      <a:lnTo>
                        <a:pt x="685" y="119"/>
                      </a:lnTo>
                      <a:lnTo>
                        <a:pt x="679" y="119"/>
                      </a:lnTo>
                      <a:lnTo>
                        <a:pt x="677" y="119"/>
                      </a:lnTo>
                      <a:lnTo>
                        <a:pt x="671" y="117"/>
                      </a:lnTo>
                      <a:lnTo>
                        <a:pt x="669" y="117"/>
                      </a:lnTo>
                      <a:lnTo>
                        <a:pt x="667" y="117"/>
                      </a:lnTo>
                      <a:lnTo>
                        <a:pt x="663" y="115"/>
                      </a:lnTo>
                      <a:lnTo>
                        <a:pt x="660" y="113"/>
                      </a:lnTo>
                      <a:lnTo>
                        <a:pt x="652" y="113"/>
                      </a:lnTo>
                      <a:lnTo>
                        <a:pt x="650" y="117"/>
                      </a:lnTo>
                      <a:lnTo>
                        <a:pt x="644" y="119"/>
                      </a:lnTo>
                      <a:lnTo>
                        <a:pt x="642" y="126"/>
                      </a:lnTo>
                      <a:lnTo>
                        <a:pt x="644" y="128"/>
                      </a:lnTo>
                      <a:lnTo>
                        <a:pt x="642" y="130"/>
                      </a:lnTo>
                      <a:lnTo>
                        <a:pt x="638" y="134"/>
                      </a:lnTo>
                      <a:lnTo>
                        <a:pt x="634" y="136"/>
                      </a:lnTo>
                      <a:lnTo>
                        <a:pt x="636" y="138"/>
                      </a:lnTo>
                      <a:lnTo>
                        <a:pt x="634" y="140"/>
                      </a:lnTo>
                      <a:lnTo>
                        <a:pt x="636" y="142"/>
                      </a:lnTo>
                      <a:lnTo>
                        <a:pt x="634" y="142"/>
                      </a:lnTo>
                      <a:lnTo>
                        <a:pt x="632" y="146"/>
                      </a:lnTo>
                      <a:lnTo>
                        <a:pt x="630" y="150"/>
                      </a:lnTo>
                      <a:lnTo>
                        <a:pt x="627" y="152"/>
                      </a:lnTo>
                      <a:lnTo>
                        <a:pt x="623" y="157"/>
                      </a:lnTo>
                      <a:lnTo>
                        <a:pt x="615" y="163"/>
                      </a:lnTo>
                      <a:lnTo>
                        <a:pt x="611" y="165"/>
                      </a:lnTo>
                      <a:lnTo>
                        <a:pt x="611" y="169"/>
                      </a:lnTo>
                      <a:lnTo>
                        <a:pt x="615" y="171"/>
                      </a:lnTo>
                      <a:lnTo>
                        <a:pt x="617" y="175"/>
                      </a:lnTo>
                      <a:lnTo>
                        <a:pt x="617" y="185"/>
                      </a:lnTo>
                      <a:lnTo>
                        <a:pt x="609" y="198"/>
                      </a:lnTo>
                      <a:lnTo>
                        <a:pt x="601" y="204"/>
                      </a:lnTo>
                      <a:lnTo>
                        <a:pt x="586" y="214"/>
                      </a:lnTo>
                      <a:lnTo>
                        <a:pt x="572" y="218"/>
                      </a:lnTo>
                      <a:lnTo>
                        <a:pt x="566" y="218"/>
                      </a:lnTo>
                      <a:lnTo>
                        <a:pt x="566" y="225"/>
                      </a:lnTo>
                      <a:lnTo>
                        <a:pt x="568" y="225"/>
                      </a:lnTo>
                      <a:lnTo>
                        <a:pt x="566" y="227"/>
                      </a:lnTo>
                      <a:lnTo>
                        <a:pt x="566" y="231"/>
                      </a:lnTo>
                      <a:lnTo>
                        <a:pt x="561" y="237"/>
                      </a:lnTo>
                      <a:lnTo>
                        <a:pt x="559" y="245"/>
                      </a:lnTo>
                      <a:lnTo>
                        <a:pt x="559" y="251"/>
                      </a:lnTo>
                      <a:lnTo>
                        <a:pt x="551" y="258"/>
                      </a:lnTo>
                      <a:lnTo>
                        <a:pt x="549" y="264"/>
                      </a:lnTo>
                      <a:lnTo>
                        <a:pt x="551" y="268"/>
                      </a:lnTo>
                      <a:lnTo>
                        <a:pt x="549" y="266"/>
                      </a:lnTo>
                      <a:lnTo>
                        <a:pt x="547" y="260"/>
                      </a:lnTo>
                      <a:lnTo>
                        <a:pt x="539" y="266"/>
                      </a:lnTo>
                      <a:lnTo>
                        <a:pt x="539" y="270"/>
                      </a:lnTo>
                      <a:lnTo>
                        <a:pt x="537" y="266"/>
                      </a:lnTo>
                      <a:lnTo>
                        <a:pt x="533" y="266"/>
                      </a:lnTo>
                      <a:lnTo>
                        <a:pt x="526" y="268"/>
                      </a:lnTo>
                      <a:lnTo>
                        <a:pt x="533" y="262"/>
                      </a:lnTo>
                      <a:lnTo>
                        <a:pt x="535" y="258"/>
                      </a:lnTo>
                      <a:lnTo>
                        <a:pt x="528" y="253"/>
                      </a:lnTo>
                      <a:lnTo>
                        <a:pt x="528" y="249"/>
                      </a:lnTo>
                      <a:lnTo>
                        <a:pt x="524" y="241"/>
                      </a:lnTo>
                      <a:lnTo>
                        <a:pt x="531" y="237"/>
                      </a:lnTo>
                      <a:lnTo>
                        <a:pt x="528" y="233"/>
                      </a:lnTo>
                      <a:lnTo>
                        <a:pt x="535" y="229"/>
                      </a:lnTo>
                      <a:lnTo>
                        <a:pt x="537" y="220"/>
                      </a:lnTo>
                      <a:lnTo>
                        <a:pt x="541" y="218"/>
                      </a:lnTo>
                      <a:lnTo>
                        <a:pt x="543" y="212"/>
                      </a:lnTo>
                      <a:lnTo>
                        <a:pt x="533" y="212"/>
                      </a:lnTo>
                      <a:lnTo>
                        <a:pt x="522" y="212"/>
                      </a:lnTo>
                      <a:lnTo>
                        <a:pt x="516" y="212"/>
                      </a:lnTo>
                      <a:lnTo>
                        <a:pt x="512" y="212"/>
                      </a:lnTo>
                      <a:lnTo>
                        <a:pt x="510" y="206"/>
                      </a:lnTo>
                      <a:lnTo>
                        <a:pt x="493" y="200"/>
                      </a:lnTo>
                      <a:lnTo>
                        <a:pt x="491" y="198"/>
                      </a:lnTo>
                      <a:lnTo>
                        <a:pt x="491" y="196"/>
                      </a:lnTo>
                      <a:lnTo>
                        <a:pt x="487" y="194"/>
                      </a:lnTo>
                      <a:lnTo>
                        <a:pt x="485" y="190"/>
                      </a:lnTo>
                      <a:lnTo>
                        <a:pt x="477" y="187"/>
                      </a:lnTo>
                      <a:lnTo>
                        <a:pt x="475" y="183"/>
                      </a:lnTo>
                      <a:lnTo>
                        <a:pt x="473" y="183"/>
                      </a:lnTo>
                      <a:lnTo>
                        <a:pt x="454" y="187"/>
                      </a:lnTo>
                      <a:lnTo>
                        <a:pt x="458" y="183"/>
                      </a:lnTo>
                      <a:lnTo>
                        <a:pt x="458" y="179"/>
                      </a:lnTo>
                      <a:lnTo>
                        <a:pt x="460" y="173"/>
                      </a:lnTo>
                      <a:lnTo>
                        <a:pt x="462" y="165"/>
                      </a:lnTo>
                      <a:lnTo>
                        <a:pt x="456" y="165"/>
                      </a:lnTo>
                      <a:lnTo>
                        <a:pt x="450" y="165"/>
                      </a:lnTo>
                      <a:lnTo>
                        <a:pt x="448" y="161"/>
                      </a:lnTo>
                      <a:lnTo>
                        <a:pt x="452" y="157"/>
                      </a:lnTo>
                      <a:lnTo>
                        <a:pt x="460" y="146"/>
                      </a:lnTo>
                      <a:lnTo>
                        <a:pt x="467" y="142"/>
                      </a:lnTo>
                      <a:lnTo>
                        <a:pt x="479" y="134"/>
                      </a:lnTo>
                      <a:lnTo>
                        <a:pt x="481" y="132"/>
                      </a:lnTo>
                      <a:lnTo>
                        <a:pt x="491" y="126"/>
                      </a:lnTo>
                      <a:lnTo>
                        <a:pt x="489" y="124"/>
                      </a:lnTo>
                      <a:lnTo>
                        <a:pt x="493" y="124"/>
                      </a:lnTo>
                      <a:lnTo>
                        <a:pt x="495" y="121"/>
                      </a:lnTo>
                      <a:lnTo>
                        <a:pt x="502" y="119"/>
                      </a:lnTo>
                      <a:lnTo>
                        <a:pt x="506" y="115"/>
                      </a:lnTo>
                      <a:lnTo>
                        <a:pt x="512" y="115"/>
                      </a:lnTo>
                      <a:lnTo>
                        <a:pt x="510" y="111"/>
                      </a:lnTo>
                      <a:lnTo>
                        <a:pt x="512" y="111"/>
                      </a:lnTo>
                      <a:lnTo>
                        <a:pt x="522" y="113"/>
                      </a:lnTo>
                      <a:lnTo>
                        <a:pt x="524" y="111"/>
                      </a:lnTo>
                      <a:lnTo>
                        <a:pt x="528" y="109"/>
                      </a:lnTo>
                      <a:lnTo>
                        <a:pt x="531" y="105"/>
                      </a:lnTo>
                      <a:lnTo>
                        <a:pt x="526" y="101"/>
                      </a:lnTo>
                      <a:lnTo>
                        <a:pt x="520" y="101"/>
                      </a:lnTo>
                      <a:lnTo>
                        <a:pt x="510" y="97"/>
                      </a:lnTo>
                      <a:lnTo>
                        <a:pt x="512" y="95"/>
                      </a:lnTo>
                      <a:lnTo>
                        <a:pt x="514" y="97"/>
                      </a:lnTo>
                      <a:lnTo>
                        <a:pt x="520" y="99"/>
                      </a:lnTo>
                      <a:lnTo>
                        <a:pt x="528" y="99"/>
                      </a:lnTo>
                      <a:lnTo>
                        <a:pt x="533" y="101"/>
                      </a:lnTo>
                      <a:lnTo>
                        <a:pt x="543" y="99"/>
                      </a:lnTo>
                      <a:lnTo>
                        <a:pt x="549" y="95"/>
                      </a:lnTo>
                      <a:lnTo>
                        <a:pt x="551" y="97"/>
                      </a:lnTo>
                      <a:lnTo>
                        <a:pt x="557" y="97"/>
                      </a:lnTo>
                      <a:lnTo>
                        <a:pt x="561" y="93"/>
                      </a:lnTo>
                      <a:lnTo>
                        <a:pt x="578" y="88"/>
                      </a:lnTo>
                      <a:lnTo>
                        <a:pt x="582" y="84"/>
                      </a:lnTo>
                      <a:lnTo>
                        <a:pt x="584" y="80"/>
                      </a:lnTo>
                      <a:lnTo>
                        <a:pt x="580" y="80"/>
                      </a:lnTo>
                      <a:lnTo>
                        <a:pt x="568" y="78"/>
                      </a:lnTo>
                      <a:lnTo>
                        <a:pt x="564" y="76"/>
                      </a:lnTo>
                      <a:lnTo>
                        <a:pt x="559" y="74"/>
                      </a:lnTo>
                      <a:lnTo>
                        <a:pt x="566" y="72"/>
                      </a:lnTo>
                      <a:lnTo>
                        <a:pt x="572" y="74"/>
                      </a:lnTo>
                      <a:lnTo>
                        <a:pt x="580" y="78"/>
                      </a:lnTo>
                      <a:lnTo>
                        <a:pt x="584" y="78"/>
                      </a:lnTo>
                      <a:lnTo>
                        <a:pt x="588" y="78"/>
                      </a:lnTo>
                      <a:lnTo>
                        <a:pt x="605" y="68"/>
                      </a:lnTo>
                      <a:lnTo>
                        <a:pt x="601" y="66"/>
                      </a:lnTo>
                      <a:lnTo>
                        <a:pt x="605" y="64"/>
                      </a:lnTo>
                      <a:lnTo>
                        <a:pt x="615" y="66"/>
                      </a:lnTo>
                      <a:lnTo>
                        <a:pt x="615" y="68"/>
                      </a:lnTo>
                      <a:lnTo>
                        <a:pt x="621" y="68"/>
                      </a:lnTo>
                      <a:lnTo>
                        <a:pt x="627" y="70"/>
                      </a:lnTo>
                      <a:lnTo>
                        <a:pt x="627" y="66"/>
                      </a:lnTo>
                      <a:lnTo>
                        <a:pt x="623" y="62"/>
                      </a:lnTo>
                      <a:lnTo>
                        <a:pt x="619" y="64"/>
                      </a:lnTo>
                      <a:lnTo>
                        <a:pt x="617" y="62"/>
                      </a:lnTo>
                      <a:lnTo>
                        <a:pt x="625" y="60"/>
                      </a:lnTo>
                      <a:lnTo>
                        <a:pt x="630" y="64"/>
                      </a:lnTo>
                      <a:lnTo>
                        <a:pt x="632" y="66"/>
                      </a:lnTo>
                      <a:lnTo>
                        <a:pt x="646" y="62"/>
                      </a:lnTo>
                      <a:lnTo>
                        <a:pt x="648" y="60"/>
                      </a:lnTo>
                      <a:lnTo>
                        <a:pt x="654" y="60"/>
                      </a:lnTo>
                      <a:lnTo>
                        <a:pt x="660" y="51"/>
                      </a:lnTo>
                      <a:lnTo>
                        <a:pt x="658" y="47"/>
                      </a:lnTo>
                      <a:lnTo>
                        <a:pt x="658" y="45"/>
                      </a:lnTo>
                      <a:lnTo>
                        <a:pt x="656" y="43"/>
                      </a:lnTo>
                      <a:lnTo>
                        <a:pt x="660" y="37"/>
                      </a:lnTo>
                      <a:lnTo>
                        <a:pt x="660" y="41"/>
                      </a:lnTo>
                      <a:lnTo>
                        <a:pt x="663" y="43"/>
                      </a:lnTo>
                      <a:lnTo>
                        <a:pt x="671" y="41"/>
                      </a:lnTo>
                      <a:lnTo>
                        <a:pt x="673" y="39"/>
                      </a:lnTo>
                      <a:lnTo>
                        <a:pt x="669" y="39"/>
                      </a:lnTo>
                      <a:lnTo>
                        <a:pt x="665" y="41"/>
                      </a:lnTo>
                      <a:lnTo>
                        <a:pt x="663" y="39"/>
                      </a:lnTo>
                      <a:lnTo>
                        <a:pt x="665" y="37"/>
                      </a:lnTo>
                      <a:lnTo>
                        <a:pt x="677" y="35"/>
                      </a:lnTo>
                      <a:lnTo>
                        <a:pt x="677" y="33"/>
                      </a:lnTo>
                      <a:lnTo>
                        <a:pt x="675" y="31"/>
                      </a:lnTo>
                      <a:lnTo>
                        <a:pt x="677" y="29"/>
                      </a:lnTo>
                      <a:lnTo>
                        <a:pt x="669" y="29"/>
                      </a:lnTo>
                      <a:lnTo>
                        <a:pt x="667" y="27"/>
                      </a:lnTo>
                      <a:lnTo>
                        <a:pt x="660" y="27"/>
                      </a:lnTo>
                      <a:lnTo>
                        <a:pt x="656" y="25"/>
                      </a:lnTo>
                      <a:lnTo>
                        <a:pt x="652" y="27"/>
                      </a:lnTo>
                      <a:lnTo>
                        <a:pt x="648" y="25"/>
                      </a:lnTo>
                      <a:lnTo>
                        <a:pt x="642" y="31"/>
                      </a:lnTo>
                      <a:lnTo>
                        <a:pt x="642" y="33"/>
                      </a:lnTo>
                      <a:lnTo>
                        <a:pt x="644" y="35"/>
                      </a:lnTo>
                      <a:lnTo>
                        <a:pt x="640" y="37"/>
                      </a:lnTo>
                      <a:lnTo>
                        <a:pt x="636" y="37"/>
                      </a:lnTo>
                      <a:lnTo>
                        <a:pt x="632" y="39"/>
                      </a:lnTo>
                      <a:lnTo>
                        <a:pt x="625" y="45"/>
                      </a:lnTo>
                      <a:lnTo>
                        <a:pt x="617" y="49"/>
                      </a:lnTo>
                      <a:lnTo>
                        <a:pt x="615" y="51"/>
                      </a:lnTo>
                      <a:lnTo>
                        <a:pt x="613" y="53"/>
                      </a:lnTo>
                      <a:lnTo>
                        <a:pt x="609" y="53"/>
                      </a:lnTo>
                      <a:lnTo>
                        <a:pt x="607" y="55"/>
                      </a:lnTo>
                      <a:lnTo>
                        <a:pt x="603" y="58"/>
                      </a:lnTo>
                      <a:lnTo>
                        <a:pt x="603" y="53"/>
                      </a:lnTo>
                      <a:lnTo>
                        <a:pt x="603" y="49"/>
                      </a:lnTo>
                      <a:lnTo>
                        <a:pt x="605" y="45"/>
                      </a:lnTo>
                      <a:lnTo>
                        <a:pt x="605" y="43"/>
                      </a:lnTo>
                      <a:lnTo>
                        <a:pt x="609" y="43"/>
                      </a:lnTo>
                      <a:lnTo>
                        <a:pt x="613" y="37"/>
                      </a:lnTo>
                      <a:lnTo>
                        <a:pt x="611" y="35"/>
                      </a:lnTo>
                      <a:lnTo>
                        <a:pt x="611" y="31"/>
                      </a:lnTo>
                      <a:lnTo>
                        <a:pt x="609" y="31"/>
                      </a:lnTo>
                      <a:lnTo>
                        <a:pt x="601" y="33"/>
                      </a:lnTo>
                      <a:lnTo>
                        <a:pt x="594" y="39"/>
                      </a:lnTo>
                      <a:lnTo>
                        <a:pt x="590" y="43"/>
                      </a:lnTo>
                      <a:lnTo>
                        <a:pt x="586" y="45"/>
                      </a:lnTo>
                      <a:lnTo>
                        <a:pt x="588" y="41"/>
                      </a:lnTo>
                      <a:lnTo>
                        <a:pt x="590" y="37"/>
                      </a:lnTo>
                      <a:lnTo>
                        <a:pt x="592" y="33"/>
                      </a:lnTo>
                      <a:lnTo>
                        <a:pt x="594" y="31"/>
                      </a:lnTo>
                      <a:lnTo>
                        <a:pt x="597" y="33"/>
                      </a:lnTo>
                      <a:lnTo>
                        <a:pt x="597" y="31"/>
                      </a:lnTo>
                      <a:lnTo>
                        <a:pt x="594" y="27"/>
                      </a:lnTo>
                      <a:lnTo>
                        <a:pt x="586" y="29"/>
                      </a:lnTo>
                      <a:lnTo>
                        <a:pt x="582" y="27"/>
                      </a:lnTo>
                      <a:lnTo>
                        <a:pt x="588" y="25"/>
                      </a:lnTo>
                      <a:lnTo>
                        <a:pt x="586" y="22"/>
                      </a:lnTo>
                      <a:lnTo>
                        <a:pt x="590" y="20"/>
                      </a:lnTo>
                      <a:lnTo>
                        <a:pt x="590" y="22"/>
                      </a:lnTo>
                      <a:lnTo>
                        <a:pt x="599" y="20"/>
                      </a:lnTo>
                      <a:lnTo>
                        <a:pt x="594" y="18"/>
                      </a:lnTo>
                      <a:lnTo>
                        <a:pt x="592" y="14"/>
                      </a:lnTo>
                      <a:lnTo>
                        <a:pt x="590" y="12"/>
                      </a:lnTo>
                      <a:lnTo>
                        <a:pt x="597" y="8"/>
                      </a:lnTo>
                      <a:lnTo>
                        <a:pt x="597" y="6"/>
                      </a:lnTo>
                      <a:lnTo>
                        <a:pt x="594" y="6"/>
                      </a:lnTo>
                      <a:lnTo>
                        <a:pt x="592" y="2"/>
                      </a:lnTo>
                      <a:lnTo>
                        <a:pt x="590" y="4"/>
                      </a:lnTo>
                      <a:lnTo>
                        <a:pt x="588" y="6"/>
                      </a:lnTo>
                      <a:lnTo>
                        <a:pt x="588" y="2"/>
                      </a:lnTo>
                      <a:lnTo>
                        <a:pt x="586" y="0"/>
                      </a:lnTo>
                      <a:lnTo>
                        <a:pt x="582" y="2"/>
                      </a:lnTo>
                      <a:lnTo>
                        <a:pt x="574" y="4"/>
                      </a:lnTo>
                      <a:lnTo>
                        <a:pt x="576" y="6"/>
                      </a:lnTo>
                      <a:lnTo>
                        <a:pt x="572" y="8"/>
                      </a:lnTo>
                      <a:lnTo>
                        <a:pt x="570" y="8"/>
                      </a:lnTo>
                      <a:lnTo>
                        <a:pt x="564" y="8"/>
                      </a:lnTo>
                      <a:lnTo>
                        <a:pt x="559" y="12"/>
                      </a:lnTo>
                      <a:lnTo>
                        <a:pt x="564" y="14"/>
                      </a:lnTo>
                      <a:lnTo>
                        <a:pt x="561" y="16"/>
                      </a:lnTo>
                      <a:lnTo>
                        <a:pt x="557" y="16"/>
                      </a:lnTo>
                      <a:lnTo>
                        <a:pt x="549" y="22"/>
                      </a:lnTo>
                      <a:lnTo>
                        <a:pt x="549" y="25"/>
                      </a:lnTo>
                      <a:lnTo>
                        <a:pt x="553" y="25"/>
                      </a:lnTo>
                      <a:lnTo>
                        <a:pt x="555" y="27"/>
                      </a:lnTo>
                      <a:lnTo>
                        <a:pt x="557" y="27"/>
                      </a:lnTo>
                      <a:lnTo>
                        <a:pt x="561" y="27"/>
                      </a:lnTo>
                      <a:lnTo>
                        <a:pt x="564" y="29"/>
                      </a:lnTo>
                      <a:lnTo>
                        <a:pt x="557" y="35"/>
                      </a:lnTo>
                      <a:lnTo>
                        <a:pt x="551" y="37"/>
                      </a:lnTo>
                      <a:lnTo>
                        <a:pt x="551" y="39"/>
                      </a:lnTo>
                      <a:lnTo>
                        <a:pt x="557" y="39"/>
                      </a:lnTo>
                      <a:lnTo>
                        <a:pt x="557" y="37"/>
                      </a:lnTo>
                      <a:lnTo>
                        <a:pt x="561" y="35"/>
                      </a:lnTo>
                      <a:lnTo>
                        <a:pt x="561" y="37"/>
                      </a:lnTo>
                      <a:lnTo>
                        <a:pt x="561" y="39"/>
                      </a:lnTo>
                      <a:lnTo>
                        <a:pt x="547" y="45"/>
                      </a:lnTo>
                      <a:lnTo>
                        <a:pt x="545" y="45"/>
                      </a:lnTo>
                      <a:lnTo>
                        <a:pt x="543" y="45"/>
                      </a:lnTo>
                      <a:lnTo>
                        <a:pt x="539" y="45"/>
                      </a:lnTo>
                      <a:lnTo>
                        <a:pt x="535" y="47"/>
                      </a:lnTo>
                      <a:lnTo>
                        <a:pt x="531" y="49"/>
                      </a:lnTo>
                      <a:lnTo>
                        <a:pt x="531" y="51"/>
                      </a:lnTo>
                      <a:lnTo>
                        <a:pt x="535" y="55"/>
                      </a:lnTo>
                      <a:lnTo>
                        <a:pt x="531" y="58"/>
                      </a:lnTo>
                      <a:lnTo>
                        <a:pt x="528" y="58"/>
                      </a:lnTo>
                      <a:lnTo>
                        <a:pt x="526" y="60"/>
                      </a:lnTo>
                      <a:lnTo>
                        <a:pt x="518" y="60"/>
                      </a:lnTo>
                      <a:lnTo>
                        <a:pt x="526" y="60"/>
                      </a:lnTo>
                      <a:lnTo>
                        <a:pt x="528" y="55"/>
                      </a:lnTo>
                      <a:lnTo>
                        <a:pt x="524" y="55"/>
                      </a:lnTo>
                      <a:lnTo>
                        <a:pt x="524" y="51"/>
                      </a:lnTo>
                      <a:lnTo>
                        <a:pt x="528" y="49"/>
                      </a:lnTo>
                      <a:lnTo>
                        <a:pt x="535" y="45"/>
                      </a:lnTo>
                      <a:lnTo>
                        <a:pt x="526" y="45"/>
                      </a:lnTo>
                      <a:lnTo>
                        <a:pt x="524" y="43"/>
                      </a:lnTo>
                      <a:lnTo>
                        <a:pt x="520" y="41"/>
                      </a:lnTo>
                      <a:lnTo>
                        <a:pt x="514" y="43"/>
                      </a:lnTo>
                      <a:lnTo>
                        <a:pt x="510" y="47"/>
                      </a:lnTo>
                      <a:lnTo>
                        <a:pt x="514" y="47"/>
                      </a:lnTo>
                      <a:lnTo>
                        <a:pt x="516" y="51"/>
                      </a:lnTo>
                      <a:lnTo>
                        <a:pt x="514" y="51"/>
                      </a:lnTo>
                      <a:lnTo>
                        <a:pt x="508" y="49"/>
                      </a:lnTo>
                      <a:lnTo>
                        <a:pt x="502" y="49"/>
                      </a:lnTo>
                      <a:lnTo>
                        <a:pt x="498" y="49"/>
                      </a:lnTo>
                      <a:lnTo>
                        <a:pt x="469" y="49"/>
                      </a:lnTo>
                      <a:lnTo>
                        <a:pt x="467" y="45"/>
                      </a:lnTo>
                      <a:lnTo>
                        <a:pt x="456" y="45"/>
                      </a:lnTo>
                      <a:lnTo>
                        <a:pt x="452" y="43"/>
                      </a:lnTo>
                      <a:lnTo>
                        <a:pt x="454" y="39"/>
                      </a:lnTo>
                      <a:lnTo>
                        <a:pt x="452" y="37"/>
                      </a:lnTo>
                      <a:lnTo>
                        <a:pt x="448" y="37"/>
                      </a:lnTo>
                      <a:lnTo>
                        <a:pt x="436" y="39"/>
                      </a:lnTo>
                      <a:lnTo>
                        <a:pt x="425" y="41"/>
                      </a:lnTo>
                      <a:lnTo>
                        <a:pt x="419" y="45"/>
                      </a:lnTo>
                      <a:lnTo>
                        <a:pt x="425" y="45"/>
                      </a:lnTo>
                      <a:lnTo>
                        <a:pt x="432" y="43"/>
                      </a:lnTo>
                      <a:lnTo>
                        <a:pt x="438" y="43"/>
                      </a:lnTo>
                      <a:lnTo>
                        <a:pt x="450" y="39"/>
                      </a:lnTo>
                      <a:lnTo>
                        <a:pt x="446" y="43"/>
                      </a:lnTo>
                      <a:lnTo>
                        <a:pt x="438" y="45"/>
                      </a:lnTo>
                      <a:lnTo>
                        <a:pt x="427" y="45"/>
                      </a:lnTo>
                      <a:lnTo>
                        <a:pt x="419" y="49"/>
                      </a:lnTo>
                      <a:lnTo>
                        <a:pt x="419" y="53"/>
                      </a:lnTo>
                      <a:lnTo>
                        <a:pt x="417" y="55"/>
                      </a:lnTo>
                      <a:lnTo>
                        <a:pt x="417" y="60"/>
                      </a:lnTo>
                      <a:lnTo>
                        <a:pt x="409" y="62"/>
                      </a:lnTo>
                      <a:lnTo>
                        <a:pt x="407" y="66"/>
                      </a:lnTo>
                      <a:lnTo>
                        <a:pt x="407" y="62"/>
                      </a:lnTo>
                      <a:lnTo>
                        <a:pt x="407" y="58"/>
                      </a:lnTo>
                      <a:lnTo>
                        <a:pt x="413" y="58"/>
                      </a:lnTo>
                      <a:lnTo>
                        <a:pt x="415" y="51"/>
                      </a:lnTo>
                      <a:lnTo>
                        <a:pt x="411" y="51"/>
                      </a:lnTo>
                      <a:lnTo>
                        <a:pt x="409" y="53"/>
                      </a:lnTo>
                      <a:lnTo>
                        <a:pt x="409" y="49"/>
                      </a:lnTo>
                      <a:lnTo>
                        <a:pt x="405" y="49"/>
                      </a:lnTo>
                      <a:lnTo>
                        <a:pt x="403" y="47"/>
                      </a:lnTo>
                      <a:lnTo>
                        <a:pt x="396" y="49"/>
                      </a:lnTo>
                      <a:lnTo>
                        <a:pt x="384" y="49"/>
                      </a:lnTo>
                      <a:lnTo>
                        <a:pt x="380" y="51"/>
                      </a:lnTo>
                      <a:lnTo>
                        <a:pt x="370" y="51"/>
                      </a:lnTo>
                      <a:lnTo>
                        <a:pt x="359" y="49"/>
                      </a:lnTo>
                      <a:lnTo>
                        <a:pt x="353" y="47"/>
                      </a:lnTo>
                      <a:lnTo>
                        <a:pt x="361" y="43"/>
                      </a:lnTo>
                      <a:lnTo>
                        <a:pt x="366" y="43"/>
                      </a:lnTo>
                      <a:lnTo>
                        <a:pt x="370" y="43"/>
                      </a:lnTo>
                      <a:lnTo>
                        <a:pt x="370" y="39"/>
                      </a:lnTo>
                      <a:lnTo>
                        <a:pt x="363" y="35"/>
                      </a:lnTo>
                      <a:lnTo>
                        <a:pt x="359" y="35"/>
                      </a:lnTo>
                      <a:lnTo>
                        <a:pt x="357" y="35"/>
                      </a:lnTo>
                      <a:lnTo>
                        <a:pt x="355" y="37"/>
                      </a:lnTo>
                      <a:lnTo>
                        <a:pt x="341" y="35"/>
                      </a:lnTo>
                      <a:lnTo>
                        <a:pt x="339" y="33"/>
                      </a:lnTo>
                      <a:lnTo>
                        <a:pt x="330" y="31"/>
                      </a:lnTo>
                      <a:lnTo>
                        <a:pt x="324" y="31"/>
                      </a:lnTo>
                      <a:lnTo>
                        <a:pt x="320" y="27"/>
                      </a:lnTo>
                      <a:lnTo>
                        <a:pt x="312" y="27"/>
                      </a:lnTo>
                      <a:lnTo>
                        <a:pt x="306" y="25"/>
                      </a:lnTo>
                      <a:lnTo>
                        <a:pt x="302" y="29"/>
                      </a:lnTo>
                      <a:lnTo>
                        <a:pt x="297" y="31"/>
                      </a:lnTo>
                      <a:lnTo>
                        <a:pt x="291" y="33"/>
                      </a:lnTo>
                      <a:lnTo>
                        <a:pt x="285" y="31"/>
                      </a:lnTo>
                      <a:lnTo>
                        <a:pt x="295" y="27"/>
                      </a:lnTo>
                      <a:lnTo>
                        <a:pt x="293" y="25"/>
                      </a:lnTo>
                      <a:lnTo>
                        <a:pt x="297" y="20"/>
                      </a:lnTo>
                      <a:lnTo>
                        <a:pt x="293" y="22"/>
                      </a:lnTo>
                      <a:lnTo>
                        <a:pt x="291" y="22"/>
                      </a:lnTo>
                      <a:lnTo>
                        <a:pt x="289" y="27"/>
                      </a:lnTo>
                      <a:lnTo>
                        <a:pt x="285" y="27"/>
                      </a:lnTo>
                      <a:lnTo>
                        <a:pt x="279" y="31"/>
                      </a:lnTo>
                      <a:lnTo>
                        <a:pt x="273" y="29"/>
                      </a:lnTo>
                      <a:lnTo>
                        <a:pt x="273" y="27"/>
                      </a:lnTo>
                      <a:lnTo>
                        <a:pt x="275" y="22"/>
                      </a:lnTo>
                      <a:lnTo>
                        <a:pt x="273" y="16"/>
                      </a:lnTo>
                      <a:lnTo>
                        <a:pt x="271" y="16"/>
                      </a:lnTo>
                      <a:lnTo>
                        <a:pt x="269" y="18"/>
                      </a:lnTo>
                      <a:lnTo>
                        <a:pt x="269" y="20"/>
                      </a:lnTo>
                      <a:lnTo>
                        <a:pt x="264" y="22"/>
                      </a:lnTo>
                      <a:lnTo>
                        <a:pt x="262" y="22"/>
                      </a:lnTo>
                      <a:lnTo>
                        <a:pt x="252" y="27"/>
                      </a:lnTo>
                      <a:lnTo>
                        <a:pt x="250" y="25"/>
                      </a:lnTo>
                      <a:lnTo>
                        <a:pt x="240" y="29"/>
                      </a:lnTo>
                      <a:lnTo>
                        <a:pt x="231" y="29"/>
                      </a:lnTo>
                      <a:lnTo>
                        <a:pt x="225" y="31"/>
                      </a:lnTo>
                      <a:lnTo>
                        <a:pt x="219" y="31"/>
                      </a:lnTo>
                      <a:lnTo>
                        <a:pt x="211" y="35"/>
                      </a:lnTo>
                      <a:lnTo>
                        <a:pt x="207" y="37"/>
                      </a:lnTo>
                      <a:lnTo>
                        <a:pt x="203" y="39"/>
                      </a:lnTo>
                      <a:lnTo>
                        <a:pt x="198" y="41"/>
                      </a:lnTo>
                      <a:lnTo>
                        <a:pt x="201" y="35"/>
                      </a:lnTo>
                      <a:lnTo>
                        <a:pt x="207" y="35"/>
                      </a:lnTo>
                      <a:lnTo>
                        <a:pt x="211" y="33"/>
                      </a:lnTo>
                      <a:lnTo>
                        <a:pt x="215" y="31"/>
                      </a:lnTo>
                      <a:lnTo>
                        <a:pt x="221" y="29"/>
                      </a:lnTo>
                      <a:lnTo>
                        <a:pt x="225" y="29"/>
                      </a:lnTo>
                      <a:lnTo>
                        <a:pt x="231" y="29"/>
                      </a:lnTo>
                      <a:lnTo>
                        <a:pt x="238" y="27"/>
                      </a:lnTo>
                      <a:lnTo>
                        <a:pt x="242" y="25"/>
                      </a:lnTo>
                      <a:lnTo>
                        <a:pt x="250" y="25"/>
                      </a:lnTo>
                      <a:lnTo>
                        <a:pt x="254" y="20"/>
                      </a:lnTo>
                      <a:lnTo>
                        <a:pt x="250" y="20"/>
                      </a:lnTo>
                      <a:lnTo>
                        <a:pt x="248" y="22"/>
                      </a:lnTo>
                      <a:lnTo>
                        <a:pt x="242" y="22"/>
                      </a:lnTo>
                      <a:lnTo>
                        <a:pt x="236" y="25"/>
                      </a:lnTo>
                      <a:lnTo>
                        <a:pt x="225" y="27"/>
                      </a:lnTo>
                      <a:lnTo>
                        <a:pt x="219" y="27"/>
                      </a:lnTo>
                      <a:lnTo>
                        <a:pt x="213" y="31"/>
                      </a:lnTo>
                      <a:lnTo>
                        <a:pt x="205" y="31"/>
                      </a:lnTo>
                      <a:lnTo>
                        <a:pt x="198" y="31"/>
                      </a:lnTo>
                      <a:lnTo>
                        <a:pt x="194" y="33"/>
                      </a:lnTo>
                      <a:lnTo>
                        <a:pt x="190" y="35"/>
                      </a:lnTo>
                      <a:lnTo>
                        <a:pt x="190" y="39"/>
                      </a:lnTo>
                      <a:lnTo>
                        <a:pt x="188" y="41"/>
                      </a:lnTo>
                      <a:lnTo>
                        <a:pt x="188" y="37"/>
                      </a:lnTo>
                      <a:lnTo>
                        <a:pt x="186" y="35"/>
                      </a:lnTo>
                      <a:lnTo>
                        <a:pt x="186" y="33"/>
                      </a:lnTo>
                      <a:lnTo>
                        <a:pt x="182" y="33"/>
                      </a:lnTo>
                      <a:lnTo>
                        <a:pt x="180" y="35"/>
                      </a:lnTo>
                      <a:lnTo>
                        <a:pt x="180" y="39"/>
                      </a:lnTo>
                      <a:lnTo>
                        <a:pt x="178" y="37"/>
                      </a:lnTo>
                      <a:lnTo>
                        <a:pt x="174" y="37"/>
                      </a:lnTo>
                      <a:lnTo>
                        <a:pt x="170" y="37"/>
                      </a:lnTo>
                      <a:lnTo>
                        <a:pt x="161" y="35"/>
                      </a:lnTo>
                      <a:lnTo>
                        <a:pt x="159" y="33"/>
                      </a:lnTo>
                      <a:lnTo>
                        <a:pt x="155" y="29"/>
                      </a:lnTo>
                      <a:lnTo>
                        <a:pt x="151" y="27"/>
                      </a:lnTo>
                      <a:lnTo>
                        <a:pt x="141" y="27"/>
                      </a:lnTo>
                      <a:lnTo>
                        <a:pt x="89" y="70"/>
                      </a:lnTo>
                      <a:lnTo>
                        <a:pt x="0" y="144"/>
                      </a:lnTo>
                      <a:lnTo>
                        <a:pt x="5" y="148"/>
                      </a:lnTo>
                      <a:lnTo>
                        <a:pt x="13" y="144"/>
                      </a:lnTo>
                      <a:lnTo>
                        <a:pt x="19" y="146"/>
                      </a:lnTo>
                      <a:lnTo>
                        <a:pt x="15" y="154"/>
                      </a:lnTo>
                      <a:lnTo>
                        <a:pt x="17" y="163"/>
                      </a:lnTo>
                      <a:lnTo>
                        <a:pt x="31" y="159"/>
                      </a:lnTo>
                      <a:lnTo>
                        <a:pt x="38" y="154"/>
                      </a:lnTo>
                      <a:lnTo>
                        <a:pt x="46" y="152"/>
                      </a:lnTo>
                      <a:lnTo>
                        <a:pt x="48" y="157"/>
                      </a:lnTo>
                      <a:lnTo>
                        <a:pt x="44" y="163"/>
                      </a:lnTo>
                      <a:lnTo>
                        <a:pt x="48" y="165"/>
                      </a:lnTo>
                      <a:lnTo>
                        <a:pt x="46" y="169"/>
                      </a:lnTo>
                      <a:lnTo>
                        <a:pt x="50" y="175"/>
                      </a:lnTo>
                      <a:lnTo>
                        <a:pt x="42" y="192"/>
                      </a:lnTo>
                      <a:lnTo>
                        <a:pt x="48" y="196"/>
                      </a:lnTo>
                      <a:lnTo>
                        <a:pt x="50" y="198"/>
                      </a:lnTo>
                      <a:lnTo>
                        <a:pt x="52" y="200"/>
                      </a:lnTo>
                      <a:lnTo>
                        <a:pt x="52" y="204"/>
                      </a:lnTo>
                      <a:lnTo>
                        <a:pt x="50" y="208"/>
                      </a:lnTo>
                      <a:lnTo>
                        <a:pt x="46" y="212"/>
                      </a:lnTo>
                      <a:lnTo>
                        <a:pt x="50" y="212"/>
                      </a:lnTo>
                      <a:lnTo>
                        <a:pt x="42" y="214"/>
                      </a:lnTo>
                      <a:lnTo>
                        <a:pt x="38" y="218"/>
                      </a:lnTo>
                      <a:lnTo>
                        <a:pt x="33" y="223"/>
                      </a:lnTo>
                      <a:lnTo>
                        <a:pt x="29" y="227"/>
                      </a:lnTo>
                      <a:lnTo>
                        <a:pt x="29" y="233"/>
                      </a:lnTo>
                      <a:lnTo>
                        <a:pt x="31" y="233"/>
                      </a:lnTo>
                      <a:lnTo>
                        <a:pt x="36" y="233"/>
                      </a:lnTo>
                      <a:lnTo>
                        <a:pt x="44" y="227"/>
                      </a:lnTo>
                      <a:lnTo>
                        <a:pt x="44" y="229"/>
                      </a:lnTo>
                      <a:lnTo>
                        <a:pt x="38" y="233"/>
                      </a:lnTo>
                      <a:lnTo>
                        <a:pt x="44" y="235"/>
                      </a:lnTo>
                      <a:lnTo>
                        <a:pt x="36" y="235"/>
                      </a:lnTo>
                      <a:lnTo>
                        <a:pt x="33" y="237"/>
                      </a:lnTo>
                      <a:lnTo>
                        <a:pt x="31" y="239"/>
                      </a:lnTo>
                      <a:lnTo>
                        <a:pt x="31" y="241"/>
                      </a:lnTo>
                      <a:lnTo>
                        <a:pt x="33" y="243"/>
                      </a:lnTo>
                      <a:lnTo>
                        <a:pt x="38" y="243"/>
                      </a:lnTo>
                      <a:lnTo>
                        <a:pt x="33" y="247"/>
                      </a:lnTo>
                      <a:lnTo>
                        <a:pt x="31" y="251"/>
                      </a:lnTo>
                      <a:lnTo>
                        <a:pt x="38" y="251"/>
                      </a:lnTo>
                      <a:lnTo>
                        <a:pt x="44" y="247"/>
                      </a:lnTo>
                      <a:lnTo>
                        <a:pt x="44" y="249"/>
                      </a:lnTo>
                      <a:lnTo>
                        <a:pt x="42" y="253"/>
                      </a:lnTo>
                      <a:lnTo>
                        <a:pt x="42" y="251"/>
                      </a:lnTo>
                      <a:lnTo>
                        <a:pt x="27" y="256"/>
                      </a:lnTo>
                      <a:lnTo>
                        <a:pt x="27" y="258"/>
                      </a:lnTo>
                      <a:lnTo>
                        <a:pt x="33" y="258"/>
                      </a:lnTo>
                      <a:lnTo>
                        <a:pt x="40" y="258"/>
                      </a:lnTo>
                      <a:lnTo>
                        <a:pt x="40" y="260"/>
                      </a:lnTo>
                      <a:lnTo>
                        <a:pt x="29" y="260"/>
                      </a:lnTo>
                      <a:lnTo>
                        <a:pt x="27" y="262"/>
                      </a:lnTo>
                      <a:lnTo>
                        <a:pt x="29" y="264"/>
                      </a:lnTo>
                      <a:lnTo>
                        <a:pt x="25" y="266"/>
                      </a:lnTo>
                      <a:lnTo>
                        <a:pt x="31" y="268"/>
                      </a:lnTo>
                      <a:lnTo>
                        <a:pt x="27" y="268"/>
                      </a:lnTo>
                      <a:lnTo>
                        <a:pt x="29" y="272"/>
                      </a:lnTo>
                      <a:lnTo>
                        <a:pt x="31" y="272"/>
                      </a:lnTo>
                      <a:lnTo>
                        <a:pt x="33" y="276"/>
                      </a:lnTo>
                      <a:lnTo>
                        <a:pt x="38" y="276"/>
                      </a:lnTo>
                      <a:lnTo>
                        <a:pt x="38" y="272"/>
                      </a:lnTo>
                      <a:lnTo>
                        <a:pt x="44" y="268"/>
                      </a:lnTo>
                      <a:lnTo>
                        <a:pt x="40" y="274"/>
                      </a:lnTo>
                      <a:lnTo>
                        <a:pt x="40" y="276"/>
                      </a:lnTo>
                      <a:lnTo>
                        <a:pt x="42" y="276"/>
                      </a:lnTo>
                      <a:lnTo>
                        <a:pt x="50" y="270"/>
                      </a:lnTo>
                      <a:lnTo>
                        <a:pt x="46" y="276"/>
                      </a:lnTo>
                      <a:lnTo>
                        <a:pt x="50" y="278"/>
                      </a:lnTo>
                      <a:lnTo>
                        <a:pt x="42" y="280"/>
                      </a:lnTo>
                      <a:lnTo>
                        <a:pt x="40" y="284"/>
                      </a:lnTo>
                      <a:lnTo>
                        <a:pt x="40" y="286"/>
                      </a:lnTo>
                      <a:lnTo>
                        <a:pt x="44" y="289"/>
                      </a:lnTo>
                      <a:lnTo>
                        <a:pt x="46" y="286"/>
                      </a:lnTo>
                      <a:lnTo>
                        <a:pt x="50" y="291"/>
                      </a:lnTo>
                      <a:lnTo>
                        <a:pt x="54" y="289"/>
                      </a:lnTo>
                      <a:lnTo>
                        <a:pt x="52" y="293"/>
                      </a:lnTo>
                      <a:lnTo>
                        <a:pt x="54" y="295"/>
                      </a:lnTo>
                      <a:lnTo>
                        <a:pt x="50" y="297"/>
                      </a:lnTo>
                      <a:lnTo>
                        <a:pt x="357" y="297"/>
                      </a:lnTo>
                      <a:lnTo>
                        <a:pt x="361" y="291"/>
                      </a:lnTo>
                      <a:lnTo>
                        <a:pt x="363" y="291"/>
                      </a:lnTo>
                      <a:lnTo>
                        <a:pt x="361" y="297"/>
                      </a:lnTo>
                      <a:lnTo>
                        <a:pt x="368" y="301"/>
                      </a:lnTo>
                      <a:lnTo>
                        <a:pt x="378" y="301"/>
                      </a:lnTo>
                      <a:lnTo>
                        <a:pt x="384" y="305"/>
                      </a:lnTo>
                      <a:lnTo>
                        <a:pt x="390" y="309"/>
                      </a:lnTo>
                      <a:lnTo>
                        <a:pt x="394" y="307"/>
                      </a:lnTo>
                      <a:lnTo>
                        <a:pt x="399" y="309"/>
                      </a:lnTo>
                      <a:lnTo>
                        <a:pt x="403" y="309"/>
                      </a:lnTo>
                      <a:lnTo>
                        <a:pt x="407" y="309"/>
                      </a:lnTo>
                      <a:lnTo>
                        <a:pt x="409" y="311"/>
                      </a:lnTo>
                      <a:lnTo>
                        <a:pt x="421" y="307"/>
                      </a:lnTo>
                      <a:lnTo>
                        <a:pt x="450" y="317"/>
                      </a:lnTo>
                      <a:lnTo>
                        <a:pt x="454" y="326"/>
                      </a:lnTo>
                      <a:lnTo>
                        <a:pt x="454" y="328"/>
                      </a:lnTo>
                      <a:lnTo>
                        <a:pt x="456" y="332"/>
                      </a:lnTo>
                      <a:lnTo>
                        <a:pt x="460" y="336"/>
                      </a:lnTo>
                      <a:lnTo>
                        <a:pt x="460" y="340"/>
                      </a:lnTo>
                      <a:lnTo>
                        <a:pt x="471" y="350"/>
                      </a:lnTo>
                      <a:lnTo>
                        <a:pt x="469" y="357"/>
                      </a:lnTo>
                      <a:lnTo>
                        <a:pt x="460" y="375"/>
                      </a:lnTo>
                      <a:lnTo>
                        <a:pt x="456" y="379"/>
                      </a:lnTo>
                      <a:lnTo>
                        <a:pt x="452" y="385"/>
                      </a:lnTo>
                      <a:lnTo>
                        <a:pt x="448" y="388"/>
                      </a:lnTo>
                      <a:lnTo>
                        <a:pt x="444" y="390"/>
                      </a:lnTo>
                      <a:lnTo>
                        <a:pt x="442" y="394"/>
                      </a:lnTo>
                      <a:lnTo>
                        <a:pt x="450" y="396"/>
                      </a:lnTo>
                      <a:lnTo>
                        <a:pt x="469" y="388"/>
                      </a:lnTo>
                      <a:lnTo>
                        <a:pt x="491" y="383"/>
                      </a:lnTo>
                      <a:lnTo>
                        <a:pt x="495" y="381"/>
                      </a:lnTo>
                      <a:lnTo>
                        <a:pt x="498" y="373"/>
                      </a:lnTo>
                      <a:lnTo>
                        <a:pt x="504" y="371"/>
                      </a:lnTo>
                      <a:lnTo>
                        <a:pt x="520" y="373"/>
                      </a:lnTo>
                      <a:lnTo>
                        <a:pt x="528" y="367"/>
                      </a:lnTo>
                      <a:lnTo>
                        <a:pt x="533" y="363"/>
                      </a:lnTo>
                      <a:lnTo>
                        <a:pt x="543" y="359"/>
                      </a:lnTo>
                      <a:lnTo>
                        <a:pt x="551" y="352"/>
                      </a:lnTo>
                      <a:lnTo>
                        <a:pt x="590" y="352"/>
                      </a:lnTo>
                      <a:lnTo>
                        <a:pt x="594" y="348"/>
                      </a:lnTo>
                      <a:lnTo>
                        <a:pt x="599" y="348"/>
                      </a:lnTo>
                      <a:lnTo>
                        <a:pt x="603" y="348"/>
                      </a:lnTo>
                      <a:lnTo>
                        <a:pt x="607" y="342"/>
                      </a:lnTo>
                      <a:lnTo>
                        <a:pt x="613" y="334"/>
                      </a:lnTo>
                      <a:lnTo>
                        <a:pt x="619" y="330"/>
                      </a:lnTo>
                      <a:lnTo>
                        <a:pt x="623" y="324"/>
                      </a:lnTo>
                      <a:lnTo>
                        <a:pt x="632" y="319"/>
                      </a:lnTo>
                      <a:lnTo>
                        <a:pt x="634" y="322"/>
                      </a:lnTo>
                      <a:lnTo>
                        <a:pt x="642" y="317"/>
                      </a:lnTo>
                      <a:lnTo>
                        <a:pt x="646" y="322"/>
                      </a:lnTo>
                      <a:lnTo>
                        <a:pt x="638" y="338"/>
                      </a:lnTo>
                      <a:lnTo>
                        <a:pt x="640" y="340"/>
                      </a:lnTo>
                      <a:lnTo>
                        <a:pt x="640" y="346"/>
                      </a:lnTo>
                      <a:lnTo>
                        <a:pt x="640" y="350"/>
                      </a:lnTo>
                      <a:lnTo>
                        <a:pt x="644" y="350"/>
                      </a:lnTo>
                      <a:lnTo>
                        <a:pt x="652" y="350"/>
                      </a:lnTo>
                      <a:lnTo>
                        <a:pt x="652" y="346"/>
                      </a:lnTo>
                      <a:lnTo>
                        <a:pt x="654" y="344"/>
                      </a:lnTo>
                      <a:lnTo>
                        <a:pt x="656" y="348"/>
                      </a:lnTo>
                      <a:lnTo>
                        <a:pt x="660" y="348"/>
                      </a:lnTo>
                      <a:lnTo>
                        <a:pt x="667" y="344"/>
                      </a:lnTo>
                      <a:lnTo>
                        <a:pt x="671" y="342"/>
                      </a:lnTo>
                      <a:lnTo>
                        <a:pt x="675" y="340"/>
                      </a:lnTo>
                      <a:lnTo>
                        <a:pt x="677" y="340"/>
                      </a:lnTo>
                      <a:lnTo>
                        <a:pt x="671" y="346"/>
                      </a:lnTo>
                      <a:lnTo>
                        <a:pt x="681" y="346"/>
                      </a:lnTo>
                      <a:lnTo>
                        <a:pt x="683" y="348"/>
                      </a:lnTo>
                      <a:lnTo>
                        <a:pt x="675" y="348"/>
                      </a:lnTo>
                      <a:lnTo>
                        <a:pt x="675" y="350"/>
                      </a:lnTo>
                      <a:lnTo>
                        <a:pt x="671" y="348"/>
                      </a:lnTo>
                      <a:lnTo>
                        <a:pt x="665" y="350"/>
                      </a:lnTo>
                      <a:lnTo>
                        <a:pt x="650" y="357"/>
                      </a:lnTo>
                      <a:lnTo>
                        <a:pt x="646" y="363"/>
                      </a:lnTo>
                      <a:lnTo>
                        <a:pt x="646" y="367"/>
                      </a:lnTo>
                      <a:lnTo>
                        <a:pt x="650" y="367"/>
                      </a:lnTo>
                      <a:lnTo>
                        <a:pt x="650" y="369"/>
                      </a:lnTo>
                      <a:lnTo>
                        <a:pt x="652" y="371"/>
                      </a:lnTo>
                      <a:lnTo>
                        <a:pt x="654" y="371"/>
                      </a:lnTo>
                      <a:lnTo>
                        <a:pt x="656" y="367"/>
                      </a:lnTo>
                      <a:lnTo>
                        <a:pt x="658" y="367"/>
                      </a:lnTo>
                      <a:lnTo>
                        <a:pt x="667" y="359"/>
                      </a:lnTo>
                      <a:lnTo>
                        <a:pt x="669" y="359"/>
                      </a:lnTo>
                      <a:lnTo>
                        <a:pt x="673" y="357"/>
                      </a:lnTo>
                      <a:lnTo>
                        <a:pt x="677" y="359"/>
                      </a:lnTo>
                      <a:lnTo>
                        <a:pt x="683" y="357"/>
                      </a:lnTo>
                      <a:lnTo>
                        <a:pt x="698" y="350"/>
                      </a:lnTo>
                      <a:lnTo>
                        <a:pt x="704" y="348"/>
                      </a:lnTo>
                      <a:lnTo>
                        <a:pt x="710" y="346"/>
                      </a:lnTo>
                      <a:lnTo>
                        <a:pt x="710" y="344"/>
                      </a:lnTo>
                      <a:lnTo>
                        <a:pt x="708" y="342"/>
                      </a:lnTo>
                      <a:lnTo>
                        <a:pt x="704" y="342"/>
                      </a:lnTo>
                      <a:lnTo>
                        <a:pt x="702" y="340"/>
                      </a:lnTo>
                      <a:lnTo>
                        <a:pt x="693" y="342"/>
                      </a:lnTo>
                      <a:lnTo>
                        <a:pt x="693" y="340"/>
                      </a:lnTo>
                      <a:lnTo>
                        <a:pt x="685" y="340"/>
                      </a:lnTo>
                      <a:lnTo>
                        <a:pt x="681" y="338"/>
                      </a:lnTo>
                      <a:lnTo>
                        <a:pt x="683" y="336"/>
                      </a:lnTo>
                      <a:lnTo>
                        <a:pt x="677" y="334"/>
                      </a:lnTo>
                      <a:lnTo>
                        <a:pt x="675" y="328"/>
                      </a:lnTo>
                      <a:lnTo>
                        <a:pt x="675" y="324"/>
                      </a:lnTo>
                      <a:lnTo>
                        <a:pt x="671" y="324"/>
                      </a:lnTo>
                      <a:lnTo>
                        <a:pt x="677" y="319"/>
                      </a:lnTo>
                      <a:lnTo>
                        <a:pt x="681" y="315"/>
                      </a:lnTo>
                      <a:lnTo>
                        <a:pt x="681" y="311"/>
                      </a:lnTo>
                      <a:lnTo>
                        <a:pt x="677" y="313"/>
                      </a:lnTo>
                      <a:lnTo>
                        <a:pt x="671" y="313"/>
                      </a:lnTo>
                      <a:lnTo>
                        <a:pt x="669" y="311"/>
                      </a:lnTo>
                      <a:lnTo>
                        <a:pt x="660" y="309"/>
                      </a:lnTo>
                      <a:lnTo>
                        <a:pt x="671" y="307"/>
                      </a:lnTo>
                      <a:lnTo>
                        <a:pt x="673" y="305"/>
                      </a:lnTo>
                      <a:lnTo>
                        <a:pt x="679" y="309"/>
                      </a:lnTo>
                      <a:lnTo>
                        <a:pt x="691" y="303"/>
                      </a:lnTo>
                      <a:lnTo>
                        <a:pt x="693" y="301"/>
                      </a:lnTo>
                      <a:lnTo>
                        <a:pt x="691" y="299"/>
                      </a:lnTo>
                      <a:lnTo>
                        <a:pt x="693" y="299"/>
                      </a:lnTo>
                      <a:lnTo>
                        <a:pt x="693" y="295"/>
                      </a:lnTo>
                      <a:lnTo>
                        <a:pt x="685" y="291"/>
                      </a:lnTo>
                      <a:lnTo>
                        <a:pt x="675" y="293"/>
                      </a:lnTo>
                      <a:lnTo>
                        <a:pt x="665" y="297"/>
                      </a:lnTo>
                      <a:lnTo>
                        <a:pt x="652" y="299"/>
                      </a:lnTo>
                      <a:lnTo>
                        <a:pt x="638" y="305"/>
                      </a:lnTo>
                      <a:lnTo>
                        <a:pt x="630" y="313"/>
                      </a:lnTo>
                      <a:lnTo>
                        <a:pt x="623" y="317"/>
                      </a:lnTo>
                      <a:lnTo>
                        <a:pt x="615" y="324"/>
                      </a:lnTo>
                      <a:lnTo>
                        <a:pt x="609" y="326"/>
                      </a:lnTo>
                      <a:lnTo>
                        <a:pt x="601" y="328"/>
                      </a:lnTo>
                      <a:lnTo>
                        <a:pt x="609" y="324"/>
                      </a:lnTo>
                      <a:lnTo>
                        <a:pt x="617" y="319"/>
                      </a:lnTo>
                      <a:lnTo>
                        <a:pt x="621" y="315"/>
                      </a:lnTo>
                      <a:lnTo>
                        <a:pt x="627" y="311"/>
                      </a:lnTo>
                      <a:lnTo>
                        <a:pt x="632" y="307"/>
                      </a:lnTo>
                      <a:lnTo>
                        <a:pt x="636" y="303"/>
                      </a:lnTo>
                      <a:lnTo>
                        <a:pt x="644" y="297"/>
                      </a:lnTo>
                      <a:lnTo>
                        <a:pt x="652" y="295"/>
                      </a:lnTo>
                      <a:lnTo>
                        <a:pt x="654" y="293"/>
                      </a:lnTo>
                      <a:lnTo>
                        <a:pt x="665" y="289"/>
                      </a:lnTo>
                      <a:lnTo>
                        <a:pt x="667" y="284"/>
                      </a:lnTo>
                      <a:lnTo>
                        <a:pt x="679" y="278"/>
                      </a:lnTo>
                      <a:lnTo>
                        <a:pt x="683" y="278"/>
                      </a:lnTo>
                      <a:lnTo>
                        <a:pt x="689" y="276"/>
                      </a:lnTo>
                      <a:lnTo>
                        <a:pt x="708" y="278"/>
                      </a:lnTo>
                      <a:lnTo>
                        <a:pt x="710" y="280"/>
                      </a:lnTo>
                      <a:lnTo>
                        <a:pt x="712" y="278"/>
                      </a:lnTo>
                      <a:lnTo>
                        <a:pt x="726" y="278"/>
                      </a:lnTo>
                      <a:lnTo>
                        <a:pt x="729" y="280"/>
                      </a:lnTo>
                      <a:lnTo>
                        <a:pt x="739" y="278"/>
                      </a:lnTo>
                      <a:lnTo>
                        <a:pt x="749" y="278"/>
                      </a:lnTo>
                      <a:lnTo>
                        <a:pt x="749" y="276"/>
                      </a:lnTo>
                      <a:lnTo>
                        <a:pt x="753" y="274"/>
                      </a:lnTo>
                      <a:lnTo>
                        <a:pt x="759" y="272"/>
                      </a:lnTo>
                      <a:lnTo>
                        <a:pt x="762" y="272"/>
                      </a:lnTo>
                      <a:lnTo>
                        <a:pt x="762" y="268"/>
                      </a:lnTo>
                      <a:lnTo>
                        <a:pt x="772" y="264"/>
                      </a:lnTo>
                      <a:lnTo>
                        <a:pt x="774" y="264"/>
                      </a:lnTo>
                      <a:lnTo>
                        <a:pt x="778" y="262"/>
                      </a:lnTo>
                      <a:lnTo>
                        <a:pt x="788" y="262"/>
                      </a:lnTo>
                      <a:lnTo>
                        <a:pt x="790" y="260"/>
                      </a:lnTo>
                      <a:lnTo>
                        <a:pt x="799" y="256"/>
                      </a:lnTo>
                      <a:lnTo>
                        <a:pt x="803" y="251"/>
                      </a:lnTo>
                      <a:lnTo>
                        <a:pt x="803" y="249"/>
                      </a:lnTo>
                      <a:lnTo>
                        <a:pt x="799" y="247"/>
                      </a:lnTo>
                      <a:lnTo>
                        <a:pt x="803" y="247"/>
                      </a:lnTo>
                      <a:lnTo>
                        <a:pt x="803" y="243"/>
                      </a:lnTo>
                      <a:lnTo>
                        <a:pt x="805" y="243"/>
                      </a:lnTo>
                      <a:lnTo>
                        <a:pt x="805" y="239"/>
                      </a:lnTo>
                      <a:lnTo>
                        <a:pt x="807" y="241"/>
                      </a:lnTo>
                      <a:lnTo>
                        <a:pt x="809" y="23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994" name="Freeform 181"/>
                <p:cNvSpPr>
                  <a:spLocks noChangeAspect="1"/>
                </p:cNvSpPr>
                <p:nvPr/>
              </p:nvSpPr>
              <p:spPr bwMode="gray">
                <a:xfrm>
                  <a:off x="1259" y="2149"/>
                  <a:ext cx="142" cy="575"/>
                </a:xfrm>
                <a:custGeom>
                  <a:avLst/>
                  <a:gdLst>
                    <a:gd name="T0" fmla="*/ 105 w 153"/>
                    <a:gd name="T1" fmla="*/ 479 h 510"/>
                    <a:gd name="T2" fmla="*/ 87 w 153"/>
                    <a:gd name="T3" fmla="*/ 444 h 510"/>
                    <a:gd name="T4" fmla="*/ 78 w 153"/>
                    <a:gd name="T5" fmla="*/ 403 h 510"/>
                    <a:gd name="T6" fmla="*/ 66 w 153"/>
                    <a:gd name="T7" fmla="*/ 372 h 510"/>
                    <a:gd name="T8" fmla="*/ 56 w 153"/>
                    <a:gd name="T9" fmla="*/ 345 h 510"/>
                    <a:gd name="T10" fmla="*/ 47 w 153"/>
                    <a:gd name="T11" fmla="*/ 308 h 510"/>
                    <a:gd name="T12" fmla="*/ 43 w 153"/>
                    <a:gd name="T13" fmla="*/ 283 h 510"/>
                    <a:gd name="T14" fmla="*/ 41 w 153"/>
                    <a:gd name="T15" fmla="*/ 252 h 510"/>
                    <a:gd name="T16" fmla="*/ 39 w 153"/>
                    <a:gd name="T17" fmla="*/ 223 h 510"/>
                    <a:gd name="T18" fmla="*/ 31 w 153"/>
                    <a:gd name="T19" fmla="*/ 178 h 510"/>
                    <a:gd name="T20" fmla="*/ 35 w 153"/>
                    <a:gd name="T21" fmla="*/ 139 h 510"/>
                    <a:gd name="T22" fmla="*/ 39 w 153"/>
                    <a:gd name="T23" fmla="*/ 124 h 510"/>
                    <a:gd name="T24" fmla="*/ 37 w 153"/>
                    <a:gd name="T25" fmla="*/ 99 h 510"/>
                    <a:gd name="T26" fmla="*/ 37 w 153"/>
                    <a:gd name="T27" fmla="*/ 69 h 510"/>
                    <a:gd name="T28" fmla="*/ 23 w 153"/>
                    <a:gd name="T29" fmla="*/ 31 h 510"/>
                    <a:gd name="T30" fmla="*/ 6 w 153"/>
                    <a:gd name="T31" fmla="*/ 3 h 510"/>
                    <a:gd name="T32" fmla="*/ 6 w 153"/>
                    <a:gd name="T33" fmla="*/ 46 h 510"/>
                    <a:gd name="T34" fmla="*/ 6 w 153"/>
                    <a:gd name="T35" fmla="*/ 85 h 510"/>
                    <a:gd name="T36" fmla="*/ 8 w 153"/>
                    <a:gd name="T37" fmla="*/ 116 h 510"/>
                    <a:gd name="T38" fmla="*/ 10 w 153"/>
                    <a:gd name="T39" fmla="*/ 147 h 510"/>
                    <a:gd name="T40" fmla="*/ 14 w 153"/>
                    <a:gd name="T41" fmla="*/ 178 h 510"/>
                    <a:gd name="T42" fmla="*/ 19 w 153"/>
                    <a:gd name="T43" fmla="*/ 217 h 510"/>
                    <a:gd name="T44" fmla="*/ 21 w 153"/>
                    <a:gd name="T45" fmla="*/ 246 h 510"/>
                    <a:gd name="T46" fmla="*/ 19 w 153"/>
                    <a:gd name="T47" fmla="*/ 273 h 510"/>
                    <a:gd name="T48" fmla="*/ 14 w 153"/>
                    <a:gd name="T49" fmla="*/ 281 h 510"/>
                    <a:gd name="T50" fmla="*/ 25 w 153"/>
                    <a:gd name="T51" fmla="*/ 308 h 510"/>
                    <a:gd name="T52" fmla="*/ 27 w 153"/>
                    <a:gd name="T53" fmla="*/ 330 h 510"/>
                    <a:gd name="T54" fmla="*/ 39 w 153"/>
                    <a:gd name="T55" fmla="*/ 343 h 510"/>
                    <a:gd name="T56" fmla="*/ 45 w 153"/>
                    <a:gd name="T57" fmla="*/ 347 h 510"/>
                    <a:gd name="T58" fmla="*/ 50 w 153"/>
                    <a:gd name="T59" fmla="*/ 359 h 510"/>
                    <a:gd name="T60" fmla="*/ 52 w 153"/>
                    <a:gd name="T61" fmla="*/ 378 h 510"/>
                    <a:gd name="T62" fmla="*/ 60 w 153"/>
                    <a:gd name="T63" fmla="*/ 384 h 510"/>
                    <a:gd name="T64" fmla="*/ 60 w 153"/>
                    <a:gd name="T65" fmla="*/ 396 h 510"/>
                    <a:gd name="T66" fmla="*/ 60 w 153"/>
                    <a:gd name="T67" fmla="*/ 405 h 510"/>
                    <a:gd name="T68" fmla="*/ 54 w 153"/>
                    <a:gd name="T69" fmla="*/ 401 h 510"/>
                    <a:gd name="T70" fmla="*/ 43 w 153"/>
                    <a:gd name="T71" fmla="*/ 403 h 510"/>
                    <a:gd name="T72" fmla="*/ 41 w 153"/>
                    <a:gd name="T73" fmla="*/ 409 h 510"/>
                    <a:gd name="T74" fmla="*/ 43 w 153"/>
                    <a:gd name="T75" fmla="*/ 415 h 510"/>
                    <a:gd name="T76" fmla="*/ 47 w 153"/>
                    <a:gd name="T77" fmla="*/ 415 h 510"/>
                    <a:gd name="T78" fmla="*/ 60 w 153"/>
                    <a:gd name="T79" fmla="*/ 419 h 510"/>
                    <a:gd name="T80" fmla="*/ 58 w 153"/>
                    <a:gd name="T81" fmla="*/ 432 h 510"/>
                    <a:gd name="T82" fmla="*/ 70 w 153"/>
                    <a:gd name="T83" fmla="*/ 434 h 510"/>
                    <a:gd name="T84" fmla="*/ 70 w 153"/>
                    <a:gd name="T85" fmla="*/ 452 h 510"/>
                    <a:gd name="T86" fmla="*/ 78 w 153"/>
                    <a:gd name="T87" fmla="*/ 454 h 510"/>
                    <a:gd name="T88" fmla="*/ 74 w 153"/>
                    <a:gd name="T89" fmla="*/ 465 h 510"/>
                    <a:gd name="T90" fmla="*/ 78 w 153"/>
                    <a:gd name="T91" fmla="*/ 471 h 510"/>
                    <a:gd name="T92" fmla="*/ 80 w 153"/>
                    <a:gd name="T93" fmla="*/ 473 h 510"/>
                    <a:gd name="T94" fmla="*/ 91 w 153"/>
                    <a:gd name="T95" fmla="*/ 481 h 510"/>
                    <a:gd name="T96" fmla="*/ 93 w 153"/>
                    <a:gd name="T97" fmla="*/ 491 h 510"/>
                    <a:gd name="T98" fmla="*/ 99 w 153"/>
                    <a:gd name="T99" fmla="*/ 483 h 510"/>
                    <a:gd name="T100" fmla="*/ 99 w 153"/>
                    <a:gd name="T101" fmla="*/ 475 h 510"/>
                    <a:gd name="T102" fmla="*/ 109 w 153"/>
                    <a:gd name="T103" fmla="*/ 487 h 510"/>
                    <a:gd name="T104" fmla="*/ 99 w 153"/>
                    <a:gd name="T105" fmla="*/ 487 h 510"/>
                    <a:gd name="T106" fmla="*/ 101 w 153"/>
                    <a:gd name="T107" fmla="*/ 495 h 510"/>
                    <a:gd name="T108" fmla="*/ 107 w 153"/>
                    <a:gd name="T109" fmla="*/ 500 h 510"/>
                    <a:gd name="T110" fmla="*/ 120 w 153"/>
                    <a:gd name="T111" fmla="*/ 500 h 510"/>
                    <a:gd name="T112" fmla="*/ 111 w 153"/>
                    <a:gd name="T113" fmla="*/ 498 h 510"/>
                    <a:gd name="T114" fmla="*/ 124 w 153"/>
                    <a:gd name="T115" fmla="*/ 491 h 510"/>
                    <a:gd name="T116" fmla="*/ 126 w 153"/>
                    <a:gd name="T117" fmla="*/ 500 h 510"/>
                    <a:gd name="T118" fmla="*/ 128 w 153"/>
                    <a:gd name="T119" fmla="*/ 508 h 510"/>
                    <a:gd name="T120" fmla="*/ 134 w 153"/>
                    <a:gd name="T121" fmla="*/ 495 h 510"/>
                    <a:gd name="T122" fmla="*/ 146 w 153"/>
                    <a:gd name="T123" fmla="*/ 489 h 51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53"/>
                    <a:gd name="T187" fmla="*/ 0 h 510"/>
                    <a:gd name="T188" fmla="*/ 153 w 153"/>
                    <a:gd name="T189" fmla="*/ 510 h 51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53" h="510">
                      <a:moveTo>
                        <a:pt x="136" y="487"/>
                      </a:moveTo>
                      <a:lnTo>
                        <a:pt x="113" y="487"/>
                      </a:lnTo>
                      <a:lnTo>
                        <a:pt x="111" y="483"/>
                      </a:lnTo>
                      <a:lnTo>
                        <a:pt x="105" y="481"/>
                      </a:lnTo>
                      <a:lnTo>
                        <a:pt x="105" y="479"/>
                      </a:lnTo>
                      <a:lnTo>
                        <a:pt x="105" y="475"/>
                      </a:lnTo>
                      <a:lnTo>
                        <a:pt x="99" y="469"/>
                      </a:lnTo>
                      <a:lnTo>
                        <a:pt x="93" y="471"/>
                      </a:lnTo>
                      <a:lnTo>
                        <a:pt x="80" y="452"/>
                      </a:lnTo>
                      <a:lnTo>
                        <a:pt x="87" y="444"/>
                      </a:lnTo>
                      <a:lnTo>
                        <a:pt x="85" y="432"/>
                      </a:lnTo>
                      <a:lnTo>
                        <a:pt x="80" y="427"/>
                      </a:lnTo>
                      <a:lnTo>
                        <a:pt x="83" y="421"/>
                      </a:lnTo>
                      <a:lnTo>
                        <a:pt x="80" y="411"/>
                      </a:lnTo>
                      <a:lnTo>
                        <a:pt x="78" y="403"/>
                      </a:lnTo>
                      <a:lnTo>
                        <a:pt x="76" y="399"/>
                      </a:lnTo>
                      <a:lnTo>
                        <a:pt x="78" y="396"/>
                      </a:lnTo>
                      <a:lnTo>
                        <a:pt x="78" y="384"/>
                      </a:lnTo>
                      <a:lnTo>
                        <a:pt x="68" y="380"/>
                      </a:lnTo>
                      <a:lnTo>
                        <a:pt x="66" y="372"/>
                      </a:lnTo>
                      <a:lnTo>
                        <a:pt x="62" y="366"/>
                      </a:lnTo>
                      <a:lnTo>
                        <a:pt x="62" y="363"/>
                      </a:lnTo>
                      <a:lnTo>
                        <a:pt x="58" y="363"/>
                      </a:lnTo>
                      <a:lnTo>
                        <a:pt x="56" y="351"/>
                      </a:lnTo>
                      <a:lnTo>
                        <a:pt x="56" y="345"/>
                      </a:lnTo>
                      <a:lnTo>
                        <a:pt x="52" y="337"/>
                      </a:lnTo>
                      <a:lnTo>
                        <a:pt x="47" y="324"/>
                      </a:lnTo>
                      <a:lnTo>
                        <a:pt x="47" y="318"/>
                      </a:lnTo>
                      <a:lnTo>
                        <a:pt x="45" y="314"/>
                      </a:lnTo>
                      <a:lnTo>
                        <a:pt x="47" y="308"/>
                      </a:lnTo>
                      <a:lnTo>
                        <a:pt x="45" y="304"/>
                      </a:lnTo>
                      <a:lnTo>
                        <a:pt x="52" y="300"/>
                      </a:lnTo>
                      <a:lnTo>
                        <a:pt x="47" y="295"/>
                      </a:lnTo>
                      <a:lnTo>
                        <a:pt x="43" y="285"/>
                      </a:lnTo>
                      <a:lnTo>
                        <a:pt x="43" y="283"/>
                      </a:lnTo>
                      <a:lnTo>
                        <a:pt x="39" y="275"/>
                      </a:lnTo>
                      <a:lnTo>
                        <a:pt x="41" y="271"/>
                      </a:lnTo>
                      <a:lnTo>
                        <a:pt x="45" y="267"/>
                      </a:lnTo>
                      <a:lnTo>
                        <a:pt x="43" y="260"/>
                      </a:lnTo>
                      <a:lnTo>
                        <a:pt x="41" y="252"/>
                      </a:lnTo>
                      <a:lnTo>
                        <a:pt x="41" y="240"/>
                      </a:lnTo>
                      <a:lnTo>
                        <a:pt x="43" y="238"/>
                      </a:lnTo>
                      <a:lnTo>
                        <a:pt x="41" y="229"/>
                      </a:lnTo>
                      <a:lnTo>
                        <a:pt x="41" y="223"/>
                      </a:lnTo>
                      <a:lnTo>
                        <a:pt x="39" y="223"/>
                      </a:lnTo>
                      <a:lnTo>
                        <a:pt x="37" y="215"/>
                      </a:lnTo>
                      <a:lnTo>
                        <a:pt x="31" y="209"/>
                      </a:lnTo>
                      <a:lnTo>
                        <a:pt x="29" y="201"/>
                      </a:lnTo>
                      <a:lnTo>
                        <a:pt x="29" y="186"/>
                      </a:lnTo>
                      <a:lnTo>
                        <a:pt x="31" y="178"/>
                      </a:lnTo>
                      <a:lnTo>
                        <a:pt x="27" y="168"/>
                      </a:lnTo>
                      <a:lnTo>
                        <a:pt x="29" y="163"/>
                      </a:lnTo>
                      <a:lnTo>
                        <a:pt x="29" y="155"/>
                      </a:lnTo>
                      <a:lnTo>
                        <a:pt x="35" y="151"/>
                      </a:lnTo>
                      <a:lnTo>
                        <a:pt x="35" y="139"/>
                      </a:lnTo>
                      <a:lnTo>
                        <a:pt x="41" y="137"/>
                      </a:lnTo>
                      <a:lnTo>
                        <a:pt x="41" y="135"/>
                      </a:lnTo>
                      <a:lnTo>
                        <a:pt x="39" y="130"/>
                      </a:lnTo>
                      <a:lnTo>
                        <a:pt x="37" y="126"/>
                      </a:lnTo>
                      <a:lnTo>
                        <a:pt x="39" y="124"/>
                      </a:lnTo>
                      <a:lnTo>
                        <a:pt x="35" y="116"/>
                      </a:lnTo>
                      <a:lnTo>
                        <a:pt x="35" y="112"/>
                      </a:lnTo>
                      <a:lnTo>
                        <a:pt x="37" y="108"/>
                      </a:lnTo>
                      <a:lnTo>
                        <a:pt x="33" y="104"/>
                      </a:lnTo>
                      <a:lnTo>
                        <a:pt x="37" y="99"/>
                      </a:lnTo>
                      <a:lnTo>
                        <a:pt x="47" y="93"/>
                      </a:lnTo>
                      <a:lnTo>
                        <a:pt x="50" y="79"/>
                      </a:lnTo>
                      <a:lnTo>
                        <a:pt x="47" y="77"/>
                      </a:lnTo>
                      <a:lnTo>
                        <a:pt x="39" y="77"/>
                      </a:lnTo>
                      <a:lnTo>
                        <a:pt x="37" y="69"/>
                      </a:lnTo>
                      <a:lnTo>
                        <a:pt x="31" y="50"/>
                      </a:lnTo>
                      <a:lnTo>
                        <a:pt x="27" y="48"/>
                      </a:lnTo>
                      <a:lnTo>
                        <a:pt x="23" y="38"/>
                      </a:lnTo>
                      <a:lnTo>
                        <a:pt x="25" y="36"/>
                      </a:lnTo>
                      <a:lnTo>
                        <a:pt x="23" y="31"/>
                      </a:lnTo>
                      <a:lnTo>
                        <a:pt x="25" y="27"/>
                      </a:lnTo>
                      <a:lnTo>
                        <a:pt x="19" y="21"/>
                      </a:lnTo>
                      <a:lnTo>
                        <a:pt x="14" y="7"/>
                      </a:lnTo>
                      <a:lnTo>
                        <a:pt x="10" y="0"/>
                      </a:lnTo>
                      <a:lnTo>
                        <a:pt x="6" y="3"/>
                      </a:lnTo>
                      <a:lnTo>
                        <a:pt x="6" y="9"/>
                      </a:lnTo>
                      <a:lnTo>
                        <a:pt x="0" y="13"/>
                      </a:lnTo>
                      <a:lnTo>
                        <a:pt x="2" y="23"/>
                      </a:lnTo>
                      <a:lnTo>
                        <a:pt x="6" y="38"/>
                      </a:lnTo>
                      <a:lnTo>
                        <a:pt x="6" y="46"/>
                      </a:lnTo>
                      <a:lnTo>
                        <a:pt x="10" y="56"/>
                      </a:lnTo>
                      <a:lnTo>
                        <a:pt x="8" y="60"/>
                      </a:lnTo>
                      <a:lnTo>
                        <a:pt x="8" y="77"/>
                      </a:lnTo>
                      <a:lnTo>
                        <a:pt x="6" y="79"/>
                      </a:lnTo>
                      <a:lnTo>
                        <a:pt x="6" y="85"/>
                      </a:lnTo>
                      <a:lnTo>
                        <a:pt x="8" y="87"/>
                      </a:lnTo>
                      <a:lnTo>
                        <a:pt x="8" y="104"/>
                      </a:lnTo>
                      <a:lnTo>
                        <a:pt x="10" y="106"/>
                      </a:lnTo>
                      <a:lnTo>
                        <a:pt x="12" y="112"/>
                      </a:lnTo>
                      <a:lnTo>
                        <a:pt x="8" y="116"/>
                      </a:lnTo>
                      <a:lnTo>
                        <a:pt x="10" y="120"/>
                      </a:lnTo>
                      <a:lnTo>
                        <a:pt x="12" y="130"/>
                      </a:lnTo>
                      <a:lnTo>
                        <a:pt x="10" y="137"/>
                      </a:lnTo>
                      <a:lnTo>
                        <a:pt x="12" y="141"/>
                      </a:lnTo>
                      <a:lnTo>
                        <a:pt x="10" y="147"/>
                      </a:lnTo>
                      <a:lnTo>
                        <a:pt x="10" y="155"/>
                      </a:lnTo>
                      <a:lnTo>
                        <a:pt x="8" y="161"/>
                      </a:lnTo>
                      <a:lnTo>
                        <a:pt x="10" y="170"/>
                      </a:lnTo>
                      <a:lnTo>
                        <a:pt x="12" y="170"/>
                      </a:lnTo>
                      <a:lnTo>
                        <a:pt x="14" y="178"/>
                      </a:lnTo>
                      <a:lnTo>
                        <a:pt x="10" y="182"/>
                      </a:lnTo>
                      <a:lnTo>
                        <a:pt x="8" y="188"/>
                      </a:lnTo>
                      <a:lnTo>
                        <a:pt x="17" y="201"/>
                      </a:lnTo>
                      <a:lnTo>
                        <a:pt x="21" y="213"/>
                      </a:lnTo>
                      <a:lnTo>
                        <a:pt x="19" y="217"/>
                      </a:lnTo>
                      <a:lnTo>
                        <a:pt x="19" y="223"/>
                      </a:lnTo>
                      <a:lnTo>
                        <a:pt x="21" y="229"/>
                      </a:lnTo>
                      <a:lnTo>
                        <a:pt x="21" y="236"/>
                      </a:lnTo>
                      <a:lnTo>
                        <a:pt x="21" y="238"/>
                      </a:lnTo>
                      <a:lnTo>
                        <a:pt x="21" y="246"/>
                      </a:lnTo>
                      <a:lnTo>
                        <a:pt x="21" y="252"/>
                      </a:lnTo>
                      <a:lnTo>
                        <a:pt x="19" y="258"/>
                      </a:lnTo>
                      <a:lnTo>
                        <a:pt x="19" y="260"/>
                      </a:lnTo>
                      <a:lnTo>
                        <a:pt x="19" y="269"/>
                      </a:lnTo>
                      <a:lnTo>
                        <a:pt x="19" y="273"/>
                      </a:lnTo>
                      <a:lnTo>
                        <a:pt x="17" y="273"/>
                      </a:lnTo>
                      <a:lnTo>
                        <a:pt x="17" y="275"/>
                      </a:lnTo>
                      <a:lnTo>
                        <a:pt x="19" y="279"/>
                      </a:lnTo>
                      <a:lnTo>
                        <a:pt x="17" y="281"/>
                      </a:lnTo>
                      <a:lnTo>
                        <a:pt x="14" y="281"/>
                      </a:lnTo>
                      <a:lnTo>
                        <a:pt x="14" y="287"/>
                      </a:lnTo>
                      <a:lnTo>
                        <a:pt x="17" y="289"/>
                      </a:lnTo>
                      <a:lnTo>
                        <a:pt x="19" y="291"/>
                      </a:lnTo>
                      <a:lnTo>
                        <a:pt x="21" y="300"/>
                      </a:lnTo>
                      <a:lnTo>
                        <a:pt x="25" y="308"/>
                      </a:lnTo>
                      <a:lnTo>
                        <a:pt x="27" y="316"/>
                      </a:lnTo>
                      <a:lnTo>
                        <a:pt x="29" y="318"/>
                      </a:lnTo>
                      <a:lnTo>
                        <a:pt x="25" y="318"/>
                      </a:lnTo>
                      <a:lnTo>
                        <a:pt x="25" y="322"/>
                      </a:lnTo>
                      <a:lnTo>
                        <a:pt x="27" y="330"/>
                      </a:lnTo>
                      <a:lnTo>
                        <a:pt x="27" y="333"/>
                      </a:lnTo>
                      <a:lnTo>
                        <a:pt x="31" y="341"/>
                      </a:lnTo>
                      <a:lnTo>
                        <a:pt x="33" y="341"/>
                      </a:lnTo>
                      <a:lnTo>
                        <a:pt x="35" y="343"/>
                      </a:lnTo>
                      <a:lnTo>
                        <a:pt x="39" y="343"/>
                      </a:lnTo>
                      <a:lnTo>
                        <a:pt x="39" y="341"/>
                      </a:lnTo>
                      <a:lnTo>
                        <a:pt x="41" y="339"/>
                      </a:lnTo>
                      <a:lnTo>
                        <a:pt x="43" y="341"/>
                      </a:lnTo>
                      <a:lnTo>
                        <a:pt x="47" y="343"/>
                      </a:lnTo>
                      <a:lnTo>
                        <a:pt x="45" y="347"/>
                      </a:lnTo>
                      <a:lnTo>
                        <a:pt x="47" y="349"/>
                      </a:lnTo>
                      <a:lnTo>
                        <a:pt x="50" y="351"/>
                      </a:lnTo>
                      <a:lnTo>
                        <a:pt x="50" y="353"/>
                      </a:lnTo>
                      <a:lnTo>
                        <a:pt x="47" y="357"/>
                      </a:lnTo>
                      <a:lnTo>
                        <a:pt x="50" y="359"/>
                      </a:lnTo>
                      <a:lnTo>
                        <a:pt x="52" y="363"/>
                      </a:lnTo>
                      <a:lnTo>
                        <a:pt x="50" y="368"/>
                      </a:lnTo>
                      <a:lnTo>
                        <a:pt x="52" y="372"/>
                      </a:lnTo>
                      <a:lnTo>
                        <a:pt x="54" y="374"/>
                      </a:lnTo>
                      <a:lnTo>
                        <a:pt x="52" y="378"/>
                      </a:lnTo>
                      <a:lnTo>
                        <a:pt x="54" y="380"/>
                      </a:lnTo>
                      <a:lnTo>
                        <a:pt x="58" y="382"/>
                      </a:lnTo>
                      <a:lnTo>
                        <a:pt x="60" y="382"/>
                      </a:lnTo>
                      <a:lnTo>
                        <a:pt x="60" y="384"/>
                      </a:lnTo>
                      <a:lnTo>
                        <a:pt x="62" y="386"/>
                      </a:lnTo>
                      <a:lnTo>
                        <a:pt x="60" y="388"/>
                      </a:lnTo>
                      <a:lnTo>
                        <a:pt x="56" y="390"/>
                      </a:lnTo>
                      <a:lnTo>
                        <a:pt x="56" y="392"/>
                      </a:lnTo>
                      <a:lnTo>
                        <a:pt x="60" y="396"/>
                      </a:lnTo>
                      <a:lnTo>
                        <a:pt x="58" y="396"/>
                      </a:lnTo>
                      <a:lnTo>
                        <a:pt x="58" y="399"/>
                      </a:lnTo>
                      <a:lnTo>
                        <a:pt x="60" y="403"/>
                      </a:lnTo>
                      <a:lnTo>
                        <a:pt x="60" y="405"/>
                      </a:lnTo>
                      <a:lnTo>
                        <a:pt x="60" y="411"/>
                      </a:lnTo>
                      <a:lnTo>
                        <a:pt x="58" y="413"/>
                      </a:lnTo>
                      <a:lnTo>
                        <a:pt x="58" y="407"/>
                      </a:lnTo>
                      <a:lnTo>
                        <a:pt x="56" y="401"/>
                      </a:lnTo>
                      <a:lnTo>
                        <a:pt x="54" y="401"/>
                      </a:lnTo>
                      <a:lnTo>
                        <a:pt x="54" y="403"/>
                      </a:lnTo>
                      <a:lnTo>
                        <a:pt x="54" y="405"/>
                      </a:lnTo>
                      <a:lnTo>
                        <a:pt x="50" y="403"/>
                      </a:lnTo>
                      <a:lnTo>
                        <a:pt x="45" y="403"/>
                      </a:lnTo>
                      <a:lnTo>
                        <a:pt x="43" y="403"/>
                      </a:lnTo>
                      <a:lnTo>
                        <a:pt x="41" y="403"/>
                      </a:lnTo>
                      <a:lnTo>
                        <a:pt x="41" y="405"/>
                      </a:lnTo>
                      <a:lnTo>
                        <a:pt x="43" y="407"/>
                      </a:lnTo>
                      <a:lnTo>
                        <a:pt x="43" y="409"/>
                      </a:lnTo>
                      <a:lnTo>
                        <a:pt x="41" y="409"/>
                      </a:lnTo>
                      <a:lnTo>
                        <a:pt x="39" y="409"/>
                      </a:lnTo>
                      <a:lnTo>
                        <a:pt x="39" y="413"/>
                      </a:lnTo>
                      <a:lnTo>
                        <a:pt x="41" y="417"/>
                      </a:lnTo>
                      <a:lnTo>
                        <a:pt x="43" y="417"/>
                      </a:lnTo>
                      <a:lnTo>
                        <a:pt x="43" y="415"/>
                      </a:lnTo>
                      <a:lnTo>
                        <a:pt x="41" y="415"/>
                      </a:lnTo>
                      <a:lnTo>
                        <a:pt x="43" y="413"/>
                      </a:lnTo>
                      <a:lnTo>
                        <a:pt x="45" y="411"/>
                      </a:lnTo>
                      <a:lnTo>
                        <a:pt x="47" y="415"/>
                      </a:lnTo>
                      <a:lnTo>
                        <a:pt x="52" y="415"/>
                      </a:lnTo>
                      <a:lnTo>
                        <a:pt x="54" y="413"/>
                      </a:lnTo>
                      <a:lnTo>
                        <a:pt x="58" y="417"/>
                      </a:lnTo>
                      <a:lnTo>
                        <a:pt x="60" y="417"/>
                      </a:lnTo>
                      <a:lnTo>
                        <a:pt x="60" y="419"/>
                      </a:lnTo>
                      <a:lnTo>
                        <a:pt x="58" y="421"/>
                      </a:lnTo>
                      <a:lnTo>
                        <a:pt x="56" y="423"/>
                      </a:lnTo>
                      <a:lnTo>
                        <a:pt x="62" y="425"/>
                      </a:lnTo>
                      <a:lnTo>
                        <a:pt x="58" y="427"/>
                      </a:lnTo>
                      <a:lnTo>
                        <a:pt x="58" y="432"/>
                      </a:lnTo>
                      <a:lnTo>
                        <a:pt x="62" y="434"/>
                      </a:lnTo>
                      <a:lnTo>
                        <a:pt x="66" y="434"/>
                      </a:lnTo>
                      <a:lnTo>
                        <a:pt x="68" y="432"/>
                      </a:lnTo>
                      <a:lnTo>
                        <a:pt x="70" y="429"/>
                      </a:lnTo>
                      <a:lnTo>
                        <a:pt x="70" y="434"/>
                      </a:lnTo>
                      <a:lnTo>
                        <a:pt x="68" y="434"/>
                      </a:lnTo>
                      <a:lnTo>
                        <a:pt x="68" y="436"/>
                      </a:lnTo>
                      <a:lnTo>
                        <a:pt x="64" y="438"/>
                      </a:lnTo>
                      <a:lnTo>
                        <a:pt x="64" y="440"/>
                      </a:lnTo>
                      <a:lnTo>
                        <a:pt x="70" y="452"/>
                      </a:lnTo>
                      <a:lnTo>
                        <a:pt x="72" y="452"/>
                      </a:lnTo>
                      <a:lnTo>
                        <a:pt x="74" y="448"/>
                      </a:lnTo>
                      <a:lnTo>
                        <a:pt x="76" y="452"/>
                      </a:lnTo>
                      <a:lnTo>
                        <a:pt x="78" y="454"/>
                      </a:lnTo>
                      <a:lnTo>
                        <a:pt x="74" y="454"/>
                      </a:lnTo>
                      <a:lnTo>
                        <a:pt x="72" y="458"/>
                      </a:lnTo>
                      <a:lnTo>
                        <a:pt x="72" y="460"/>
                      </a:lnTo>
                      <a:lnTo>
                        <a:pt x="72" y="462"/>
                      </a:lnTo>
                      <a:lnTo>
                        <a:pt x="74" y="465"/>
                      </a:lnTo>
                      <a:lnTo>
                        <a:pt x="78" y="465"/>
                      </a:lnTo>
                      <a:lnTo>
                        <a:pt x="80" y="467"/>
                      </a:lnTo>
                      <a:lnTo>
                        <a:pt x="78" y="467"/>
                      </a:lnTo>
                      <a:lnTo>
                        <a:pt x="76" y="467"/>
                      </a:lnTo>
                      <a:lnTo>
                        <a:pt x="78" y="471"/>
                      </a:lnTo>
                      <a:lnTo>
                        <a:pt x="83" y="469"/>
                      </a:lnTo>
                      <a:lnTo>
                        <a:pt x="85" y="467"/>
                      </a:lnTo>
                      <a:lnTo>
                        <a:pt x="85" y="471"/>
                      </a:lnTo>
                      <a:lnTo>
                        <a:pt x="80" y="473"/>
                      </a:lnTo>
                      <a:lnTo>
                        <a:pt x="85" y="475"/>
                      </a:lnTo>
                      <a:lnTo>
                        <a:pt x="87" y="477"/>
                      </a:lnTo>
                      <a:lnTo>
                        <a:pt x="93" y="481"/>
                      </a:lnTo>
                      <a:lnTo>
                        <a:pt x="93" y="485"/>
                      </a:lnTo>
                      <a:lnTo>
                        <a:pt x="91" y="481"/>
                      </a:lnTo>
                      <a:lnTo>
                        <a:pt x="91" y="485"/>
                      </a:lnTo>
                      <a:lnTo>
                        <a:pt x="87" y="479"/>
                      </a:lnTo>
                      <a:lnTo>
                        <a:pt x="85" y="479"/>
                      </a:lnTo>
                      <a:lnTo>
                        <a:pt x="89" y="487"/>
                      </a:lnTo>
                      <a:lnTo>
                        <a:pt x="93" y="491"/>
                      </a:lnTo>
                      <a:lnTo>
                        <a:pt x="95" y="489"/>
                      </a:lnTo>
                      <a:lnTo>
                        <a:pt x="95" y="487"/>
                      </a:lnTo>
                      <a:lnTo>
                        <a:pt x="95" y="485"/>
                      </a:lnTo>
                      <a:lnTo>
                        <a:pt x="99" y="485"/>
                      </a:lnTo>
                      <a:lnTo>
                        <a:pt x="99" y="483"/>
                      </a:lnTo>
                      <a:lnTo>
                        <a:pt x="99" y="481"/>
                      </a:lnTo>
                      <a:lnTo>
                        <a:pt x="103" y="483"/>
                      </a:lnTo>
                      <a:lnTo>
                        <a:pt x="99" y="479"/>
                      </a:lnTo>
                      <a:lnTo>
                        <a:pt x="99" y="475"/>
                      </a:lnTo>
                      <a:lnTo>
                        <a:pt x="101" y="479"/>
                      </a:lnTo>
                      <a:lnTo>
                        <a:pt x="105" y="481"/>
                      </a:lnTo>
                      <a:lnTo>
                        <a:pt x="107" y="485"/>
                      </a:lnTo>
                      <a:lnTo>
                        <a:pt x="109" y="487"/>
                      </a:lnTo>
                      <a:lnTo>
                        <a:pt x="109" y="491"/>
                      </a:lnTo>
                      <a:lnTo>
                        <a:pt x="107" y="491"/>
                      </a:lnTo>
                      <a:lnTo>
                        <a:pt x="107" y="487"/>
                      </a:lnTo>
                      <a:lnTo>
                        <a:pt x="103" y="489"/>
                      </a:lnTo>
                      <a:lnTo>
                        <a:pt x="99" y="487"/>
                      </a:lnTo>
                      <a:lnTo>
                        <a:pt x="99" y="489"/>
                      </a:lnTo>
                      <a:lnTo>
                        <a:pt x="99" y="493"/>
                      </a:lnTo>
                      <a:lnTo>
                        <a:pt x="97" y="493"/>
                      </a:lnTo>
                      <a:lnTo>
                        <a:pt x="97" y="495"/>
                      </a:lnTo>
                      <a:lnTo>
                        <a:pt x="101" y="495"/>
                      </a:lnTo>
                      <a:lnTo>
                        <a:pt x="101" y="498"/>
                      </a:lnTo>
                      <a:lnTo>
                        <a:pt x="105" y="498"/>
                      </a:lnTo>
                      <a:lnTo>
                        <a:pt x="109" y="498"/>
                      </a:lnTo>
                      <a:lnTo>
                        <a:pt x="111" y="500"/>
                      </a:lnTo>
                      <a:lnTo>
                        <a:pt x="107" y="500"/>
                      </a:lnTo>
                      <a:lnTo>
                        <a:pt x="116" y="504"/>
                      </a:lnTo>
                      <a:lnTo>
                        <a:pt x="118" y="504"/>
                      </a:lnTo>
                      <a:lnTo>
                        <a:pt x="116" y="502"/>
                      </a:lnTo>
                      <a:lnTo>
                        <a:pt x="116" y="500"/>
                      </a:lnTo>
                      <a:lnTo>
                        <a:pt x="120" y="500"/>
                      </a:lnTo>
                      <a:lnTo>
                        <a:pt x="124" y="495"/>
                      </a:lnTo>
                      <a:lnTo>
                        <a:pt x="118" y="495"/>
                      </a:lnTo>
                      <a:lnTo>
                        <a:pt x="116" y="495"/>
                      </a:lnTo>
                      <a:lnTo>
                        <a:pt x="111" y="498"/>
                      </a:lnTo>
                      <a:lnTo>
                        <a:pt x="107" y="493"/>
                      </a:lnTo>
                      <a:lnTo>
                        <a:pt x="109" y="493"/>
                      </a:lnTo>
                      <a:lnTo>
                        <a:pt x="111" y="493"/>
                      </a:lnTo>
                      <a:lnTo>
                        <a:pt x="122" y="493"/>
                      </a:lnTo>
                      <a:lnTo>
                        <a:pt x="124" y="491"/>
                      </a:lnTo>
                      <a:lnTo>
                        <a:pt x="126" y="495"/>
                      </a:lnTo>
                      <a:lnTo>
                        <a:pt x="128" y="495"/>
                      </a:lnTo>
                      <a:lnTo>
                        <a:pt x="128" y="500"/>
                      </a:lnTo>
                      <a:lnTo>
                        <a:pt x="126" y="500"/>
                      </a:lnTo>
                      <a:lnTo>
                        <a:pt x="124" y="504"/>
                      </a:lnTo>
                      <a:lnTo>
                        <a:pt x="120" y="504"/>
                      </a:lnTo>
                      <a:lnTo>
                        <a:pt x="118" y="506"/>
                      </a:lnTo>
                      <a:lnTo>
                        <a:pt x="120" y="508"/>
                      </a:lnTo>
                      <a:lnTo>
                        <a:pt x="128" y="508"/>
                      </a:lnTo>
                      <a:lnTo>
                        <a:pt x="132" y="510"/>
                      </a:lnTo>
                      <a:lnTo>
                        <a:pt x="136" y="508"/>
                      </a:lnTo>
                      <a:lnTo>
                        <a:pt x="132" y="504"/>
                      </a:lnTo>
                      <a:lnTo>
                        <a:pt x="130" y="498"/>
                      </a:lnTo>
                      <a:lnTo>
                        <a:pt x="134" y="495"/>
                      </a:lnTo>
                      <a:lnTo>
                        <a:pt x="136" y="493"/>
                      </a:lnTo>
                      <a:lnTo>
                        <a:pt x="142" y="493"/>
                      </a:lnTo>
                      <a:lnTo>
                        <a:pt x="142" y="489"/>
                      </a:lnTo>
                      <a:lnTo>
                        <a:pt x="144" y="487"/>
                      </a:lnTo>
                      <a:lnTo>
                        <a:pt x="146" y="489"/>
                      </a:lnTo>
                      <a:lnTo>
                        <a:pt x="153" y="489"/>
                      </a:lnTo>
                      <a:lnTo>
                        <a:pt x="142" y="487"/>
                      </a:lnTo>
                      <a:lnTo>
                        <a:pt x="136" y="48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" name="Group 182"/>
              <p:cNvGrpSpPr>
                <a:grpSpLocks/>
              </p:cNvGrpSpPr>
              <p:nvPr/>
            </p:nvGrpSpPr>
            <p:grpSpPr bwMode="gray">
              <a:xfrm>
                <a:off x="2076735" y="1300700"/>
                <a:ext cx="5545824" cy="3843772"/>
                <a:chOff x="1106" y="482"/>
                <a:chExt cx="2869" cy="2011"/>
              </a:xfrm>
            </p:grpSpPr>
            <p:grpSp>
              <p:nvGrpSpPr>
                <p:cNvPr id="6" name="Group 183"/>
                <p:cNvGrpSpPr>
                  <a:grpSpLocks/>
                </p:cNvGrpSpPr>
                <p:nvPr/>
              </p:nvGrpSpPr>
              <p:grpSpPr bwMode="gray">
                <a:xfrm>
                  <a:off x="2191" y="482"/>
                  <a:ext cx="1747" cy="611"/>
                  <a:chOff x="2191" y="482"/>
                  <a:chExt cx="1747" cy="611"/>
                </a:xfrm>
              </p:grpSpPr>
              <p:sp>
                <p:nvSpPr>
                  <p:cNvPr id="147906" name="Freeform 184"/>
                  <p:cNvSpPr>
                    <a:spLocks noChangeAspect="1"/>
                  </p:cNvSpPr>
                  <p:nvPr/>
                </p:nvSpPr>
                <p:spPr bwMode="gray">
                  <a:xfrm>
                    <a:off x="3614" y="859"/>
                    <a:ext cx="96" cy="137"/>
                  </a:xfrm>
                  <a:custGeom>
                    <a:avLst/>
                    <a:gdLst>
                      <a:gd name="T0" fmla="*/ 0 w 97"/>
                      <a:gd name="T1" fmla="*/ 4 h 117"/>
                      <a:gd name="T2" fmla="*/ 2 w 97"/>
                      <a:gd name="T3" fmla="*/ 2 h 117"/>
                      <a:gd name="T4" fmla="*/ 5 w 97"/>
                      <a:gd name="T5" fmla="*/ 2 h 117"/>
                      <a:gd name="T6" fmla="*/ 13 w 97"/>
                      <a:gd name="T7" fmla="*/ 10 h 117"/>
                      <a:gd name="T8" fmla="*/ 19 w 97"/>
                      <a:gd name="T9" fmla="*/ 14 h 117"/>
                      <a:gd name="T10" fmla="*/ 29 w 97"/>
                      <a:gd name="T11" fmla="*/ 22 h 117"/>
                      <a:gd name="T12" fmla="*/ 40 w 97"/>
                      <a:gd name="T13" fmla="*/ 39 h 117"/>
                      <a:gd name="T14" fmla="*/ 56 w 97"/>
                      <a:gd name="T15" fmla="*/ 51 h 117"/>
                      <a:gd name="T16" fmla="*/ 73 w 97"/>
                      <a:gd name="T17" fmla="*/ 66 h 117"/>
                      <a:gd name="T18" fmla="*/ 81 w 97"/>
                      <a:gd name="T19" fmla="*/ 72 h 117"/>
                      <a:gd name="T20" fmla="*/ 87 w 97"/>
                      <a:gd name="T21" fmla="*/ 78 h 117"/>
                      <a:gd name="T22" fmla="*/ 79 w 97"/>
                      <a:gd name="T23" fmla="*/ 72 h 117"/>
                      <a:gd name="T24" fmla="*/ 68 w 97"/>
                      <a:gd name="T25" fmla="*/ 70 h 117"/>
                      <a:gd name="T26" fmla="*/ 64 w 97"/>
                      <a:gd name="T27" fmla="*/ 70 h 117"/>
                      <a:gd name="T28" fmla="*/ 66 w 97"/>
                      <a:gd name="T29" fmla="*/ 78 h 117"/>
                      <a:gd name="T30" fmla="*/ 73 w 97"/>
                      <a:gd name="T31" fmla="*/ 92 h 117"/>
                      <a:gd name="T32" fmla="*/ 87 w 97"/>
                      <a:gd name="T33" fmla="*/ 103 h 117"/>
                      <a:gd name="T34" fmla="*/ 95 w 97"/>
                      <a:gd name="T35" fmla="*/ 109 h 117"/>
                      <a:gd name="T36" fmla="*/ 97 w 97"/>
                      <a:gd name="T37" fmla="*/ 115 h 117"/>
                      <a:gd name="T38" fmla="*/ 85 w 97"/>
                      <a:gd name="T39" fmla="*/ 109 h 117"/>
                      <a:gd name="T40" fmla="*/ 83 w 97"/>
                      <a:gd name="T41" fmla="*/ 109 h 117"/>
                      <a:gd name="T42" fmla="*/ 85 w 97"/>
                      <a:gd name="T43" fmla="*/ 117 h 117"/>
                      <a:gd name="T44" fmla="*/ 79 w 97"/>
                      <a:gd name="T45" fmla="*/ 111 h 117"/>
                      <a:gd name="T46" fmla="*/ 73 w 97"/>
                      <a:gd name="T47" fmla="*/ 101 h 117"/>
                      <a:gd name="T48" fmla="*/ 66 w 97"/>
                      <a:gd name="T49" fmla="*/ 88 h 117"/>
                      <a:gd name="T50" fmla="*/ 58 w 97"/>
                      <a:gd name="T51" fmla="*/ 84 h 117"/>
                      <a:gd name="T52" fmla="*/ 56 w 97"/>
                      <a:gd name="T53" fmla="*/ 78 h 117"/>
                      <a:gd name="T54" fmla="*/ 44 w 97"/>
                      <a:gd name="T55" fmla="*/ 57 h 117"/>
                      <a:gd name="T56" fmla="*/ 35 w 97"/>
                      <a:gd name="T57" fmla="*/ 43 h 117"/>
                      <a:gd name="T58" fmla="*/ 31 w 97"/>
                      <a:gd name="T59" fmla="*/ 41 h 117"/>
                      <a:gd name="T60" fmla="*/ 23 w 97"/>
                      <a:gd name="T61" fmla="*/ 37 h 117"/>
                      <a:gd name="T62" fmla="*/ 19 w 97"/>
                      <a:gd name="T63" fmla="*/ 33 h 117"/>
                      <a:gd name="T64" fmla="*/ 17 w 97"/>
                      <a:gd name="T65" fmla="*/ 28 h 117"/>
                      <a:gd name="T66" fmla="*/ 11 w 97"/>
                      <a:gd name="T67" fmla="*/ 18 h 117"/>
                      <a:gd name="T68" fmla="*/ 9 w 97"/>
                      <a:gd name="T69" fmla="*/ 12 h 117"/>
                      <a:gd name="T70" fmla="*/ 11 w 97"/>
                      <a:gd name="T71" fmla="*/ 14 h 117"/>
                      <a:gd name="T72" fmla="*/ 11 w 97"/>
                      <a:gd name="T73" fmla="*/ 10 h 117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97"/>
                      <a:gd name="T112" fmla="*/ 0 h 117"/>
                      <a:gd name="T113" fmla="*/ 97 w 97"/>
                      <a:gd name="T114" fmla="*/ 117 h 117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97" h="117">
                        <a:moveTo>
                          <a:pt x="9" y="6"/>
                        </a:move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5" y="2"/>
                        </a:lnTo>
                        <a:lnTo>
                          <a:pt x="11" y="4"/>
                        </a:lnTo>
                        <a:lnTo>
                          <a:pt x="13" y="10"/>
                        </a:lnTo>
                        <a:lnTo>
                          <a:pt x="17" y="10"/>
                        </a:lnTo>
                        <a:lnTo>
                          <a:pt x="19" y="14"/>
                        </a:lnTo>
                        <a:lnTo>
                          <a:pt x="25" y="20"/>
                        </a:lnTo>
                        <a:lnTo>
                          <a:pt x="29" y="22"/>
                        </a:lnTo>
                        <a:lnTo>
                          <a:pt x="33" y="30"/>
                        </a:lnTo>
                        <a:lnTo>
                          <a:pt x="40" y="39"/>
                        </a:lnTo>
                        <a:lnTo>
                          <a:pt x="42" y="37"/>
                        </a:lnTo>
                        <a:lnTo>
                          <a:pt x="56" y="51"/>
                        </a:lnTo>
                        <a:lnTo>
                          <a:pt x="64" y="59"/>
                        </a:lnTo>
                        <a:lnTo>
                          <a:pt x="73" y="66"/>
                        </a:lnTo>
                        <a:lnTo>
                          <a:pt x="77" y="70"/>
                        </a:lnTo>
                        <a:lnTo>
                          <a:pt x="81" y="72"/>
                        </a:lnTo>
                        <a:lnTo>
                          <a:pt x="85" y="76"/>
                        </a:lnTo>
                        <a:lnTo>
                          <a:pt x="87" y="78"/>
                        </a:lnTo>
                        <a:lnTo>
                          <a:pt x="89" y="82"/>
                        </a:lnTo>
                        <a:lnTo>
                          <a:pt x="79" y="72"/>
                        </a:lnTo>
                        <a:lnTo>
                          <a:pt x="75" y="70"/>
                        </a:lnTo>
                        <a:lnTo>
                          <a:pt x="68" y="70"/>
                        </a:lnTo>
                        <a:lnTo>
                          <a:pt x="64" y="68"/>
                        </a:lnTo>
                        <a:lnTo>
                          <a:pt x="64" y="70"/>
                        </a:lnTo>
                        <a:lnTo>
                          <a:pt x="64" y="72"/>
                        </a:lnTo>
                        <a:lnTo>
                          <a:pt x="66" y="78"/>
                        </a:lnTo>
                        <a:lnTo>
                          <a:pt x="68" y="88"/>
                        </a:lnTo>
                        <a:lnTo>
                          <a:pt x="73" y="92"/>
                        </a:lnTo>
                        <a:lnTo>
                          <a:pt x="79" y="94"/>
                        </a:lnTo>
                        <a:lnTo>
                          <a:pt x="87" y="103"/>
                        </a:lnTo>
                        <a:lnTo>
                          <a:pt x="91" y="105"/>
                        </a:lnTo>
                        <a:lnTo>
                          <a:pt x="95" y="109"/>
                        </a:lnTo>
                        <a:lnTo>
                          <a:pt x="95" y="111"/>
                        </a:lnTo>
                        <a:lnTo>
                          <a:pt x="97" y="115"/>
                        </a:lnTo>
                        <a:lnTo>
                          <a:pt x="93" y="109"/>
                        </a:lnTo>
                        <a:lnTo>
                          <a:pt x="85" y="109"/>
                        </a:lnTo>
                        <a:lnTo>
                          <a:pt x="85" y="107"/>
                        </a:lnTo>
                        <a:lnTo>
                          <a:pt x="83" y="109"/>
                        </a:lnTo>
                        <a:lnTo>
                          <a:pt x="85" y="113"/>
                        </a:lnTo>
                        <a:lnTo>
                          <a:pt x="85" y="117"/>
                        </a:lnTo>
                        <a:lnTo>
                          <a:pt x="79" y="113"/>
                        </a:lnTo>
                        <a:lnTo>
                          <a:pt x="79" y="111"/>
                        </a:lnTo>
                        <a:lnTo>
                          <a:pt x="75" y="107"/>
                        </a:lnTo>
                        <a:lnTo>
                          <a:pt x="73" y="101"/>
                        </a:lnTo>
                        <a:lnTo>
                          <a:pt x="68" y="96"/>
                        </a:lnTo>
                        <a:lnTo>
                          <a:pt x="66" y="88"/>
                        </a:lnTo>
                        <a:lnTo>
                          <a:pt x="60" y="84"/>
                        </a:lnTo>
                        <a:lnTo>
                          <a:pt x="58" y="84"/>
                        </a:lnTo>
                        <a:lnTo>
                          <a:pt x="56" y="82"/>
                        </a:lnTo>
                        <a:lnTo>
                          <a:pt x="56" y="78"/>
                        </a:lnTo>
                        <a:lnTo>
                          <a:pt x="52" y="68"/>
                        </a:lnTo>
                        <a:lnTo>
                          <a:pt x="44" y="57"/>
                        </a:lnTo>
                        <a:lnTo>
                          <a:pt x="35" y="49"/>
                        </a:lnTo>
                        <a:lnTo>
                          <a:pt x="35" y="43"/>
                        </a:lnTo>
                        <a:lnTo>
                          <a:pt x="33" y="41"/>
                        </a:lnTo>
                        <a:lnTo>
                          <a:pt x="31" y="41"/>
                        </a:lnTo>
                        <a:lnTo>
                          <a:pt x="29" y="39"/>
                        </a:lnTo>
                        <a:lnTo>
                          <a:pt x="23" y="37"/>
                        </a:lnTo>
                        <a:lnTo>
                          <a:pt x="23" y="35"/>
                        </a:lnTo>
                        <a:lnTo>
                          <a:pt x="19" y="33"/>
                        </a:lnTo>
                        <a:lnTo>
                          <a:pt x="19" y="30"/>
                        </a:lnTo>
                        <a:lnTo>
                          <a:pt x="17" y="28"/>
                        </a:lnTo>
                        <a:lnTo>
                          <a:pt x="15" y="22"/>
                        </a:lnTo>
                        <a:lnTo>
                          <a:pt x="11" y="18"/>
                        </a:lnTo>
                        <a:lnTo>
                          <a:pt x="5" y="16"/>
                        </a:lnTo>
                        <a:lnTo>
                          <a:pt x="9" y="12"/>
                        </a:lnTo>
                        <a:lnTo>
                          <a:pt x="9" y="14"/>
                        </a:lnTo>
                        <a:lnTo>
                          <a:pt x="11" y="14"/>
                        </a:lnTo>
                        <a:lnTo>
                          <a:pt x="13" y="14"/>
                        </a:lnTo>
                        <a:lnTo>
                          <a:pt x="11" y="10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07" name="Freeform 185"/>
                  <p:cNvSpPr>
                    <a:spLocks noChangeAspect="1"/>
                  </p:cNvSpPr>
                  <p:nvPr/>
                </p:nvSpPr>
                <p:spPr bwMode="gray">
                  <a:xfrm>
                    <a:off x="3724" y="786"/>
                    <a:ext cx="94" cy="128"/>
                  </a:xfrm>
                  <a:custGeom>
                    <a:avLst/>
                    <a:gdLst>
                      <a:gd name="T0" fmla="*/ 12 w 95"/>
                      <a:gd name="T1" fmla="*/ 0 h 109"/>
                      <a:gd name="T2" fmla="*/ 10 w 95"/>
                      <a:gd name="T3" fmla="*/ 14 h 109"/>
                      <a:gd name="T4" fmla="*/ 4 w 95"/>
                      <a:gd name="T5" fmla="*/ 16 h 109"/>
                      <a:gd name="T6" fmla="*/ 0 w 95"/>
                      <a:gd name="T7" fmla="*/ 18 h 109"/>
                      <a:gd name="T8" fmla="*/ 6 w 95"/>
                      <a:gd name="T9" fmla="*/ 26 h 109"/>
                      <a:gd name="T10" fmla="*/ 6 w 95"/>
                      <a:gd name="T11" fmla="*/ 35 h 109"/>
                      <a:gd name="T12" fmla="*/ 24 w 95"/>
                      <a:gd name="T13" fmla="*/ 55 h 109"/>
                      <a:gd name="T14" fmla="*/ 45 w 95"/>
                      <a:gd name="T15" fmla="*/ 72 h 109"/>
                      <a:gd name="T16" fmla="*/ 64 w 95"/>
                      <a:gd name="T17" fmla="*/ 88 h 109"/>
                      <a:gd name="T18" fmla="*/ 78 w 95"/>
                      <a:gd name="T19" fmla="*/ 105 h 109"/>
                      <a:gd name="T20" fmla="*/ 84 w 95"/>
                      <a:gd name="T21" fmla="*/ 101 h 109"/>
                      <a:gd name="T22" fmla="*/ 88 w 95"/>
                      <a:gd name="T23" fmla="*/ 90 h 109"/>
                      <a:gd name="T24" fmla="*/ 82 w 95"/>
                      <a:gd name="T25" fmla="*/ 80 h 109"/>
                      <a:gd name="T26" fmla="*/ 84 w 95"/>
                      <a:gd name="T27" fmla="*/ 80 h 109"/>
                      <a:gd name="T28" fmla="*/ 90 w 95"/>
                      <a:gd name="T29" fmla="*/ 78 h 109"/>
                      <a:gd name="T30" fmla="*/ 88 w 95"/>
                      <a:gd name="T31" fmla="*/ 74 h 109"/>
                      <a:gd name="T32" fmla="*/ 84 w 95"/>
                      <a:gd name="T33" fmla="*/ 70 h 109"/>
                      <a:gd name="T34" fmla="*/ 84 w 95"/>
                      <a:gd name="T35" fmla="*/ 62 h 109"/>
                      <a:gd name="T36" fmla="*/ 90 w 95"/>
                      <a:gd name="T37" fmla="*/ 62 h 109"/>
                      <a:gd name="T38" fmla="*/ 95 w 95"/>
                      <a:gd name="T39" fmla="*/ 57 h 109"/>
                      <a:gd name="T40" fmla="*/ 84 w 95"/>
                      <a:gd name="T41" fmla="*/ 51 h 109"/>
                      <a:gd name="T42" fmla="*/ 76 w 95"/>
                      <a:gd name="T43" fmla="*/ 39 h 109"/>
                      <a:gd name="T44" fmla="*/ 76 w 95"/>
                      <a:gd name="T45" fmla="*/ 35 h 109"/>
                      <a:gd name="T46" fmla="*/ 80 w 95"/>
                      <a:gd name="T47" fmla="*/ 31 h 109"/>
                      <a:gd name="T48" fmla="*/ 74 w 95"/>
                      <a:gd name="T49" fmla="*/ 31 h 109"/>
                      <a:gd name="T50" fmla="*/ 68 w 95"/>
                      <a:gd name="T51" fmla="*/ 24 h 109"/>
                      <a:gd name="T52" fmla="*/ 64 w 95"/>
                      <a:gd name="T53" fmla="*/ 18 h 109"/>
                      <a:gd name="T54" fmla="*/ 64 w 95"/>
                      <a:gd name="T55" fmla="*/ 14 h 109"/>
                      <a:gd name="T56" fmla="*/ 57 w 95"/>
                      <a:gd name="T57" fmla="*/ 14 h 109"/>
                      <a:gd name="T58" fmla="*/ 53 w 95"/>
                      <a:gd name="T59" fmla="*/ 16 h 109"/>
                      <a:gd name="T60" fmla="*/ 45 w 95"/>
                      <a:gd name="T61" fmla="*/ 10 h 109"/>
                      <a:gd name="T62" fmla="*/ 43 w 95"/>
                      <a:gd name="T63" fmla="*/ 2 h 109"/>
                      <a:gd name="T64" fmla="*/ 43 w 95"/>
                      <a:gd name="T65" fmla="*/ 0 h 10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95"/>
                      <a:gd name="T100" fmla="*/ 0 h 109"/>
                      <a:gd name="T101" fmla="*/ 95 w 95"/>
                      <a:gd name="T102" fmla="*/ 109 h 10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95" h="109">
                        <a:moveTo>
                          <a:pt x="12" y="0"/>
                        </a:moveTo>
                        <a:lnTo>
                          <a:pt x="12" y="0"/>
                        </a:lnTo>
                        <a:lnTo>
                          <a:pt x="14" y="2"/>
                        </a:lnTo>
                        <a:lnTo>
                          <a:pt x="10" y="14"/>
                        </a:lnTo>
                        <a:lnTo>
                          <a:pt x="6" y="14"/>
                        </a:lnTo>
                        <a:lnTo>
                          <a:pt x="4" y="16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6" y="22"/>
                        </a:lnTo>
                        <a:lnTo>
                          <a:pt x="6" y="26"/>
                        </a:lnTo>
                        <a:lnTo>
                          <a:pt x="4" y="31"/>
                        </a:lnTo>
                        <a:lnTo>
                          <a:pt x="6" y="35"/>
                        </a:lnTo>
                        <a:lnTo>
                          <a:pt x="12" y="43"/>
                        </a:lnTo>
                        <a:lnTo>
                          <a:pt x="24" y="55"/>
                        </a:lnTo>
                        <a:lnTo>
                          <a:pt x="41" y="72"/>
                        </a:lnTo>
                        <a:lnTo>
                          <a:pt x="45" y="72"/>
                        </a:lnTo>
                        <a:lnTo>
                          <a:pt x="57" y="84"/>
                        </a:lnTo>
                        <a:lnTo>
                          <a:pt x="64" y="88"/>
                        </a:lnTo>
                        <a:lnTo>
                          <a:pt x="76" y="103"/>
                        </a:lnTo>
                        <a:lnTo>
                          <a:pt x="78" y="105"/>
                        </a:lnTo>
                        <a:lnTo>
                          <a:pt x="82" y="109"/>
                        </a:lnTo>
                        <a:lnTo>
                          <a:pt x="84" y="101"/>
                        </a:lnTo>
                        <a:lnTo>
                          <a:pt x="88" y="99"/>
                        </a:lnTo>
                        <a:lnTo>
                          <a:pt x="88" y="90"/>
                        </a:lnTo>
                        <a:lnTo>
                          <a:pt x="84" y="86"/>
                        </a:lnTo>
                        <a:lnTo>
                          <a:pt x="82" y="80"/>
                        </a:lnTo>
                        <a:lnTo>
                          <a:pt x="80" y="80"/>
                        </a:lnTo>
                        <a:lnTo>
                          <a:pt x="84" y="80"/>
                        </a:lnTo>
                        <a:lnTo>
                          <a:pt x="86" y="78"/>
                        </a:lnTo>
                        <a:lnTo>
                          <a:pt x="90" y="78"/>
                        </a:lnTo>
                        <a:lnTo>
                          <a:pt x="90" y="76"/>
                        </a:lnTo>
                        <a:lnTo>
                          <a:pt x="88" y="74"/>
                        </a:lnTo>
                        <a:lnTo>
                          <a:pt x="86" y="72"/>
                        </a:lnTo>
                        <a:lnTo>
                          <a:pt x="84" y="70"/>
                        </a:lnTo>
                        <a:lnTo>
                          <a:pt x="82" y="66"/>
                        </a:lnTo>
                        <a:lnTo>
                          <a:pt x="84" y="62"/>
                        </a:lnTo>
                        <a:lnTo>
                          <a:pt x="88" y="59"/>
                        </a:lnTo>
                        <a:lnTo>
                          <a:pt x="90" y="62"/>
                        </a:lnTo>
                        <a:lnTo>
                          <a:pt x="95" y="59"/>
                        </a:lnTo>
                        <a:lnTo>
                          <a:pt x="95" y="57"/>
                        </a:lnTo>
                        <a:lnTo>
                          <a:pt x="93" y="53"/>
                        </a:lnTo>
                        <a:lnTo>
                          <a:pt x="84" y="51"/>
                        </a:lnTo>
                        <a:lnTo>
                          <a:pt x="80" y="49"/>
                        </a:lnTo>
                        <a:lnTo>
                          <a:pt x="76" y="39"/>
                        </a:lnTo>
                        <a:lnTo>
                          <a:pt x="78" y="37"/>
                        </a:lnTo>
                        <a:lnTo>
                          <a:pt x="76" y="35"/>
                        </a:lnTo>
                        <a:lnTo>
                          <a:pt x="80" y="33"/>
                        </a:lnTo>
                        <a:lnTo>
                          <a:pt x="80" y="31"/>
                        </a:lnTo>
                        <a:lnTo>
                          <a:pt x="78" y="31"/>
                        </a:lnTo>
                        <a:lnTo>
                          <a:pt x="74" y="31"/>
                        </a:lnTo>
                        <a:lnTo>
                          <a:pt x="72" y="31"/>
                        </a:lnTo>
                        <a:lnTo>
                          <a:pt x="68" y="24"/>
                        </a:lnTo>
                        <a:lnTo>
                          <a:pt x="64" y="22"/>
                        </a:lnTo>
                        <a:lnTo>
                          <a:pt x="64" y="18"/>
                        </a:lnTo>
                        <a:lnTo>
                          <a:pt x="66" y="18"/>
                        </a:lnTo>
                        <a:lnTo>
                          <a:pt x="64" y="14"/>
                        </a:lnTo>
                        <a:lnTo>
                          <a:pt x="62" y="16"/>
                        </a:lnTo>
                        <a:lnTo>
                          <a:pt x="57" y="14"/>
                        </a:lnTo>
                        <a:lnTo>
                          <a:pt x="55" y="16"/>
                        </a:lnTo>
                        <a:lnTo>
                          <a:pt x="53" y="16"/>
                        </a:lnTo>
                        <a:lnTo>
                          <a:pt x="51" y="14"/>
                        </a:lnTo>
                        <a:lnTo>
                          <a:pt x="45" y="10"/>
                        </a:lnTo>
                        <a:lnTo>
                          <a:pt x="43" y="4"/>
                        </a:lnTo>
                        <a:lnTo>
                          <a:pt x="43" y="2"/>
                        </a:lnTo>
                        <a:lnTo>
                          <a:pt x="43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08" name="Freeform 186"/>
                  <p:cNvSpPr>
                    <a:spLocks noChangeAspect="1"/>
                  </p:cNvSpPr>
                  <p:nvPr/>
                </p:nvSpPr>
                <p:spPr bwMode="gray">
                  <a:xfrm>
                    <a:off x="2580" y="632"/>
                    <a:ext cx="17" cy="12"/>
                  </a:xfrm>
                  <a:custGeom>
                    <a:avLst/>
                    <a:gdLst>
                      <a:gd name="T0" fmla="*/ 6 w 18"/>
                      <a:gd name="T1" fmla="*/ 10 h 10"/>
                      <a:gd name="T2" fmla="*/ 2 w 18"/>
                      <a:gd name="T3" fmla="*/ 8 h 10"/>
                      <a:gd name="T4" fmla="*/ 0 w 18"/>
                      <a:gd name="T5" fmla="*/ 4 h 10"/>
                      <a:gd name="T6" fmla="*/ 6 w 18"/>
                      <a:gd name="T7" fmla="*/ 0 h 10"/>
                      <a:gd name="T8" fmla="*/ 18 w 18"/>
                      <a:gd name="T9" fmla="*/ 4 h 10"/>
                      <a:gd name="T10" fmla="*/ 18 w 18"/>
                      <a:gd name="T11" fmla="*/ 8 h 10"/>
                      <a:gd name="T12" fmla="*/ 16 w 18"/>
                      <a:gd name="T13" fmla="*/ 6 h 10"/>
                      <a:gd name="T14" fmla="*/ 14 w 18"/>
                      <a:gd name="T15" fmla="*/ 8 h 10"/>
                      <a:gd name="T16" fmla="*/ 6 w 18"/>
                      <a:gd name="T17" fmla="*/ 10 h 1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8"/>
                      <a:gd name="T28" fmla="*/ 0 h 10"/>
                      <a:gd name="T29" fmla="*/ 18 w 18"/>
                      <a:gd name="T30" fmla="*/ 10 h 1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8" h="10">
                        <a:moveTo>
                          <a:pt x="6" y="10"/>
                        </a:moveTo>
                        <a:lnTo>
                          <a:pt x="2" y="8"/>
                        </a:lnTo>
                        <a:lnTo>
                          <a:pt x="0" y="4"/>
                        </a:lnTo>
                        <a:lnTo>
                          <a:pt x="6" y="0"/>
                        </a:lnTo>
                        <a:lnTo>
                          <a:pt x="18" y="4"/>
                        </a:lnTo>
                        <a:lnTo>
                          <a:pt x="18" y="8"/>
                        </a:lnTo>
                        <a:lnTo>
                          <a:pt x="16" y="6"/>
                        </a:lnTo>
                        <a:lnTo>
                          <a:pt x="14" y="8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09" name="Freeform 187"/>
                  <p:cNvSpPr>
                    <a:spLocks noChangeAspect="1"/>
                  </p:cNvSpPr>
                  <p:nvPr/>
                </p:nvSpPr>
                <p:spPr bwMode="gray">
                  <a:xfrm>
                    <a:off x="2626" y="654"/>
                    <a:ext cx="5" cy="2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2 w 4"/>
                      <a:gd name="T3" fmla="*/ 2 h 2"/>
                      <a:gd name="T4" fmla="*/ 4 w 4"/>
                      <a:gd name="T5" fmla="*/ 0 h 2"/>
                      <a:gd name="T6" fmla="*/ 2 w 4"/>
                      <a:gd name="T7" fmla="*/ 2 h 2"/>
                      <a:gd name="T8" fmla="*/ 0 w 4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2"/>
                      <a:gd name="T17" fmla="*/ 4 w 4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2">
                        <a:moveTo>
                          <a:pt x="0" y="2"/>
                        </a:move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10" name="Freeform 188"/>
                  <p:cNvSpPr>
                    <a:spLocks noChangeAspect="1"/>
                  </p:cNvSpPr>
                  <p:nvPr/>
                </p:nvSpPr>
                <p:spPr bwMode="gray">
                  <a:xfrm>
                    <a:off x="2665" y="617"/>
                    <a:ext cx="21" cy="13"/>
                  </a:xfrm>
                  <a:custGeom>
                    <a:avLst/>
                    <a:gdLst>
                      <a:gd name="T0" fmla="*/ 19 w 21"/>
                      <a:gd name="T1" fmla="*/ 11 h 11"/>
                      <a:gd name="T2" fmla="*/ 21 w 21"/>
                      <a:gd name="T3" fmla="*/ 9 h 11"/>
                      <a:gd name="T4" fmla="*/ 21 w 21"/>
                      <a:gd name="T5" fmla="*/ 6 h 11"/>
                      <a:gd name="T6" fmla="*/ 17 w 21"/>
                      <a:gd name="T7" fmla="*/ 4 h 11"/>
                      <a:gd name="T8" fmla="*/ 11 w 21"/>
                      <a:gd name="T9" fmla="*/ 2 h 11"/>
                      <a:gd name="T10" fmla="*/ 6 w 21"/>
                      <a:gd name="T11" fmla="*/ 0 h 11"/>
                      <a:gd name="T12" fmla="*/ 0 w 21"/>
                      <a:gd name="T13" fmla="*/ 2 h 11"/>
                      <a:gd name="T14" fmla="*/ 0 w 21"/>
                      <a:gd name="T15" fmla="*/ 2 h 11"/>
                      <a:gd name="T16" fmla="*/ 6 w 21"/>
                      <a:gd name="T17" fmla="*/ 9 h 11"/>
                      <a:gd name="T18" fmla="*/ 11 w 21"/>
                      <a:gd name="T19" fmla="*/ 9 h 11"/>
                      <a:gd name="T20" fmla="*/ 9 w 21"/>
                      <a:gd name="T21" fmla="*/ 6 h 11"/>
                      <a:gd name="T22" fmla="*/ 13 w 21"/>
                      <a:gd name="T23" fmla="*/ 9 h 11"/>
                      <a:gd name="T24" fmla="*/ 15 w 21"/>
                      <a:gd name="T25" fmla="*/ 11 h 11"/>
                      <a:gd name="T26" fmla="*/ 19 w 21"/>
                      <a:gd name="T27" fmla="*/ 11 h 1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1"/>
                      <a:gd name="T43" fmla="*/ 0 h 11"/>
                      <a:gd name="T44" fmla="*/ 21 w 21"/>
                      <a:gd name="T45" fmla="*/ 11 h 1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1" h="11">
                        <a:moveTo>
                          <a:pt x="19" y="11"/>
                        </a:moveTo>
                        <a:lnTo>
                          <a:pt x="21" y="9"/>
                        </a:lnTo>
                        <a:lnTo>
                          <a:pt x="21" y="6"/>
                        </a:lnTo>
                        <a:lnTo>
                          <a:pt x="17" y="4"/>
                        </a:lnTo>
                        <a:lnTo>
                          <a:pt x="11" y="2"/>
                        </a:lnTo>
                        <a:lnTo>
                          <a:pt x="6" y="0"/>
                        </a:lnTo>
                        <a:lnTo>
                          <a:pt x="0" y="2"/>
                        </a:lnTo>
                        <a:lnTo>
                          <a:pt x="6" y="9"/>
                        </a:lnTo>
                        <a:lnTo>
                          <a:pt x="11" y="9"/>
                        </a:lnTo>
                        <a:lnTo>
                          <a:pt x="9" y="6"/>
                        </a:lnTo>
                        <a:lnTo>
                          <a:pt x="13" y="9"/>
                        </a:lnTo>
                        <a:lnTo>
                          <a:pt x="15" y="11"/>
                        </a:lnTo>
                        <a:lnTo>
                          <a:pt x="19" y="11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11" name="Freeform 189"/>
                  <p:cNvSpPr>
                    <a:spLocks noChangeAspect="1"/>
                  </p:cNvSpPr>
                  <p:nvPr/>
                </p:nvSpPr>
                <p:spPr bwMode="gray">
                  <a:xfrm>
                    <a:off x="2674" y="632"/>
                    <a:ext cx="7" cy="6"/>
                  </a:xfrm>
                  <a:custGeom>
                    <a:avLst/>
                    <a:gdLst>
                      <a:gd name="T0" fmla="*/ 6 w 8"/>
                      <a:gd name="T1" fmla="*/ 4 h 4"/>
                      <a:gd name="T2" fmla="*/ 0 w 8"/>
                      <a:gd name="T3" fmla="*/ 2 h 4"/>
                      <a:gd name="T4" fmla="*/ 0 w 8"/>
                      <a:gd name="T5" fmla="*/ 0 h 4"/>
                      <a:gd name="T6" fmla="*/ 8 w 8"/>
                      <a:gd name="T7" fmla="*/ 4 h 4"/>
                      <a:gd name="T8" fmla="*/ 6 w 8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4"/>
                      <a:gd name="T17" fmla="*/ 8 w 8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4">
                        <a:moveTo>
                          <a:pt x="6" y="4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8" y="4"/>
                        </a:lnTo>
                        <a:lnTo>
                          <a:pt x="6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12" name="Freeform 190"/>
                  <p:cNvSpPr>
                    <a:spLocks noChangeAspect="1"/>
                  </p:cNvSpPr>
                  <p:nvPr/>
                </p:nvSpPr>
                <p:spPr bwMode="gray">
                  <a:xfrm>
                    <a:off x="2734" y="613"/>
                    <a:ext cx="7" cy="6"/>
                  </a:xfrm>
                  <a:custGeom>
                    <a:avLst/>
                    <a:gdLst>
                      <a:gd name="T0" fmla="*/ 0 w 7"/>
                      <a:gd name="T1" fmla="*/ 0 h 6"/>
                      <a:gd name="T2" fmla="*/ 2 w 7"/>
                      <a:gd name="T3" fmla="*/ 6 h 6"/>
                      <a:gd name="T4" fmla="*/ 7 w 7"/>
                      <a:gd name="T5" fmla="*/ 6 h 6"/>
                      <a:gd name="T6" fmla="*/ 5 w 7"/>
                      <a:gd name="T7" fmla="*/ 4 h 6"/>
                      <a:gd name="T8" fmla="*/ 0 w 7"/>
                      <a:gd name="T9" fmla="*/ 0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6"/>
                      <a:gd name="T17" fmla="*/ 7 w 7"/>
                      <a:gd name="T18" fmla="*/ 6 h 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6">
                        <a:moveTo>
                          <a:pt x="0" y="0"/>
                        </a:moveTo>
                        <a:lnTo>
                          <a:pt x="2" y="6"/>
                        </a:lnTo>
                        <a:lnTo>
                          <a:pt x="7" y="6"/>
                        </a:lnTo>
                        <a:lnTo>
                          <a:pt x="5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13" name="Freeform 191"/>
                  <p:cNvSpPr>
                    <a:spLocks noChangeAspect="1"/>
                  </p:cNvSpPr>
                  <p:nvPr/>
                </p:nvSpPr>
                <p:spPr bwMode="gray">
                  <a:xfrm>
                    <a:off x="2748" y="573"/>
                    <a:ext cx="14" cy="10"/>
                  </a:xfrm>
                  <a:custGeom>
                    <a:avLst/>
                    <a:gdLst>
                      <a:gd name="T0" fmla="*/ 0 w 14"/>
                      <a:gd name="T1" fmla="*/ 8 h 8"/>
                      <a:gd name="T2" fmla="*/ 0 w 14"/>
                      <a:gd name="T3" fmla="*/ 6 h 8"/>
                      <a:gd name="T4" fmla="*/ 0 w 14"/>
                      <a:gd name="T5" fmla="*/ 2 h 8"/>
                      <a:gd name="T6" fmla="*/ 4 w 14"/>
                      <a:gd name="T7" fmla="*/ 0 h 8"/>
                      <a:gd name="T8" fmla="*/ 6 w 14"/>
                      <a:gd name="T9" fmla="*/ 2 h 8"/>
                      <a:gd name="T10" fmla="*/ 8 w 14"/>
                      <a:gd name="T11" fmla="*/ 4 h 8"/>
                      <a:gd name="T12" fmla="*/ 14 w 14"/>
                      <a:gd name="T13" fmla="*/ 4 h 8"/>
                      <a:gd name="T14" fmla="*/ 14 w 14"/>
                      <a:gd name="T15" fmla="*/ 6 h 8"/>
                      <a:gd name="T16" fmla="*/ 10 w 14"/>
                      <a:gd name="T17" fmla="*/ 6 h 8"/>
                      <a:gd name="T18" fmla="*/ 4 w 14"/>
                      <a:gd name="T19" fmla="*/ 6 h 8"/>
                      <a:gd name="T20" fmla="*/ 0 w 14"/>
                      <a:gd name="T21" fmla="*/ 8 h 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4"/>
                      <a:gd name="T34" fmla="*/ 0 h 8"/>
                      <a:gd name="T35" fmla="*/ 14 w 14"/>
                      <a:gd name="T36" fmla="*/ 8 h 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4" h="8">
                        <a:moveTo>
                          <a:pt x="0" y="8"/>
                        </a:move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6" y="2"/>
                        </a:lnTo>
                        <a:lnTo>
                          <a:pt x="8" y="4"/>
                        </a:lnTo>
                        <a:lnTo>
                          <a:pt x="14" y="4"/>
                        </a:lnTo>
                        <a:lnTo>
                          <a:pt x="14" y="6"/>
                        </a:lnTo>
                        <a:lnTo>
                          <a:pt x="10" y="6"/>
                        </a:lnTo>
                        <a:lnTo>
                          <a:pt x="4" y="6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14" name="Freeform 192"/>
                  <p:cNvSpPr>
                    <a:spLocks noChangeAspect="1"/>
                  </p:cNvSpPr>
                  <p:nvPr/>
                </p:nvSpPr>
                <p:spPr bwMode="gray">
                  <a:xfrm>
                    <a:off x="2597" y="579"/>
                    <a:ext cx="56" cy="38"/>
                  </a:xfrm>
                  <a:custGeom>
                    <a:avLst/>
                    <a:gdLst>
                      <a:gd name="T0" fmla="*/ 35 w 56"/>
                      <a:gd name="T1" fmla="*/ 2 h 33"/>
                      <a:gd name="T2" fmla="*/ 29 w 56"/>
                      <a:gd name="T3" fmla="*/ 0 h 33"/>
                      <a:gd name="T4" fmla="*/ 25 w 56"/>
                      <a:gd name="T5" fmla="*/ 0 h 33"/>
                      <a:gd name="T6" fmla="*/ 21 w 56"/>
                      <a:gd name="T7" fmla="*/ 0 h 33"/>
                      <a:gd name="T8" fmla="*/ 15 w 56"/>
                      <a:gd name="T9" fmla="*/ 0 h 33"/>
                      <a:gd name="T10" fmla="*/ 13 w 56"/>
                      <a:gd name="T11" fmla="*/ 0 h 33"/>
                      <a:gd name="T12" fmla="*/ 6 w 56"/>
                      <a:gd name="T13" fmla="*/ 6 h 33"/>
                      <a:gd name="T14" fmla="*/ 8 w 56"/>
                      <a:gd name="T15" fmla="*/ 11 h 33"/>
                      <a:gd name="T16" fmla="*/ 6 w 56"/>
                      <a:gd name="T17" fmla="*/ 15 h 33"/>
                      <a:gd name="T18" fmla="*/ 2 w 56"/>
                      <a:gd name="T19" fmla="*/ 15 h 33"/>
                      <a:gd name="T20" fmla="*/ 0 w 56"/>
                      <a:gd name="T21" fmla="*/ 17 h 33"/>
                      <a:gd name="T22" fmla="*/ 4 w 56"/>
                      <a:gd name="T23" fmla="*/ 21 h 33"/>
                      <a:gd name="T24" fmla="*/ 8 w 56"/>
                      <a:gd name="T25" fmla="*/ 21 h 33"/>
                      <a:gd name="T26" fmla="*/ 11 w 56"/>
                      <a:gd name="T27" fmla="*/ 19 h 33"/>
                      <a:gd name="T28" fmla="*/ 15 w 56"/>
                      <a:gd name="T29" fmla="*/ 21 h 33"/>
                      <a:gd name="T30" fmla="*/ 21 w 56"/>
                      <a:gd name="T31" fmla="*/ 21 h 33"/>
                      <a:gd name="T32" fmla="*/ 21 w 56"/>
                      <a:gd name="T33" fmla="*/ 25 h 33"/>
                      <a:gd name="T34" fmla="*/ 25 w 56"/>
                      <a:gd name="T35" fmla="*/ 25 h 33"/>
                      <a:gd name="T36" fmla="*/ 25 w 56"/>
                      <a:gd name="T37" fmla="*/ 27 h 33"/>
                      <a:gd name="T38" fmla="*/ 23 w 56"/>
                      <a:gd name="T39" fmla="*/ 29 h 33"/>
                      <a:gd name="T40" fmla="*/ 27 w 56"/>
                      <a:gd name="T41" fmla="*/ 31 h 33"/>
                      <a:gd name="T42" fmla="*/ 33 w 56"/>
                      <a:gd name="T43" fmla="*/ 31 h 33"/>
                      <a:gd name="T44" fmla="*/ 37 w 56"/>
                      <a:gd name="T45" fmla="*/ 33 h 33"/>
                      <a:gd name="T46" fmla="*/ 39 w 56"/>
                      <a:gd name="T47" fmla="*/ 31 h 33"/>
                      <a:gd name="T48" fmla="*/ 41 w 56"/>
                      <a:gd name="T49" fmla="*/ 31 h 33"/>
                      <a:gd name="T50" fmla="*/ 44 w 56"/>
                      <a:gd name="T51" fmla="*/ 33 h 33"/>
                      <a:gd name="T52" fmla="*/ 50 w 56"/>
                      <a:gd name="T53" fmla="*/ 33 h 33"/>
                      <a:gd name="T54" fmla="*/ 50 w 56"/>
                      <a:gd name="T55" fmla="*/ 31 h 33"/>
                      <a:gd name="T56" fmla="*/ 56 w 56"/>
                      <a:gd name="T57" fmla="*/ 33 h 33"/>
                      <a:gd name="T58" fmla="*/ 56 w 56"/>
                      <a:gd name="T59" fmla="*/ 31 h 33"/>
                      <a:gd name="T60" fmla="*/ 46 w 56"/>
                      <a:gd name="T61" fmla="*/ 25 h 33"/>
                      <a:gd name="T62" fmla="*/ 37 w 56"/>
                      <a:gd name="T63" fmla="*/ 21 h 33"/>
                      <a:gd name="T64" fmla="*/ 33 w 56"/>
                      <a:gd name="T65" fmla="*/ 11 h 33"/>
                      <a:gd name="T66" fmla="*/ 33 w 56"/>
                      <a:gd name="T67" fmla="*/ 4 h 33"/>
                      <a:gd name="T68" fmla="*/ 35 w 56"/>
                      <a:gd name="T69" fmla="*/ 2 h 33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56"/>
                      <a:gd name="T106" fmla="*/ 0 h 33"/>
                      <a:gd name="T107" fmla="*/ 56 w 56"/>
                      <a:gd name="T108" fmla="*/ 33 h 33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56" h="33">
                        <a:moveTo>
                          <a:pt x="35" y="2"/>
                        </a:moveTo>
                        <a:lnTo>
                          <a:pt x="29" y="0"/>
                        </a:lnTo>
                        <a:lnTo>
                          <a:pt x="25" y="0"/>
                        </a:lnTo>
                        <a:lnTo>
                          <a:pt x="21" y="0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6" y="6"/>
                        </a:lnTo>
                        <a:lnTo>
                          <a:pt x="8" y="11"/>
                        </a:lnTo>
                        <a:lnTo>
                          <a:pt x="6" y="15"/>
                        </a:lnTo>
                        <a:lnTo>
                          <a:pt x="2" y="15"/>
                        </a:lnTo>
                        <a:lnTo>
                          <a:pt x="0" y="17"/>
                        </a:lnTo>
                        <a:lnTo>
                          <a:pt x="4" y="21"/>
                        </a:lnTo>
                        <a:lnTo>
                          <a:pt x="8" y="21"/>
                        </a:lnTo>
                        <a:lnTo>
                          <a:pt x="11" y="19"/>
                        </a:lnTo>
                        <a:lnTo>
                          <a:pt x="15" y="21"/>
                        </a:lnTo>
                        <a:lnTo>
                          <a:pt x="21" y="21"/>
                        </a:lnTo>
                        <a:lnTo>
                          <a:pt x="21" y="25"/>
                        </a:lnTo>
                        <a:lnTo>
                          <a:pt x="25" y="25"/>
                        </a:lnTo>
                        <a:lnTo>
                          <a:pt x="25" y="27"/>
                        </a:lnTo>
                        <a:lnTo>
                          <a:pt x="23" y="29"/>
                        </a:lnTo>
                        <a:lnTo>
                          <a:pt x="27" y="31"/>
                        </a:lnTo>
                        <a:lnTo>
                          <a:pt x="33" y="31"/>
                        </a:lnTo>
                        <a:lnTo>
                          <a:pt x="37" y="33"/>
                        </a:lnTo>
                        <a:lnTo>
                          <a:pt x="39" y="31"/>
                        </a:lnTo>
                        <a:lnTo>
                          <a:pt x="41" y="31"/>
                        </a:lnTo>
                        <a:lnTo>
                          <a:pt x="44" y="33"/>
                        </a:lnTo>
                        <a:lnTo>
                          <a:pt x="50" y="33"/>
                        </a:lnTo>
                        <a:lnTo>
                          <a:pt x="50" y="31"/>
                        </a:lnTo>
                        <a:lnTo>
                          <a:pt x="56" y="33"/>
                        </a:lnTo>
                        <a:lnTo>
                          <a:pt x="56" y="31"/>
                        </a:lnTo>
                        <a:lnTo>
                          <a:pt x="46" y="25"/>
                        </a:lnTo>
                        <a:lnTo>
                          <a:pt x="37" y="21"/>
                        </a:lnTo>
                        <a:lnTo>
                          <a:pt x="33" y="11"/>
                        </a:lnTo>
                        <a:lnTo>
                          <a:pt x="33" y="4"/>
                        </a:lnTo>
                        <a:lnTo>
                          <a:pt x="35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15" name="Freeform 193"/>
                  <p:cNvSpPr>
                    <a:spLocks noChangeAspect="1"/>
                  </p:cNvSpPr>
                  <p:nvPr/>
                </p:nvSpPr>
                <p:spPr bwMode="gray">
                  <a:xfrm>
                    <a:off x="2608" y="605"/>
                    <a:ext cx="9" cy="5"/>
                  </a:xfrm>
                  <a:custGeom>
                    <a:avLst/>
                    <a:gdLst>
                      <a:gd name="T0" fmla="*/ 6 w 8"/>
                      <a:gd name="T1" fmla="*/ 4 h 4"/>
                      <a:gd name="T2" fmla="*/ 8 w 8"/>
                      <a:gd name="T3" fmla="*/ 4 h 4"/>
                      <a:gd name="T4" fmla="*/ 6 w 8"/>
                      <a:gd name="T5" fmla="*/ 2 h 4"/>
                      <a:gd name="T6" fmla="*/ 4 w 8"/>
                      <a:gd name="T7" fmla="*/ 0 h 4"/>
                      <a:gd name="T8" fmla="*/ 0 w 8"/>
                      <a:gd name="T9" fmla="*/ 0 h 4"/>
                      <a:gd name="T10" fmla="*/ 0 w 8"/>
                      <a:gd name="T11" fmla="*/ 2 h 4"/>
                      <a:gd name="T12" fmla="*/ 6 w 8"/>
                      <a:gd name="T13" fmla="*/ 4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"/>
                      <a:gd name="T22" fmla="*/ 0 h 4"/>
                      <a:gd name="T23" fmla="*/ 8 w 8"/>
                      <a:gd name="T24" fmla="*/ 4 h 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" h="4">
                        <a:moveTo>
                          <a:pt x="6" y="4"/>
                        </a:moveTo>
                        <a:lnTo>
                          <a:pt x="8" y="4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6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16" name="Freeform 194"/>
                  <p:cNvSpPr>
                    <a:spLocks noChangeAspect="1"/>
                  </p:cNvSpPr>
                  <p:nvPr/>
                </p:nvSpPr>
                <p:spPr bwMode="gray">
                  <a:xfrm>
                    <a:off x="2608" y="532"/>
                    <a:ext cx="108" cy="47"/>
                  </a:xfrm>
                  <a:custGeom>
                    <a:avLst/>
                    <a:gdLst>
                      <a:gd name="T0" fmla="*/ 20 w 109"/>
                      <a:gd name="T1" fmla="*/ 19 h 39"/>
                      <a:gd name="T2" fmla="*/ 24 w 109"/>
                      <a:gd name="T3" fmla="*/ 19 h 39"/>
                      <a:gd name="T4" fmla="*/ 24 w 109"/>
                      <a:gd name="T5" fmla="*/ 17 h 39"/>
                      <a:gd name="T6" fmla="*/ 28 w 109"/>
                      <a:gd name="T7" fmla="*/ 15 h 39"/>
                      <a:gd name="T8" fmla="*/ 33 w 109"/>
                      <a:gd name="T9" fmla="*/ 10 h 39"/>
                      <a:gd name="T10" fmla="*/ 39 w 109"/>
                      <a:gd name="T11" fmla="*/ 12 h 39"/>
                      <a:gd name="T12" fmla="*/ 41 w 109"/>
                      <a:gd name="T13" fmla="*/ 8 h 39"/>
                      <a:gd name="T14" fmla="*/ 47 w 109"/>
                      <a:gd name="T15" fmla="*/ 10 h 39"/>
                      <a:gd name="T16" fmla="*/ 49 w 109"/>
                      <a:gd name="T17" fmla="*/ 8 h 39"/>
                      <a:gd name="T18" fmla="*/ 61 w 109"/>
                      <a:gd name="T19" fmla="*/ 8 h 39"/>
                      <a:gd name="T20" fmla="*/ 68 w 109"/>
                      <a:gd name="T21" fmla="*/ 6 h 39"/>
                      <a:gd name="T22" fmla="*/ 76 w 109"/>
                      <a:gd name="T23" fmla="*/ 8 h 39"/>
                      <a:gd name="T24" fmla="*/ 82 w 109"/>
                      <a:gd name="T25" fmla="*/ 4 h 39"/>
                      <a:gd name="T26" fmla="*/ 86 w 109"/>
                      <a:gd name="T27" fmla="*/ 2 h 39"/>
                      <a:gd name="T28" fmla="*/ 96 w 109"/>
                      <a:gd name="T29" fmla="*/ 0 h 39"/>
                      <a:gd name="T30" fmla="*/ 101 w 109"/>
                      <a:gd name="T31" fmla="*/ 0 h 39"/>
                      <a:gd name="T32" fmla="*/ 105 w 109"/>
                      <a:gd name="T33" fmla="*/ 0 h 39"/>
                      <a:gd name="T34" fmla="*/ 109 w 109"/>
                      <a:gd name="T35" fmla="*/ 4 h 39"/>
                      <a:gd name="T36" fmla="*/ 107 w 109"/>
                      <a:gd name="T37" fmla="*/ 8 h 39"/>
                      <a:gd name="T38" fmla="*/ 90 w 109"/>
                      <a:gd name="T39" fmla="*/ 12 h 39"/>
                      <a:gd name="T40" fmla="*/ 74 w 109"/>
                      <a:gd name="T41" fmla="*/ 12 h 39"/>
                      <a:gd name="T42" fmla="*/ 72 w 109"/>
                      <a:gd name="T43" fmla="*/ 12 h 39"/>
                      <a:gd name="T44" fmla="*/ 68 w 109"/>
                      <a:gd name="T45" fmla="*/ 17 h 39"/>
                      <a:gd name="T46" fmla="*/ 63 w 109"/>
                      <a:gd name="T47" fmla="*/ 17 h 39"/>
                      <a:gd name="T48" fmla="*/ 57 w 109"/>
                      <a:gd name="T49" fmla="*/ 21 h 39"/>
                      <a:gd name="T50" fmla="*/ 49 w 109"/>
                      <a:gd name="T51" fmla="*/ 21 h 39"/>
                      <a:gd name="T52" fmla="*/ 51 w 109"/>
                      <a:gd name="T53" fmla="*/ 23 h 39"/>
                      <a:gd name="T54" fmla="*/ 47 w 109"/>
                      <a:gd name="T55" fmla="*/ 25 h 39"/>
                      <a:gd name="T56" fmla="*/ 41 w 109"/>
                      <a:gd name="T57" fmla="*/ 25 h 39"/>
                      <a:gd name="T58" fmla="*/ 41 w 109"/>
                      <a:gd name="T59" fmla="*/ 29 h 39"/>
                      <a:gd name="T60" fmla="*/ 37 w 109"/>
                      <a:gd name="T61" fmla="*/ 31 h 39"/>
                      <a:gd name="T62" fmla="*/ 37 w 109"/>
                      <a:gd name="T63" fmla="*/ 31 h 39"/>
                      <a:gd name="T64" fmla="*/ 37 w 109"/>
                      <a:gd name="T65" fmla="*/ 33 h 39"/>
                      <a:gd name="T66" fmla="*/ 28 w 109"/>
                      <a:gd name="T67" fmla="*/ 31 h 39"/>
                      <a:gd name="T68" fmla="*/ 35 w 109"/>
                      <a:gd name="T69" fmla="*/ 35 h 39"/>
                      <a:gd name="T70" fmla="*/ 35 w 109"/>
                      <a:gd name="T71" fmla="*/ 37 h 39"/>
                      <a:gd name="T72" fmla="*/ 30 w 109"/>
                      <a:gd name="T73" fmla="*/ 37 h 39"/>
                      <a:gd name="T74" fmla="*/ 28 w 109"/>
                      <a:gd name="T75" fmla="*/ 39 h 39"/>
                      <a:gd name="T76" fmla="*/ 16 w 109"/>
                      <a:gd name="T77" fmla="*/ 37 h 39"/>
                      <a:gd name="T78" fmla="*/ 14 w 109"/>
                      <a:gd name="T79" fmla="*/ 37 h 39"/>
                      <a:gd name="T80" fmla="*/ 10 w 109"/>
                      <a:gd name="T81" fmla="*/ 37 h 39"/>
                      <a:gd name="T82" fmla="*/ 2 w 109"/>
                      <a:gd name="T83" fmla="*/ 37 h 39"/>
                      <a:gd name="T84" fmla="*/ 0 w 109"/>
                      <a:gd name="T85" fmla="*/ 37 h 39"/>
                      <a:gd name="T86" fmla="*/ 6 w 109"/>
                      <a:gd name="T87" fmla="*/ 33 h 39"/>
                      <a:gd name="T88" fmla="*/ 8 w 109"/>
                      <a:gd name="T89" fmla="*/ 31 h 39"/>
                      <a:gd name="T90" fmla="*/ 14 w 109"/>
                      <a:gd name="T91" fmla="*/ 31 h 39"/>
                      <a:gd name="T92" fmla="*/ 10 w 109"/>
                      <a:gd name="T93" fmla="*/ 29 h 39"/>
                      <a:gd name="T94" fmla="*/ 14 w 109"/>
                      <a:gd name="T95" fmla="*/ 27 h 39"/>
                      <a:gd name="T96" fmla="*/ 12 w 109"/>
                      <a:gd name="T97" fmla="*/ 25 h 39"/>
                      <a:gd name="T98" fmla="*/ 10 w 109"/>
                      <a:gd name="T99" fmla="*/ 23 h 39"/>
                      <a:gd name="T100" fmla="*/ 8 w 109"/>
                      <a:gd name="T101" fmla="*/ 21 h 39"/>
                      <a:gd name="T102" fmla="*/ 8 w 109"/>
                      <a:gd name="T103" fmla="*/ 19 h 39"/>
                      <a:gd name="T104" fmla="*/ 10 w 109"/>
                      <a:gd name="T105" fmla="*/ 19 h 39"/>
                      <a:gd name="T106" fmla="*/ 14 w 109"/>
                      <a:gd name="T107" fmla="*/ 21 h 39"/>
                      <a:gd name="T108" fmla="*/ 20 w 109"/>
                      <a:gd name="T109" fmla="*/ 19 h 39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109"/>
                      <a:gd name="T166" fmla="*/ 0 h 39"/>
                      <a:gd name="T167" fmla="*/ 109 w 109"/>
                      <a:gd name="T168" fmla="*/ 39 h 39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109" h="39">
                        <a:moveTo>
                          <a:pt x="20" y="19"/>
                        </a:moveTo>
                        <a:lnTo>
                          <a:pt x="24" y="19"/>
                        </a:lnTo>
                        <a:lnTo>
                          <a:pt x="24" y="17"/>
                        </a:lnTo>
                        <a:lnTo>
                          <a:pt x="28" y="15"/>
                        </a:lnTo>
                        <a:lnTo>
                          <a:pt x="33" y="10"/>
                        </a:lnTo>
                        <a:lnTo>
                          <a:pt x="39" y="12"/>
                        </a:lnTo>
                        <a:lnTo>
                          <a:pt x="41" y="8"/>
                        </a:lnTo>
                        <a:lnTo>
                          <a:pt x="47" y="10"/>
                        </a:lnTo>
                        <a:lnTo>
                          <a:pt x="49" y="8"/>
                        </a:lnTo>
                        <a:lnTo>
                          <a:pt x="61" y="8"/>
                        </a:lnTo>
                        <a:lnTo>
                          <a:pt x="68" y="6"/>
                        </a:lnTo>
                        <a:lnTo>
                          <a:pt x="76" y="8"/>
                        </a:lnTo>
                        <a:lnTo>
                          <a:pt x="82" y="4"/>
                        </a:lnTo>
                        <a:lnTo>
                          <a:pt x="86" y="2"/>
                        </a:lnTo>
                        <a:lnTo>
                          <a:pt x="96" y="0"/>
                        </a:lnTo>
                        <a:lnTo>
                          <a:pt x="101" y="0"/>
                        </a:lnTo>
                        <a:lnTo>
                          <a:pt x="105" y="0"/>
                        </a:lnTo>
                        <a:lnTo>
                          <a:pt x="109" y="4"/>
                        </a:lnTo>
                        <a:lnTo>
                          <a:pt x="107" y="8"/>
                        </a:lnTo>
                        <a:lnTo>
                          <a:pt x="90" y="12"/>
                        </a:lnTo>
                        <a:lnTo>
                          <a:pt x="74" y="12"/>
                        </a:lnTo>
                        <a:lnTo>
                          <a:pt x="72" y="12"/>
                        </a:lnTo>
                        <a:lnTo>
                          <a:pt x="68" y="17"/>
                        </a:lnTo>
                        <a:lnTo>
                          <a:pt x="63" y="17"/>
                        </a:lnTo>
                        <a:lnTo>
                          <a:pt x="57" y="21"/>
                        </a:lnTo>
                        <a:lnTo>
                          <a:pt x="49" y="21"/>
                        </a:lnTo>
                        <a:lnTo>
                          <a:pt x="51" y="23"/>
                        </a:lnTo>
                        <a:lnTo>
                          <a:pt x="47" y="25"/>
                        </a:lnTo>
                        <a:lnTo>
                          <a:pt x="41" y="25"/>
                        </a:lnTo>
                        <a:lnTo>
                          <a:pt x="41" y="29"/>
                        </a:lnTo>
                        <a:lnTo>
                          <a:pt x="37" y="31"/>
                        </a:lnTo>
                        <a:lnTo>
                          <a:pt x="37" y="33"/>
                        </a:lnTo>
                        <a:lnTo>
                          <a:pt x="28" y="31"/>
                        </a:lnTo>
                        <a:lnTo>
                          <a:pt x="35" y="35"/>
                        </a:lnTo>
                        <a:lnTo>
                          <a:pt x="35" y="37"/>
                        </a:lnTo>
                        <a:lnTo>
                          <a:pt x="30" y="37"/>
                        </a:lnTo>
                        <a:lnTo>
                          <a:pt x="28" y="39"/>
                        </a:lnTo>
                        <a:lnTo>
                          <a:pt x="16" y="37"/>
                        </a:lnTo>
                        <a:lnTo>
                          <a:pt x="14" y="37"/>
                        </a:lnTo>
                        <a:lnTo>
                          <a:pt x="10" y="37"/>
                        </a:lnTo>
                        <a:lnTo>
                          <a:pt x="2" y="37"/>
                        </a:lnTo>
                        <a:lnTo>
                          <a:pt x="0" y="37"/>
                        </a:lnTo>
                        <a:lnTo>
                          <a:pt x="6" y="33"/>
                        </a:lnTo>
                        <a:lnTo>
                          <a:pt x="8" y="31"/>
                        </a:lnTo>
                        <a:lnTo>
                          <a:pt x="14" y="31"/>
                        </a:lnTo>
                        <a:lnTo>
                          <a:pt x="10" y="29"/>
                        </a:lnTo>
                        <a:lnTo>
                          <a:pt x="14" y="27"/>
                        </a:lnTo>
                        <a:lnTo>
                          <a:pt x="12" y="25"/>
                        </a:lnTo>
                        <a:lnTo>
                          <a:pt x="10" y="23"/>
                        </a:lnTo>
                        <a:lnTo>
                          <a:pt x="8" y="21"/>
                        </a:lnTo>
                        <a:lnTo>
                          <a:pt x="8" y="19"/>
                        </a:lnTo>
                        <a:lnTo>
                          <a:pt x="10" y="19"/>
                        </a:lnTo>
                        <a:lnTo>
                          <a:pt x="14" y="21"/>
                        </a:lnTo>
                        <a:lnTo>
                          <a:pt x="20" y="19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17" name="Freeform 195"/>
                  <p:cNvSpPr>
                    <a:spLocks noChangeAspect="1"/>
                  </p:cNvSpPr>
                  <p:nvPr/>
                </p:nvSpPr>
                <p:spPr bwMode="gray">
                  <a:xfrm>
                    <a:off x="2799" y="673"/>
                    <a:ext cx="7" cy="3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2 w 7"/>
                      <a:gd name="T3" fmla="*/ 0 h 2"/>
                      <a:gd name="T4" fmla="*/ 5 w 7"/>
                      <a:gd name="T5" fmla="*/ 0 h 2"/>
                      <a:gd name="T6" fmla="*/ 7 w 7"/>
                      <a:gd name="T7" fmla="*/ 2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7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18" name="Freeform 196"/>
                  <p:cNvSpPr>
                    <a:spLocks noChangeAspect="1"/>
                  </p:cNvSpPr>
                  <p:nvPr/>
                </p:nvSpPr>
                <p:spPr bwMode="gray">
                  <a:xfrm>
                    <a:off x="2814" y="589"/>
                    <a:ext cx="12" cy="5"/>
                  </a:xfrm>
                  <a:custGeom>
                    <a:avLst/>
                    <a:gdLst>
                      <a:gd name="T0" fmla="*/ 8 w 12"/>
                      <a:gd name="T1" fmla="*/ 4 h 4"/>
                      <a:gd name="T2" fmla="*/ 12 w 12"/>
                      <a:gd name="T3" fmla="*/ 0 h 4"/>
                      <a:gd name="T4" fmla="*/ 4 w 12"/>
                      <a:gd name="T5" fmla="*/ 0 h 4"/>
                      <a:gd name="T6" fmla="*/ 0 w 12"/>
                      <a:gd name="T7" fmla="*/ 4 h 4"/>
                      <a:gd name="T8" fmla="*/ 8 w 12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4"/>
                      <a:gd name="T17" fmla="*/ 12 w 12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4">
                        <a:moveTo>
                          <a:pt x="8" y="4"/>
                        </a:moveTo>
                        <a:lnTo>
                          <a:pt x="12" y="0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19" name="Freeform 197"/>
                  <p:cNvSpPr>
                    <a:spLocks noChangeAspect="1"/>
                  </p:cNvSpPr>
                  <p:nvPr/>
                </p:nvSpPr>
                <p:spPr bwMode="gray">
                  <a:xfrm>
                    <a:off x="2883" y="613"/>
                    <a:ext cx="2" cy="4"/>
                  </a:xfrm>
                  <a:custGeom>
                    <a:avLst/>
                    <a:gdLst>
                      <a:gd name="T0" fmla="*/ 0 w 2"/>
                      <a:gd name="T1" fmla="*/ 0 h 4"/>
                      <a:gd name="T2" fmla="*/ 0 w 2"/>
                      <a:gd name="T3" fmla="*/ 2 h 4"/>
                      <a:gd name="T4" fmla="*/ 2 w 2"/>
                      <a:gd name="T5" fmla="*/ 4 h 4"/>
                      <a:gd name="T6" fmla="*/ 0 w 2"/>
                      <a:gd name="T7" fmla="*/ 4 h 4"/>
                      <a:gd name="T8" fmla="*/ 0 w 2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4"/>
                      <a:gd name="T17" fmla="*/ 2 w 2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4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20" name="Freeform 198"/>
                  <p:cNvSpPr>
                    <a:spLocks noChangeAspect="1"/>
                  </p:cNvSpPr>
                  <p:nvPr/>
                </p:nvSpPr>
                <p:spPr bwMode="gray">
                  <a:xfrm>
                    <a:off x="2950" y="503"/>
                    <a:ext cx="41" cy="18"/>
                  </a:xfrm>
                  <a:custGeom>
                    <a:avLst/>
                    <a:gdLst>
                      <a:gd name="T0" fmla="*/ 37 w 41"/>
                      <a:gd name="T1" fmla="*/ 11 h 15"/>
                      <a:gd name="T2" fmla="*/ 41 w 41"/>
                      <a:gd name="T3" fmla="*/ 11 h 15"/>
                      <a:gd name="T4" fmla="*/ 39 w 41"/>
                      <a:gd name="T5" fmla="*/ 9 h 15"/>
                      <a:gd name="T6" fmla="*/ 29 w 41"/>
                      <a:gd name="T7" fmla="*/ 4 h 15"/>
                      <a:gd name="T8" fmla="*/ 27 w 41"/>
                      <a:gd name="T9" fmla="*/ 4 h 15"/>
                      <a:gd name="T10" fmla="*/ 21 w 41"/>
                      <a:gd name="T11" fmla="*/ 2 h 15"/>
                      <a:gd name="T12" fmla="*/ 17 w 41"/>
                      <a:gd name="T13" fmla="*/ 2 h 15"/>
                      <a:gd name="T14" fmla="*/ 17 w 41"/>
                      <a:gd name="T15" fmla="*/ 4 h 15"/>
                      <a:gd name="T16" fmla="*/ 14 w 41"/>
                      <a:gd name="T17" fmla="*/ 4 h 15"/>
                      <a:gd name="T18" fmla="*/ 12 w 41"/>
                      <a:gd name="T19" fmla="*/ 0 h 15"/>
                      <a:gd name="T20" fmla="*/ 6 w 41"/>
                      <a:gd name="T21" fmla="*/ 0 h 15"/>
                      <a:gd name="T22" fmla="*/ 6 w 41"/>
                      <a:gd name="T23" fmla="*/ 2 h 15"/>
                      <a:gd name="T24" fmla="*/ 2 w 41"/>
                      <a:gd name="T25" fmla="*/ 0 h 15"/>
                      <a:gd name="T26" fmla="*/ 0 w 41"/>
                      <a:gd name="T27" fmla="*/ 4 h 15"/>
                      <a:gd name="T28" fmla="*/ 2 w 41"/>
                      <a:gd name="T29" fmla="*/ 7 h 15"/>
                      <a:gd name="T30" fmla="*/ 0 w 41"/>
                      <a:gd name="T31" fmla="*/ 9 h 15"/>
                      <a:gd name="T32" fmla="*/ 4 w 41"/>
                      <a:gd name="T33" fmla="*/ 15 h 15"/>
                      <a:gd name="T34" fmla="*/ 12 w 41"/>
                      <a:gd name="T35" fmla="*/ 13 h 15"/>
                      <a:gd name="T36" fmla="*/ 25 w 41"/>
                      <a:gd name="T37" fmla="*/ 13 h 15"/>
                      <a:gd name="T38" fmla="*/ 37 w 41"/>
                      <a:gd name="T39" fmla="*/ 11 h 15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41"/>
                      <a:gd name="T61" fmla="*/ 0 h 15"/>
                      <a:gd name="T62" fmla="*/ 41 w 41"/>
                      <a:gd name="T63" fmla="*/ 15 h 15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41" h="15">
                        <a:moveTo>
                          <a:pt x="37" y="11"/>
                        </a:moveTo>
                        <a:lnTo>
                          <a:pt x="41" y="11"/>
                        </a:lnTo>
                        <a:lnTo>
                          <a:pt x="39" y="9"/>
                        </a:lnTo>
                        <a:lnTo>
                          <a:pt x="29" y="4"/>
                        </a:lnTo>
                        <a:lnTo>
                          <a:pt x="27" y="4"/>
                        </a:lnTo>
                        <a:lnTo>
                          <a:pt x="21" y="2"/>
                        </a:lnTo>
                        <a:lnTo>
                          <a:pt x="17" y="2"/>
                        </a:lnTo>
                        <a:lnTo>
                          <a:pt x="17" y="4"/>
                        </a:lnTo>
                        <a:lnTo>
                          <a:pt x="14" y="4"/>
                        </a:lnTo>
                        <a:lnTo>
                          <a:pt x="12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2" y="7"/>
                        </a:lnTo>
                        <a:lnTo>
                          <a:pt x="0" y="9"/>
                        </a:lnTo>
                        <a:lnTo>
                          <a:pt x="4" y="15"/>
                        </a:lnTo>
                        <a:lnTo>
                          <a:pt x="12" y="13"/>
                        </a:lnTo>
                        <a:lnTo>
                          <a:pt x="25" y="13"/>
                        </a:lnTo>
                        <a:lnTo>
                          <a:pt x="37" y="11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21" name="Freeform 199"/>
                  <p:cNvSpPr>
                    <a:spLocks noChangeAspect="1"/>
                  </p:cNvSpPr>
                  <p:nvPr/>
                </p:nvSpPr>
                <p:spPr bwMode="gray">
                  <a:xfrm>
                    <a:off x="2866" y="482"/>
                    <a:ext cx="40" cy="14"/>
                  </a:xfrm>
                  <a:custGeom>
                    <a:avLst/>
                    <a:gdLst>
                      <a:gd name="T0" fmla="*/ 38 w 40"/>
                      <a:gd name="T1" fmla="*/ 4 h 12"/>
                      <a:gd name="T2" fmla="*/ 38 w 40"/>
                      <a:gd name="T3" fmla="*/ 6 h 12"/>
                      <a:gd name="T4" fmla="*/ 40 w 40"/>
                      <a:gd name="T5" fmla="*/ 10 h 12"/>
                      <a:gd name="T6" fmla="*/ 27 w 40"/>
                      <a:gd name="T7" fmla="*/ 10 h 12"/>
                      <a:gd name="T8" fmla="*/ 25 w 40"/>
                      <a:gd name="T9" fmla="*/ 10 h 12"/>
                      <a:gd name="T10" fmla="*/ 19 w 40"/>
                      <a:gd name="T11" fmla="*/ 10 h 12"/>
                      <a:gd name="T12" fmla="*/ 17 w 40"/>
                      <a:gd name="T13" fmla="*/ 12 h 12"/>
                      <a:gd name="T14" fmla="*/ 0 w 40"/>
                      <a:gd name="T15" fmla="*/ 10 h 12"/>
                      <a:gd name="T16" fmla="*/ 0 w 40"/>
                      <a:gd name="T17" fmla="*/ 6 h 12"/>
                      <a:gd name="T18" fmla="*/ 3 w 40"/>
                      <a:gd name="T19" fmla="*/ 4 h 12"/>
                      <a:gd name="T20" fmla="*/ 13 w 40"/>
                      <a:gd name="T21" fmla="*/ 2 h 12"/>
                      <a:gd name="T22" fmla="*/ 13 w 40"/>
                      <a:gd name="T23" fmla="*/ 0 h 12"/>
                      <a:gd name="T24" fmla="*/ 19 w 40"/>
                      <a:gd name="T25" fmla="*/ 0 h 12"/>
                      <a:gd name="T26" fmla="*/ 31 w 40"/>
                      <a:gd name="T27" fmla="*/ 4 h 12"/>
                      <a:gd name="T28" fmla="*/ 38 w 40"/>
                      <a:gd name="T29" fmla="*/ 4 h 1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0"/>
                      <a:gd name="T46" fmla="*/ 0 h 12"/>
                      <a:gd name="T47" fmla="*/ 40 w 40"/>
                      <a:gd name="T48" fmla="*/ 12 h 1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0" h="12">
                        <a:moveTo>
                          <a:pt x="38" y="4"/>
                        </a:moveTo>
                        <a:lnTo>
                          <a:pt x="38" y="6"/>
                        </a:lnTo>
                        <a:lnTo>
                          <a:pt x="40" y="10"/>
                        </a:lnTo>
                        <a:lnTo>
                          <a:pt x="27" y="10"/>
                        </a:lnTo>
                        <a:lnTo>
                          <a:pt x="25" y="10"/>
                        </a:lnTo>
                        <a:lnTo>
                          <a:pt x="19" y="10"/>
                        </a:lnTo>
                        <a:lnTo>
                          <a:pt x="17" y="12"/>
                        </a:ln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3" y="4"/>
                        </a:lnTo>
                        <a:lnTo>
                          <a:pt x="13" y="2"/>
                        </a:lnTo>
                        <a:lnTo>
                          <a:pt x="13" y="0"/>
                        </a:lnTo>
                        <a:lnTo>
                          <a:pt x="19" y="0"/>
                        </a:lnTo>
                        <a:lnTo>
                          <a:pt x="31" y="4"/>
                        </a:lnTo>
                        <a:lnTo>
                          <a:pt x="38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22" name="Freeform 200"/>
                  <p:cNvSpPr>
                    <a:spLocks noChangeAspect="1"/>
                  </p:cNvSpPr>
                  <p:nvPr/>
                </p:nvSpPr>
                <p:spPr bwMode="gray">
                  <a:xfrm>
                    <a:off x="2865" y="496"/>
                    <a:ext cx="16" cy="4"/>
                  </a:xfrm>
                  <a:custGeom>
                    <a:avLst/>
                    <a:gdLst>
                      <a:gd name="T0" fmla="*/ 13 w 17"/>
                      <a:gd name="T1" fmla="*/ 4 h 4"/>
                      <a:gd name="T2" fmla="*/ 17 w 17"/>
                      <a:gd name="T3" fmla="*/ 4 h 4"/>
                      <a:gd name="T4" fmla="*/ 17 w 17"/>
                      <a:gd name="T5" fmla="*/ 2 h 4"/>
                      <a:gd name="T6" fmla="*/ 9 w 17"/>
                      <a:gd name="T7" fmla="*/ 0 h 4"/>
                      <a:gd name="T8" fmla="*/ 0 w 17"/>
                      <a:gd name="T9" fmla="*/ 0 h 4"/>
                      <a:gd name="T10" fmla="*/ 2 w 17"/>
                      <a:gd name="T11" fmla="*/ 2 h 4"/>
                      <a:gd name="T12" fmla="*/ 13 w 17"/>
                      <a:gd name="T13" fmla="*/ 4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4"/>
                      <a:gd name="T23" fmla="*/ 17 w 17"/>
                      <a:gd name="T24" fmla="*/ 4 h 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4">
                        <a:moveTo>
                          <a:pt x="13" y="4"/>
                        </a:moveTo>
                        <a:lnTo>
                          <a:pt x="17" y="4"/>
                        </a:lnTo>
                        <a:lnTo>
                          <a:pt x="17" y="2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13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23" name="Freeform 201"/>
                  <p:cNvSpPr>
                    <a:spLocks noChangeAspect="1"/>
                  </p:cNvSpPr>
                  <p:nvPr/>
                </p:nvSpPr>
                <p:spPr bwMode="gray">
                  <a:xfrm>
                    <a:off x="2885" y="494"/>
                    <a:ext cx="57" cy="17"/>
                  </a:xfrm>
                  <a:custGeom>
                    <a:avLst/>
                    <a:gdLst>
                      <a:gd name="T0" fmla="*/ 10 w 58"/>
                      <a:gd name="T1" fmla="*/ 10 h 15"/>
                      <a:gd name="T2" fmla="*/ 8 w 58"/>
                      <a:gd name="T3" fmla="*/ 8 h 15"/>
                      <a:gd name="T4" fmla="*/ 0 w 58"/>
                      <a:gd name="T5" fmla="*/ 6 h 15"/>
                      <a:gd name="T6" fmla="*/ 0 w 58"/>
                      <a:gd name="T7" fmla="*/ 4 h 15"/>
                      <a:gd name="T8" fmla="*/ 8 w 58"/>
                      <a:gd name="T9" fmla="*/ 4 h 15"/>
                      <a:gd name="T10" fmla="*/ 6 w 58"/>
                      <a:gd name="T11" fmla="*/ 2 h 15"/>
                      <a:gd name="T12" fmla="*/ 12 w 58"/>
                      <a:gd name="T13" fmla="*/ 2 h 15"/>
                      <a:gd name="T14" fmla="*/ 14 w 58"/>
                      <a:gd name="T15" fmla="*/ 0 h 15"/>
                      <a:gd name="T16" fmla="*/ 23 w 58"/>
                      <a:gd name="T17" fmla="*/ 0 h 15"/>
                      <a:gd name="T18" fmla="*/ 31 w 58"/>
                      <a:gd name="T19" fmla="*/ 2 h 15"/>
                      <a:gd name="T20" fmla="*/ 31 w 58"/>
                      <a:gd name="T21" fmla="*/ 2 h 15"/>
                      <a:gd name="T22" fmla="*/ 29 w 58"/>
                      <a:gd name="T23" fmla="*/ 6 h 15"/>
                      <a:gd name="T24" fmla="*/ 35 w 58"/>
                      <a:gd name="T25" fmla="*/ 6 h 15"/>
                      <a:gd name="T26" fmla="*/ 35 w 58"/>
                      <a:gd name="T27" fmla="*/ 2 h 15"/>
                      <a:gd name="T28" fmla="*/ 41 w 58"/>
                      <a:gd name="T29" fmla="*/ 2 h 15"/>
                      <a:gd name="T30" fmla="*/ 47 w 58"/>
                      <a:gd name="T31" fmla="*/ 2 h 15"/>
                      <a:gd name="T32" fmla="*/ 54 w 58"/>
                      <a:gd name="T33" fmla="*/ 8 h 15"/>
                      <a:gd name="T34" fmla="*/ 47 w 58"/>
                      <a:gd name="T35" fmla="*/ 8 h 15"/>
                      <a:gd name="T36" fmla="*/ 50 w 58"/>
                      <a:gd name="T37" fmla="*/ 10 h 15"/>
                      <a:gd name="T38" fmla="*/ 58 w 58"/>
                      <a:gd name="T39" fmla="*/ 10 h 15"/>
                      <a:gd name="T40" fmla="*/ 58 w 58"/>
                      <a:gd name="T41" fmla="*/ 15 h 15"/>
                      <a:gd name="T42" fmla="*/ 45 w 58"/>
                      <a:gd name="T43" fmla="*/ 15 h 15"/>
                      <a:gd name="T44" fmla="*/ 25 w 58"/>
                      <a:gd name="T45" fmla="*/ 12 h 15"/>
                      <a:gd name="T46" fmla="*/ 23 w 58"/>
                      <a:gd name="T47" fmla="*/ 10 h 15"/>
                      <a:gd name="T48" fmla="*/ 19 w 58"/>
                      <a:gd name="T49" fmla="*/ 10 h 15"/>
                      <a:gd name="T50" fmla="*/ 10 w 58"/>
                      <a:gd name="T51" fmla="*/ 10 h 1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58"/>
                      <a:gd name="T79" fmla="*/ 0 h 15"/>
                      <a:gd name="T80" fmla="*/ 58 w 58"/>
                      <a:gd name="T81" fmla="*/ 15 h 1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58" h="15">
                        <a:moveTo>
                          <a:pt x="10" y="10"/>
                        </a:moveTo>
                        <a:lnTo>
                          <a:pt x="8" y="8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8" y="4"/>
                        </a:lnTo>
                        <a:lnTo>
                          <a:pt x="6" y="2"/>
                        </a:lnTo>
                        <a:lnTo>
                          <a:pt x="12" y="2"/>
                        </a:lnTo>
                        <a:lnTo>
                          <a:pt x="14" y="0"/>
                        </a:lnTo>
                        <a:lnTo>
                          <a:pt x="23" y="0"/>
                        </a:lnTo>
                        <a:lnTo>
                          <a:pt x="31" y="2"/>
                        </a:lnTo>
                        <a:lnTo>
                          <a:pt x="29" y="6"/>
                        </a:lnTo>
                        <a:lnTo>
                          <a:pt x="35" y="6"/>
                        </a:lnTo>
                        <a:lnTo>
                          <a:pt x="35" y="2"/>
                        </a:lnTo>
                        <a:lnTo>
                          <a:pt x="41" y="2"/>
                        </a:lnTo>
                        <a:lnTo>
                          <a:pt x="47" y="2"/>
                        </a:lnTo>
                        <a:lnTo>
                          <a:pt x="54" y="8"/>
                        </a:lnTo>
                        <a:lnTo>
                          <a:pt x="47" y="8"/>
                        </a:lnTo>
                        <a:lnTo>
                          <a:pt x="50" y="10"/>
                        </a:lnTo>
                        <a:lnTo>
                          <a:pt x="58" y="10"/>
                        </a:lnTo>
                        <a:lnTo>
                          <a:pt x="58" y="15"/>
                        </a:lnTo>
                        <a:lnTo>
                          <a:pt x="45" y="15"/>
                        </a:lnTo>
                        <a:lnTo>
                          <a:pt x="25" y="12"/>
                        </a:lnTo>
                        <a:lnTo>
                          <a:pt x="23" y="10"/>
                        </a:lnTo>
                        <a:lnTo>
                          <a:pt x="19" y="10"/>
                        </a:lnTo>
                        <a:lnTo>
                          <a:pt x="10" y="1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24" name="Freeform 202"/>
                  <p:cNvSpPr>
                    <a:spLocks noChangeAspect="1"/>
                  </p:cNvSpPr>
                  <p:nvPr/>
                </p:nvSpPr>
                <p:spPr bwMode="gray">
                  <a:xfrm>
                    <a:off x="3095" y="565"/>
                    <a:ext cx="10" cy="4"/>
                  </a:xfrm>
                  <a:custGeom>
                    <a:avLst/>
                    <a:gdLst>
                      <a:gd name="T0" fmla="*/ 3 w 11"/>
                      <a:gd name="T1" fmla="*/ 4 h 4"/>
                      <a:gd name="T2" fmla="*/ 0 w 11"/>
                      <a:gd name="T3" fmla="*/ 2 h 4"/>
                      <a:gd name="T4" fmla="*/ 0 w 11"/>
                      <a:gd name="T5" fmla="*/ 0 h 4"/>
                      <a:gd name="T6" fmla="*/ 11 w 11"/>
                      <a:gd name="T7" fmla="*/ 0 h 4"/>
                      <a:gd name="T8" fmla="*/ 11 w 11"/>
                      <a:gd name="T9" fmla="*/ 2 h 4"/>
                      <a:gd name="T10" fmla="*/ 11 w 11"/>
                      <a:gd name="T11" fmla="*/ 4 h 4"/>
                      <a:gd name="T12" fmla="*/ 3 w 11"/>
                      <a:gd name="T13" fmla="*/ 4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"/>
                      <a:gd name="T22" fmla="*/ 0 h 4"/>
                      <a:gd name="T23" fmla="*/ 11 w 11"/>
                      <a:gd name="T24" fmla="*/ 4 h 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" h="4">
                        <a:moveTo>
                          <a:pt x="3" y="4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11" y="0"/>
                        </a:lnTo>
                        <a:lnTo>
                          <a:pt x="11" y="2"/>
                        </a:lnTo>
                        <a:lnTo>
                          <a:pt x="11" y="4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25" name="Freeform 203"/>
                  <p:cNvSpPr>
                    <a:spLocks noChangeAspect="1"/>
                  </p:cNvSpPr>
                  <p:nvPr/>
                </p:nvSpPr>
                <p:spPr bwMode="gray">
                  <a:xfrm>
                    <a:off x="3288" y="540"/>
                    <a:ext cx="70" cy="25"/>
                  </a:xfrm>
                  <a:custGeom>
                    <a:avLst/>
                    <a:gdLst>
                      <a:gd name="T0" fmla="*/ 35 w 71"/>
                      <a:gd name="T1" fmla="*/ 21 h 21"/>
                      <a:gd name="T2" fmla="*/ 35 w 71"/>
                      <a:gd name="T3" fmla="*/ 19 h 21"/>
                      <a:gd name="T4" fmla="*/ 33 w 71"/>
                      <a:gd name="T5" fmla="*/ 15 h 21"/>
                      <a:gd name="T6" fmla="*/ 35 w 71"/>
                      <a:gd name="T7" fmla="*/ 15 h 21"/>
                      <a:gd name="T8" fmla="*/ 40 w 71"/>
                      <a:gd name="T9" fmla="*/ 19 h 21"/>
                      <a:gd name="T10" fmla="*/ 46 w 71"/>
                      <a:gd name="T11" fmla="*/ 17 h 21"/>
                      <a:gd name="T12" fmla="*/ 50 w 71"/>
                      <a:gd name="T13" fmla="*/ 15 h 21"/>
                      <a:gd name="T14" fmla="*/ 56 w 71"/>
                      <a:gd name="T15" fmla="*/ 17 h 21"/>
                      <a:gd name="T16" fmla="*/ 60 w 71"/>
                      <a:gd name="T17" fmla="*/ 17 h 21"/>
                      <a:gd name="T18" fmla="*/ 56 w 71"/>
                      <a:gd name="T19" fmla="*/ 15 h 21"/>
                      <a:gd name="T20" fmla="*/ 46 w 71"/>
                      <a:gd name="T21" fmla="*/ 11 h 21"/>
                      <a:gd name="T22" fmla="*/ 44 w 71"/>
                      <a:gd name="T23" fmla="*/ 9 h 21"/>
                      <a:gd name="T24" fmla="*/ 48 w 71"/>
                      <a:gd name="T25" fmla="*/ 9 h 21"/>
                      <a:gd name="T26" fmla="*/ 50 w 71"/>
                      <a:gd name="T27" fmla="*/ 11 h 21"/>
                      <a:gd name="T28" fmla="*/ 66 w 71"/>
                      <a:gd name="T29" fmla="*/ 15 h 21"/>
                      <a:gd name="T30" fmla="*/ 71 w 71"/>
                      <a:gd name="T31" fmla="*/ 15 h 21"/>
                      <a:gd name="T32" fmla="*/ 66 w 71"/>
                      <a:gd name="T33" fmla="*/ 9 h 21"/>
                      <a:gd name="T34" fmla="*/ 50 w 71"/>
                      <a:gd name="T35" fmla="*/ 4 h 21"/>
                      <a:gd name="T36" fmla="*/ 46 w 71"/>
                      <a:gd name="T37" fmla="*/ 6 h 21"/>
                      <a:gd name="T38" fmla="*/ 33 w 71"/>
                      <a:gd name="T39" fmla="*/ 4 h 21"/>
                      <a:gd name="T40" fmla="*/ 27 w 71"/>
                      <a:gd name="T41" fmla="*/ 2 h 21"/>
                      <a:gd name="T42" fmla="*/ 27 w 71"/>
                      <a:gd name="T43" fmla="*/ 4 h 21"/>
                      <a:gd name="T44" fmla="*/ 31 w 71"/>
                      <a:gd name="T45" fmla="*/ 6 h 21"/>
                      <a:gd name="T46" fmla="*/ 31 w 71"/>
                      <a:gd name="T47" fmla="*/ 9 h 21"/>
                      <a:gd name="T48" fmla="*/ 27 w 71"/>
                      <a:gd name="T49" fmla="*/ 6 h 21"/>
                      <a:gd name="T50" fmla="*/ 21 w 71"/>
                      <a:gd name="T51" fmla="*/ 6 h 21"/>
                      <a:gd name="T52" fmla="*/ 17 w 71"/>
                      <a:gd name="T53" fmla="*/ 4 h 21"/>
                      <a:gd name="T54" fmla="*/ 7 w 71"/>
                      <a:gd name="T55" fmla="*/ 0 h 21"/>
                      <a:gd name="T56" fmla="*/ 0 w 71"/>
                      <a:gd name="T57" fmla="*/ 4 h 21"/>
                      <a:gd name="T58" fmla="*/ 2 w 71"/>
                      <a:gd name="T59" fmla="*/ 11 h 21"/>
                      <a:gd name="T60" fmla="*/ 11 w 71"/>
                      <a:gd name="T61" fmla="*/ 15 h 21"/>
                      <a:gd name="T62" fmla="*/ 19 w 71"/>
                      <a:gd name="T63" fmla="*/ 17 h 21"/>
                      <a:gd name="T64" fmla="*/ 25 w 71"/>
                      <a:gd name="T65" fmla="*/ 19 h 21"/>
                      <a:gd name="T66" fmla="*/ 29 w 71"/>
                      <a:gd name="T67" fmla="*/ 19 h 21"/>
                      <a:gd name="T68" fmla="*/ 35 w 71"/>
                      <a:gd name="T69" fmla="*/ 21 h 21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71"/>
                      <a:gd name="T106" fmla="*/ 0 h 21"/>
                      <a:gd name="T107" fmla="*/ 71 w 71"/>
                      <a:gd name="T108" fmla="*/ 21 h 21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71" h="21">
                        <a:moveTo>
                          <a:pt x="35" y="21"/>
                        </a:moveTo>
                        <a:lnTo>
                          <a:pt x="35" y="19"/>
                        </a:lnTo>
                        <a:lnTo>
                          <a:pt x="33" y="15"/>
                        </a:lnTo>
                        <a:lnTo>
                          <a:pt x="35" y="15"/>
                        </a:lnTo>
                        <a:lnTo>
                          <a:pt x="40" y="19"/>
                        </a:lnTo>
                        <a:lnTo>
                          <a:pt x="46" y="17"/>
                        </a:lnTo>
                        <a:lnTo>
                          <a:pt x="50" y="15"/>
                        </a:lnTo>
                        <a:lnTo>
                          <a:pt x="56" y="17"/>
                        </a:lnTo>
                        <a:lnTo>
                          <a:pt x="60" y="17"/>
                        </a:lnTo>
                        <a:lnTo>
                          <a:pt x="56" y="15"/>
                        </a:lnTo>
                        <a:lnTo>
                          <a:pt x="46" y="11"/>
                        </a:lnTo>
                        <a:lnTo>
                          <a:pt x="44" y="9"/>
                        </a:lnTo>
                        <a:lnTo>
                          <a:pt x="48" y="9"/>
                        </a:lnTo>
                        <a:lnTo>
                          <a:pt x="50" y="11"/>
                        </a:lnTo>
                        <a:lnTo>
                          <a:pt x="66" y="15"/>
                        </a:lnTo>
                        <a:lnTo>
                          <a:pt x="71" y="15"/>
                        </a:lnTo>
                        <a:lnTo>
                          <a:pt x="66" y="9"/>
                        </a:lnTo>
                        <a:lnTo>
                          <a:pt x="50" y="4"/>
                        </a:lnTo>
                        <a:lnTo>
                          <a:pt x="46" y="6"/>
                        </a:lnTo>
                        <a:lnTo>
                          <a:pt x="33" y="4"/>
                        </a:lnTo>
                        <a:lnTo>
                          <a:pt x="27" y="2"/>
                        </a:lnTo>
                        <a:lnTo>
                          <a:pt x="27" y="4"/>
                        </a:lnTo>
                        <a:lnTo>
                          <a:pt x="31" y="6"/>
                        </a:lnTo>
                        <a:lnTo>
                          <a:pt x="31" y="9"/>
                        </a:lnTo>
                        <a:lnTo>
                          <a:pt x="27" y="6"/>
                        </a:lnTo>
                        <a:lnTo>
                          <a:pt x="21" y="6"/>
                        </a:lnTo>
                        <a:lnTo>
                          <a:pt x="17" y="4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2" y="11"/>
                        </a:lnTo>
                        <a:lnTo>
                          <a:pt x="11" y="15"/>
                        </a:lnTo>
                        <a:lnTo>
                          <a:pt x="19" y="17"/>
                        </a:lnTo>
                        <a:lnTo>
                          <a:pt x="25" y="19"/>
                        </a:lnTo>
                        <a:lnTo>
                          <a:pt x="29" y="19"/>
                        </a:lnTo>
                        <a:lnTo>
                          <a:pt x="35" y="21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26" name="Freeform 204"/>
                  <p:cNvSpPr>
                    <a:spLocks noChangeAspect="1"/>
                  </p:cNvSpPr>
                  <p:nvPr/>
                </p:nvSpPr>
                <p:spPr bwMode="gray">
                  <a:xfrm>
                    <a:off x="3345" y="571"/>
                    <a:ext cx="31" cy="10"/>
                  </a:xfrm>
                  <a:custGeom>
                    <a:avLst/>
                    <a:gdLst>
                      <a:gd name="T0" fmla="*/ 0 w 31"/>
                      <a:gd name="T1" fmla="*/ 6 h 8"/>
                      <a:gd name="T2" fmla="*/ 4 w 31"/>
                      <a:gd name="T3" fmla="*/ 4 h 8"/>
                      <a:gd name="T4" fmla="*/ 2 w 31"/>
                      <a:gd name="T5" fmla="*/ 2 h 8"/>
                      <a:gd name="T6" fmla="*/ 8 w 31"/>
                      <a:gd name="T7" fmla="*/ 0 h 8"/>
                      <a:gd name="T8" fmla="*/ 19 w 31"/>
                      <a:gd name="T9" fmla="*/ 2 h 8"/>
                      <a:gd name="T10" fmla="*/ 27 w 31"/>
                      <a:gd name="T11" fmla="*/ 4 h 8"/>
                      <a:gd name="T12" fmla="*/ 31 w 31"/>
                      <a:gd name="T13" fmla="*/ 6 h 8"/>
                      <a:gd name="T14" fmla="*/ 29 w 31"/>
                      <a:gd name="T15" fmla="*/ 8 h 8"/>
                      <a:gd name="T16" fmla="*/ 13 w 31"/>
                      <a:gd name="T17" fmla="*/ 6 h 8"/>
                      <a:gd name="T18" fmla="*/ 4 w 31"/>
                      <a:gd name="T19" fmla="*/ 8 h 8"/>
                      <a:gd name="T20" fmla="*/ 0 w 31"/>
                      <a:gd name="T21" fmla="*/ 6 h 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1"/>
                      <a:gd name="T34" fmla="*/ 0 h 8"/>
                      <a:gd name="T35" fmla="*/ 31 w 31"/>
                      <a:gd name="T36" fmla="*/ 8 h 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1" h="8">
                        <a:moveTo>
                          <a:pt x="0" y="6"/>
                        </a:moveTo>
                        <a:lnTo>
                          <a:pt x="4" y="4"/>
                        </a:lnTo>
                        <a:lnTo>
                          <a:pt x="2" y="2"/>
                        </a:lnTo>
                        <a:lnTo>
                          <a:pt x="8" y="0"/>
                        </a:lnTo>
                        <a:lnTo>
                          <a:pt x="19" y="2"/>
                        </a:lnTo>
                        <a:lnTo>
                          <a:pt x="27" y="4"/>
                        </a:lnTo>
                        <a:lnTo>
                          <a:pt x="31" y="6"/>
                        </a:lnTo>
                        <a:lnTo>
                          <a:pt x="29" y="8"/>
                        </a:lnTo>
                        <a:lnTo>
                          <a:pt x="13" y="6"/>
                        </a:lnTo>
                        <a:lnTo>
                          <a:pt x="4" y="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27" name="Freeform 205"/>
                  <p:cNvSpPr>
                    <a:spLocks noChangeAspect="1"/>
                  </p:cNvSpPr>
                  <p:nvPr/>
                </p:nvSpPr>
                <p:spPr bwMode="gray">
                  <a:xfrm>
                    <a:off x="3335" y="567"/>
                    <a:ext cx="10" cy="4"/>
                  </a:xfrm>
                  <a:custGeom>
                    <a:avLst/>
                    <a:gdLst>
                      <a:gd name="T0" fmla="*/ 6 w 10"/>
                      <a:gd name="T1" fmla="*/ 4 h 4"/>
                      <a:gd name="T2" fmla="*/ 10 w 10"/>
                      <a:gd name="T3" fmla="*/ 4 h 4"/>
                      <a:gd name="T4" fmla="*/ 6 w 10"/>
                      <a:gd name="T5" fmla="*/ 0 h 4"/>
                      <a:gd name="T6" fmla="*/ 0 w 10"/>
                      <a:gd name="T7" fmla="*/ 0 h 4"/>
                      <a:gd name="T8" fmla="*/ 0 w 10"/>
                      <a:gd name="T9" fmla="*/ 2 h 4"/>
                      <a:gd name="T10" fmla="*/ 6 w 10"/>
                      <a:gd name="T11" fmla="*/ 4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"/>
                      <a:gd name="T19" fmla="*/ 0 h 4"/>
                      <a:gd name="T20" fmla="*/ 10 w 10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" h="4">
                        <a:moveTo>
                          <a:pt x="6" y="4"/>
                        </a:moveTo>
                        <a:lnTo>
                          <a:pt x="10" y="4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6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28" name="Freeform 206"/>
                  <p:cNvSpPr>
                    <a:spLocks noChangeAspect="1"/>
                  </p:cNvSpPr>
                  <p:nvPr/>
                </p:nvSpPr>
                <p:spPr bwMode="gray">
                  <a:xfrm>
                    <a:off x="3364" y="551"/>
                    <a:ext cx="49" cy="10"/>
                  </a:xfrm>
                  <a:custGeom>
                    <a:avLst/>
                    <a:gdLst>
                      <a:gd name="T0" fmla="*/ 39 w 49"/>
                      <a:gd name="T1" fmla="*/ 4 h 10"/>
                      <a:gd name="T2" fmla="*/ 45 w 49"/>
                      <a:gd name="T3" fmla="*/ 4 h 10"/>
                      <a:gd name="T4" fmla="*/ 45 w 49"/>
                      <a:gd name="T5" fmla="*/ 6 h 10"/>
                      <a:gd name="T6" fmla="*/ 49 w 49"/>
                      <a:gd name="T7" fmla="*/ 8 h 10"/>
                      <a:gd name="T8" fmla="*/ 47 w 49"/>
                      <a:gd name="T9" fmla="*/ 10 h 10"/>
                      <a:gd name="T10" fmla="*/ 31 w 49"/>
                      <a:gd name="T11" fmla="*/ 10 h 10"/>
                      <a:gd name="T12" fmla="*/ 24 w 49"/>
                      <a:gd name="T13" fmla="*/ 6 h 10"/>
                      <a:gd name="T14" fmla="*/ 10 w 49"/>
                      <a:gd name="T15" fmla="*/ 6 h 10"/>
                      <a:gd name="T16" fmla="*/ 4 w 49"/>
                      <a:gd name="T17" fmla="*/ 2 h 10"/>
                      <a:gd name="T18" fmla="*/ 0 w 49"/>
                      <a:gd name="T19" fmla="*/ 0 h 10"/>
                      <a:gd name="T20" fmla="*/ 12 w 49"/>
                      <a:gd name="T21" fmla="*/ 4 h 10"/>
                      <a:gd name="T22" fmla="*/ 14 w 49"/>
                      <a:gd name="T23" fmla="*/ 2 h 10"/>
                      <a:gd name="T24" fmla="*/ 22 w 49"/>
                      <a:gd name="T25" fmla="*/ 2 h 10"/>
                      <a:gd name="T26" fmla="*/ 27 w 49"/>
                      <a:gd name="T27" fmla="*/ 4 h 10"/>
                      <a:gd name="T28" fmla="*/ 31 w 49"/>
                      <a:gd name="T29" fmla="*/ 2 h 10"/>
                      <a:gd name="T30" fmla="*/ 35 w 49"/>
                      <a:gd name="T31" fmla="*/ 2 h 10"/>
                      <a:gd name="T32" fmla="*/ 39 w 49"/>
                      <a:gd name="T33" fmla="*/ 4 h 1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9"/>
                      <a:gd name="T52" fmla="*/ 0 h 10"/>
                      <a:gd name="T53" fmla="*/ 49 w 49"/>
                      <a:gd name="T54" fmla="*/ 10 h 1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9" h="10">
                        <a:moveTo>
                          <a:pt x="39" y="4"/>
                        </a:moveTo>
                        <a:lnTo>
                          <a:pt x="45" y="4"/>
                        </a:lnTo>
                        <a:lnTo>
                          <a:pt x="45" y="6"/>
                        </a:lnTo>
                        <a:lnTo>
                          <a:pt x="49" y="8"/>
                        </a:lnTo>
                        <a:lnTo>
                          <a:pt x="47" y="10"/>
                        </a:lnTo>
                        <a:lnTo>
                          <a:pt x="31" y="10"/>
                        </a:lnTo>
                        <a:lnTo>
                          <a:pt x="24" y="6"/>
                        </a:lnTo>
                        <a:lnTo>
                          <a:pt x="10" y="6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lnTo>
                          <a:pt x="12" y="4"/>
                        </a:lnTo>
                        <a:lnTo>
                          <a:pt x="14" y="2"/>
                        </a:lnTo>
                        <a:lnTo>
                          <a:pt x="22" y="2"/>
                        </a:lnTo>
                        <a:lnTo>
                          <a:pt x="27" y="4"/>
                        </a:lnTo>
                        <a:lnTo>
                          <a:pt x="31" y="2"/>
                        </a:lnTo>
                        <a:lnTo>
                          <a:pt x="35" y="2"/>
                        </a:lnTo>
                        <a:lnTo>
                          <a:pt x="39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29" name="Freeform 207"/>
                  <p:cNvSpPr>
                    <a:spLocks noChangeAspect="1"/>
                  </p:cNvSpPr>
                  <p:nvPr/>
                </p:nvSpPr>
                <p:spPr bwMode="gray">
                  <a:xfrm>
                    <a:off x="2191" y="608"/>
                    <a:ext cx="232" cy="195"/>
                  </a:xfrm>
                  <a:custGeom>
                    <a:avLst/>
                    <a:gdLst>
                      <a:gd name="T0" fmla="*/ 70 w 235"/>
                      <a:gd name="T1" fmla="*/ 130 h 165"/>
                      <a:gd name="T2" fmla="*/ 64 w 235"/>
                      <a:gd name="T3" fmla="*/ 101 h 165"/>
                      <a:gd name="T4" fmla="*/ 84 w 235"/>
                      <a:gd name="T5" fmla="*/ 83 h 165"/>
                      <a:gd name="T6" fmla="*/ 95 w 235"/>
                      <a:gd name="T7" fmla="*/ 60 h 165"/>
                      <a:gd name="T8" fmla="*/ 109 w 235"/>
                      <a:gd name="T9" fmla="*/ 39 h 165"/>
                      <a:gd name="T10" fmla="*/ 119 w 235"/>
                      <a:gd name="T11" fmla="*/ 31 h 165"/>
                      <a:gd name="T12" fmla="*/ 140 w 235"/>
                      <a:gd name="T13" fmla="*/ 25 h 165"/>
                      <a:gd name="T14" fmla="*/ 148 w 235"/>
                      <a:gd name="T15" fmla="*/ 21 h 165"/>
                      <a:gd name="T16" fmla="*/ 183 w 235"/>
                      <a:gd name="T17" fmla="*/ 31 h 165"/>
                      <a:gd name="T18" fmla="*/ 196 w 235"/>
                      <a:gd name="T19" fmla="*/ 14 h 165"/>
                      <a:gd name="T20" fmla="*/ 218 w 235"/>
                      <a:gd name="T21" fmla="*/ 19 h 165"/>
                      <a:gd name="T22" fmla="*/ 222 w 235"/>
                      <a:gd name="T23" fmla="*/ 25 h 165"/>
                      <a:gd name="T24" fmla="*/ 231 w 235"/>
                      <a:gd name="T25" fmla="*/ 23 h 165"/>
                      <a:gd name="T26" fmla="*/ 225 w 235"/>
                      <a:gd name="T27" fmla="*/ 17 h 165"/>
                      <a:gd name="T28" fmla="*/ 227 w 235"/>
                      <a:gd name="T29" fmla="*/ 14 h 165"/>
                      <a:gd name="T30" fmla="*/ 218 w 235"/>
                      <a:gd name="T31" fmla="*/ 6 h 165"/>
                      <a:gd name="T32" fmla="*/ 206 w 235"/>
                      <a:gd name="T33" fmla="*/ 8 h 165"/>
                      <a:gd name="T34" fmla="*/ 202 w 235"/>
                      <a:gd name="T35" fmla="*/ 2 h 165"/>
                      <a:gd name="T36" fmla="*/ 196 w 235"/>
                      <a:gd name="T37" fmla="*/ 2 h 165"/>
                      <a:gd name="T38" fmla="*/ 185 w 235"/>
                      <a:gd name="T39" fmla="*/ 6 h 165"/>
                      <a:gd name="T40" fmla="*/ 177 w 235"/>
                      <a:gd name="T41" fmla="*/ 2 h 165"/>
                      <a:gd name="T42" fmla="*/ 173 w 235"/>
                      <a:gd name="T43" fmla="*/ 8 h 165"/>
                      <a:gd name="T44" fmla="*/ 165 w 235"/>
                      <a:gd name="T45" fmla="*/ 14 h 165"/>
                      <a:gd name="T46" fmla="*/ 148 w 235"/>
                      <a:gd name="T47" fmla="*/ 10 h 165"/>
                      <a:gd name="T48" fmla="*/ 148 w 235"/>
                      <a:gd name="T49" fmla="*/ 14 h 165"/>
                      <a:gd name="T50" fmla="*/ 140 w 235"/>
                      <a:gd name="T51" fmla="*/ 19 h 165"/>
                      <a:gd name="T52" fmla="*/ 134 w 235"/>
                      <a:gd name="T53" fmla="*/ 19 h 165"/>
                      <a:gd name="T54" fmla="*/ 130 w 235"/>
                      <a:gd name="T55" fmla="*/ 17 h 165"/>
                      <a:gd name="T56" fmla="*/ 126 w 235"/>
                      <a:gd name="T57" fmla="*/ 23 h 165"/>
                      <a:gd name="T58" fmla="*/ 117 w 235"/>
                      <a:gd name="T59" fmla="*/ 25 h 165"/>
                      <a:gd name="T60" fmla="*/ 107 w 235"/>
                      <a:gd name="T61" fmla="*/ 33 h 165"/>
                      <a:gd name="T62" fmla="*/ 103 w 235"/>
                      <a:gd name="T63" fmla="*/ 39 h 165"/>
                      <a:gd name="T64" fmla="*/ 93 w 235"/>
                      <a:gd name="T65" fmla="*/ 45 h 165"/>
                      <a:gd name="T66" fmla="*/ 86 w 235"/>
                      <a:gd name="T67" fmla="*/ 50 h 165"/>
                      <a:gd name="T68" fmla="*/ 74 w 235"/>
                      <a:gd name="T69" fmla="*/ 60 h 165"/>
                      <a:gd name="T70" fmla="*/ 72 w 235"/>
                      <a:gd name="T71" fmla="*/ 62 h 165"/>
                      <a:gd name="T72" fmla="*/ 74 w 235"/>
                      <a:gd name="T73" fmla="*/ 72 h 165"/>
                      <a:gd name="T74" fmla="*/ 60 w 235"/>
                      <a:gd name="T75" fmla="*/ 78 h 165"/>
                      <a:gd name="T76" fmla="*/ 55 w 235"/>
                      <a:gd name="T77" fmla="*/ 80 h 165"/>
                      <a:gd name="T78" fmla="*/ 45 w 235"/>
                      <a:gd name="T79" fmla="*/ 93 h 165"/>
                      <a:gd name="T80" fmla="*/ 57 w 235"/>
                      <a:gd name="T81" fmla="*/ 87 h 165"/>
                      <a:gd name="T82" fmla="*/ 51 w 235"/>
                      <a:gd name="T83" fmla="*/ 95 h 165"/>
                      <a:gd name="T84" fmla="*/ 43 w 235"/>
                      <a:gd name="T85" fmla="*/ 97 h 165"/>
                      <a:gd name="T86" fmla="*/ 33 w 235"/>
                      <a:gd name="T87" fmla="*/ 101 h 165"/>
                      <a:gd name="T88" fmla="*/ 22 w 235"/>
                      <a:gd name="T89" fmla="*/ 101 h 165"/>
                      <a:gd name="T90" fmla="*/ 14 w 235"/>
                      <a:gd name="T91" fmla="*/ 109 h 165"/>
                      <a:gd name="T92" fmla="*/ 8 w 235"/>
                      <a:gd name="T93" fmla="*/ 111 h 165"/>
                      <a:gd name="T94" fmla="*/ 8 w 235"/>
                      <a:gd name="T95" fmla="*/ 116 h 165"/>
                      <a:gd name="T96" fmla="*/ 2 w 235"/>
                      <a:gd name="T97" fmla="*/ 116 h 165"/>
                      <a:gd name="T98" fmla="*/ 0 w 235"/>
                      <a:gd name="T99" fmla="*/ 124 h 165"/>
                      <a:gd name="T100" fmla="*/ 18 w 235"/>
                      <a:gd name="T101" fmla="*/ 126 h 165"/>
                      <a:gd name="T102" fmla="*/ 12 w 235"/>
                      <a:gd name="T103" fmla="*/ 128 h 165"/>
                      <a:gd name="T104" fmla="*/ 4 w 235"/>
                      <a:gd name="T105" fmla="*/ 132 h 165"/>
                      <a:gd name="T106" fmla="*/ 4 w 235"/>
                      <a:gd name="T107" fmla="*/ 140 h 165"/>
                      <a:gd name="T108" fmla="*/ 14 w 235"/>
                      <a:gd name="T109" fmla="*/ 134 h 165"/>
                      <a:gd name="T110" fmla="*/ 6 w 235"/>
                      <a:gd name="T111" fmla="*/ 146 h 165"/>
                      <a:gd name="T112" fmla="*/ 8 w 235"/>
                      <a:gd name="T113" fmla="*/ 155 h 165"/>
                      <a:gd name="T114" fmla="*/ 16 w 235"/>
                      <a:gd name="T115" fmla="*/ 165 h 165"/>
                      <a:gd name="T116" fmla="*/ 43 w 235"/>
                      <a:gd name="T117" fmla="*/ 155 h 165"/>
                      <a:gd name="T118" fmla="*/ 53 w 235"/>
                      <a:gd name="T119" fmla="*/ 144 h 165"/>
                      <a:gd name="T120" fmla="*/ 62 w 235"/>
                      <a:gd name="T121" fmla="*/ 144 h 165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35"/>
                      <a:gd name="T184" fmla="*/ 0 h 165"/>
                      <a:gd name="T185" fmla="*/ 235 w 235"/>
                      <a:gd name="T186" fmla="*/ 165 h 165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35" h="165">
                        <a:moveTo>
                          <a:pt x="62" y="144"/>
                        </a:moveTo>
                        <a:lnTo>
                          <a:pt x="64" y="140"/>
                        </a:lnTo>
                        <a:lnTo>
                          <a:pt x="68" y="140"/>
                        </a:lnTo>
                        <a:lnTo>
                          <a:pt x="70" y="130"/>
                        </a:lnTo>
                        <a:lnTo>
                          <a:pt x="68" y="124"/>
                        </a:lnTo>
                        <a:lnTo>
                          <a:pt x="70" y="122"/>
                        </a:lnTo>
                        <a:lnTo>
                          <a:pt x="66" y="116"/>
                        </a:lnTo>
                        <a:lnTo>
                          <a:pt x="64" y="101"/>
                        </a:lnTo>
                        <a:lnTo>
                          <a:pt x="66" y="93"/>
                        </a:lnTo>
                        <a:lnTo>
                          <a:pt x="72" y="87"/>
                        </a:lnTo>
                        <a:lnTo>
                          <a:pt x="82" y="87"/>
                        </a:lnTo>
                        <a:lnTo>
                          <a:pt x="84" y="83"/>
                        </a:lnTo>
                        <a:lnTo>
                          <a:pt x="82" y="80"/>
                        </a:lnTo>
                        <a:lnTo>
                          <a:pt x="86" y="70"/>
                        </a:lnTo>
                        <a:lnTo>
                          <a:pt x="88" y="60"/>
                        </a:lnTo>
                        <a:lnTo>
                          <a:pt x="95" y="60"/>
                        </a:lnTo>
                        <a:lnTo>
                          <a:pt x="97" y="58"/>
                        </a:lnTo>
                        <a:lnTo>
                          <a:pt x="103" y="50"/>
                        </a:lnTo>
                        <a:lnTo>
                          <a:pt x="103" y="47"/>
                        </a:lnTo>
                        <a:lnTo>
                          <a:pt x="109" y="39"/>
                        </a:lnTo>
                        <a:lnTo>
                          <a:pt x="113" y="37"/>
                        </a:lnTo>
                        <a:lnTo>
                          <a:pt x="117" y="39"/>
                        </a:lnTo>
                        <a:lnTo>
                          <a:pt x="121" y="37"/>
                        </a:lnTo>
                        <a:lnTo>
                          <a:pt x="119" y="31"/>
                        </a:lnTo>
                        <a:lnTo>
                          <a:pt x="128" y="31"/>
                        </a:lnTo>
                        <a:lnTo>
                          <a:pt x="134" y="33"/>
                        </a:lnTo>
                        <a:lnTo>
                          <a:pt x="138" y="33"/>
                        </a:lnTo>
                        <a:lnTo>
                          <a:pt x="140" y="25"/>
                        </a:lnTo>
                        <a:lnTo>
                          <a:pt x="144" y="25"/>
                        </a:lnTo>
                        <a:lnTo>
                          <a:pt x="146" y="25"/>
                        </a:lnTo>
                        <a:lnTo>
                          <a:pt x="146" y="21"/>
                        </a:lnTo>
                        <a:lnTo>
                          <a:pt x="148" y="21"/>
                        </a:lnTo>
                        <a:lnTo>
                          <a:pt x="159" y="31"/>
                        </a:lnTo>
                        <a:lnTo>
                          <a:pt x="171" y="31"/>
                        </a:lnTo>
                        <a:lnTo>
                          <a:pt x="173" y="29"/>
                        </a:lnTo>
                        <a:lnTo>
                          <a:pt x="183" y="31"/>
                        </a:lnTo>
                        <a:lnTo>
                          <a:pt x="185" y="29"/>
                        </a:lnTo>
                        <a:lnTo>
                          <a:pt x="189" y="27"/>
                        </a:lnTo>
                        <a:lnTo>
                          <a:pt x="187" y="21"/>
                        </a:lnTo>
                        <a:lnTo>
                          <a:pt x="196" y="14"/>
                        </a:lnTo>
                        <a:lnTo>
                          <a:pt x="202" y="17"/>
                        </a:lnTo>
                        <a:lnTo>
                          <a:pt x="206" y="12"/>
                        </a:lnTo>
                        <a:lnTo>
                          <a:pt x="210" y="17"/>
                        </a:lnTo>
                        <a:lnTo>
                          <a:pt x="218" y="19"/>
                        </a:lnTo>
                        <a:lnTo>
                          <a:pt x="220" y="21"/>
                        </a:lnTo>
                        <a:lnTo>
                          <a:pt x="218" y="25"/>
                        </a:lnTo>
                        <a:lnTo>
                          <a:pt x="218" y="27"/>
                        </a:lnTo>
                        <a:lnTo>
                          <a:pt x="222" y="25"/>
                        </a:lnTo>
                        <a:lnTo>
                          <a:pt x="222" y="23"/>
                        </a:lnTo>
                        <a:lnTo>
                          <a:pt x="229" y="21"/>
                        </a:lnTo>
                        <a:lnTo>
                          <a:pt x="231" y="23"/>
                        </a:lnTo>
                        <a:lnTo>
                          <a:pt x="235" y="21"/>
                        </a:lnTo>
                        <a:lnTo>
                          <a:pt x="235" y="19"/>
                        </a:lnTo>
                        <a:lnTo>
                          <a:pt x="229" y="17"/>
                        </a:lnTo>
                        <a:lnTo>
                          <a:pt x="225" y="17"/>
                        </a:lnTo>
                        <a:lnTo>
                          <a:pt x="214" y="14"/>
                        </a:lnTo>
                        <a:lnTo>
                          <a:pt x="214" y="12"/>
                        </a:lnTo>
                        <a:lnTo>
                          <a:pt x="227" y="14"/>
                        </a:lnTo>
                        <a:lnTo>
                          <a:pt x="235" y="10"/>
                        </a:lnTo>
                        <a:lnTo>
                          <a:pt x="227" y="6"/>
                        </a:lnTo>
                        <a:lnTo>
                          <a:pt x="218" y="6"/>
                        </a:lnTo>
                        <a:lnTo>
                          <a:pt x="218" y="4"/>
                        </a:lnTo>
                        <a:lnTo>
                          <a:pt x="212" y="4"/>
                        </a:lnTo>
                        <a:lnTo>
                          <a:pt x="212" y="8"/>
                        </a:lnTo>
                        <a:lnTo>
                          <a:pt x="206" y="8"/>
                        </a:lnTo>
                        <a:lnTo>
                          <a:pt x="206" y="6"/>
                        </a:lnTo>
                        <a:lnTo>
                          <a:pt x="210" y="4"/>
                        </a:lnTo>
                        <a:lnTo>
                          <a:pt x="204" y="0"/>
                        </a:lnTo>
                        <a:lnTo>
                          <a:pt x="202" y="2"/>
                        </a:lnTo>
                        <a:lnTo>
                          <a:pt x="202" y="6"/>
                        </a:lnTo>
                        <a:lnTo>
                          <a:pt x="198" y="8"/>
                        </a:lnTo>
                        <a:lnTo>
                          <a:pt x="194" y="10"/>
                        </a:lnTo>
                        <a:lnTo>
                          <a:pt x="196" y="2"/>
                        </a:lnTo>
                        <a:lnTo>
                          <a:pt x="192" y="2"/>
                        </a:lnTo>
                        <a:lnTo>
                          <a:pt x="183" y="12"/>
                        </a:lnTo>
                        <a:lnTo>
                          <a:pt x="181" y="12"/>
                        </a:lnTo>
                        <a:lnTo>
                          <a:pt x="185" y="6"/>
                        </a:lnTo>
                        <a:lnTo>
                          <a:pt x="187" y="4"/>
                        </a:lnTo>
                        <a:lnTo>
                          <a:pt x="183" y="2"/>
                        </a:lnTo>
                        <a:lnTo>
                          <a:pt x="181" y="4"/>
                        </a:lnTo>
                        <a:lnTo>
                          <a:pt x="177" y="2"/>
                        </a:lnTo>
                        <a:lnTo>
                          <a:pt x="175" y="4"/>
                        </a:lnTo>
                        <a:lnTo>
                          <a:pt x="175" y="6"/>
                        </a:lnTo>
                        <a:lnTo>
                          <a:pt x="173" y="6"/>
                        </a:lnTo>
                        <a:lnTo>
                          <a:pt x="173" y="8"/>
                        </a:lnTo>
                        <a:lnTo>
                          <a:pt x="171" y="8"/>
                        </a:lnTo>
                        <a:lnTo>
                          <a:pt x="167" y="10"/>
                        </a:lnTo>
                        <a:lnTo>
                          <a:pt x="167" y="14"/>
                        </a:lnTo>
                        <a:lnTo>
                          <a:pt x="165" y="14"/>
                        </a:lnTo>
                        <a:lnTo>
                          <a:pt x="161" y="12"/>
                        </a:lnTo>
                        <a:lnTo>
                          <a:pt x="156" y="12"/>
                        </a:lnTo>
                        <a:lnTo>
                          <a:pt x="154" y="10"/>
                        </a:lnTo>
                        <a:lnTo>
                          <a:pt x="148" y="10"/>
                        </a:lnTo>
                        <a:lnTo>
                          <a:pt x="148" y="12"/>
                        </a:lnTo>
                        <a:lnTo>
                          <a:pt x="152" y="14"/>
                        </a:lnTo>
                        <a:lnTo>
                          <a:pt x="154" y="21"/>
                        </a:lnTo>
                        <a:lnTo>
                          <a:pt x="148" y="14"/>
                        </a:lnTo>
                        <a:lnTo>
                          <a:pt x="142" y="17"/>
                        </a:lnTo>
                        <a:lnTo>
                          <a:pt x="140" y="19"/>
                        </a:lnTo>
                        <a:lnTo>
                          <a:pt x="138" y="21"/>
                        </a:lnTo>
                        <a:lnTo>
                          <a:pt x="140" y="19"/>
                        </a:lnTo>
                        <a:lnTo>
                          <a:pt x="138" y="14"/>
                        </a:lnTo>
                        <a:lnTo>
                          <a:pt x="134" y="17"/>
                        </a:lnTo>
                        <a:lnTo>
                          <a:pt x="134" y="21"/>
                        </a:lnTo>
                        <a:lnTo>
                          <a:pt x="134" y="19"/>
                        </a:lnTo>
                        <a:lnTo>
                          <a:pt x="134" y="14"/>
                        </a:lnTo>
                        <a:lnTo>
                          <a:pt x="132" y="14"/>
                        </a:lnTo>
                        <a:lnTo>
                          <a:pt x="132" y="19"/>
                        </a:lnTo>
                        <a:lnTo>
                          <a:pt x="130" y="17"/>
                        </a:lnTo>
                        <a:lnTo>
                          <a:pt x="128" y="14"/>
                        </a:lnTo>
                        <a:lnTo>
                          <a:pt x="126" y="17"/>
                        </a:lnTo>
                        <a:lnTo>
                          <a:pt x="123" y="19"/>
                        </a:lnTo>
                        <a:lnTo>
                          <a:pt x="126" y="23"/>
                        </a:lnTo>
                        <a:lnTo>
                          <a:pt x="123" y="23"/>
                        </a:lnTo>
                        <a:lnTo>
                          <a:pt x="119" y="21"/>
                        </a:lnTo>
                        <a:lnTo>
                          <a:pt x="117" y="21"/>
                        </a:lnTo>
                        <a:lnTo>
                          <a:pt x="117" y="25"/>
                        </a:lnTo>
                        <a:lnTo>
                          <a:pt x="113" y="27"/>
                        </a:lnTo>
                        <a:lnTo>
                          <a:pt x="113" y="29"/>
                        </a:lnTo>
                        <a:lnTo>
                          <a:pt x="109" y="31"/>
                        </a:lnTo>
                        <a:lnTo>
                          <a:pt x="107" y="33"/>
                        </a:lnTo>
                        <a:lnTo>
                          <a:pt x="113" y="33"/>
                        </a:lnTo>
                        <a:lnTo>
                          <a:pt x="113" y="35"/>
                        </a:lnTo>
                        <a:lnTo>
                          <a:pt x="105" y="35"/>
                        </a:lnTo>
                        <a:lnTo>
                          <a:pt x="103" y="39"/>
                        </a:lnTo>
                        <a:lnTo>
                          <a:pt x="101" y="39"/>
                        </a:lnTo>
                        <a:lnTo>
                          <a:pt x="97" y="41"/>
                        </a:lnTo>
                        <a:lnTo>
                          <a:pt x="97" y="43"/>
                        </a:lnTo>
                        <a:lnTo>
                          <a:pt x="93" y="45"/>
                        </a:lnTo>
                        <a:lnTo>
                          <a:pt x="90" y="47"/>
                        </a:lnTo>
                        <a:lnTo>
                          <a:pt x="93" y="50"/>
                        </a:lnTo>
                        <a:lnTo>
                          <a:pt x="95" y="50"/>
                        </a:lnTo>
                        <a:lnTo>
                          <a:pt x="86" y="50"/>
                        </a:lnTo>
                        <a:lnTo>
                          <a:pt x="82" y="52"/>
                        </a:lnTo>
                        <a:lnTo>
                          <a:pt x="80" y="56"/>
                        </a:lnTo>
                        <a:lnTo>
                          <a:pt x="76" y="56"/>
                        </a:lnTo>
                        <a:lnTo>
                          <a:pt x="74" y="60"/>
                        </a:lnTo>
                        <a:lnTo>
                          <a:pt x="82" y="60"/>
                        </a:lnTo>
                        <a:lnTo>
                          <a:pt x="80" y="62"/>
                        </a:lnTo>
                        <a:lnTo>
                          <a:pt x="76" y="62"/>
                        </a:lnTo>
                        <a:lnTo>
                          <a:pt x="72" y="62"/>
                        </a:lnTo>
                        <a:lnTo>
                          <a:pt x="74" y="64"/>
                        </a:lnTo>
                        <a:lnTo>
                          <a:pt x="72" y="66"/>
                        </a:lnTo>
                        <a:lnTo>
                          <a:pt x="72" y="70"/>
                        </a:lnTo>
                        <a:lnTo>
                          <a:pt x="74" y="72"/>
                        </a:lnTo>
                        <a:lnTo>
                          <a:pt x="70" y="74"/>
                        </a:lnTo>
                        <a:lnTo>
                          <a:pt x="68" y="74"/>
                        </a:lnTo>
                        <a:lnTo>
                          <a:pt x="62" y="74"/>
                        </a:lnTo>
                        <a:lnTo>
                          <a:pt x="60" y="78"/>
                        </a:lnTo>
                        <a:lnTo>
                          <a:pt x="62" y="78"/>
                        </a:lnTo>
                        <a:lnTo>
                          <a:pt x="62" y="83"/>
                        </a:lnTo>
                        <a:lnTo>
                          <a:pt x="60" y="83"/>
                        </a:lnTo>
                        <a:lnTo>
                          <a:pt x="55" y="80"/>
                        </a:lnTo>
                        <a:lnTo>
                          <a:pt x="53" y="83"/>
                        </a:lnTo>
                        <a:lnTo>
                          <a:pt x="49" y="87"/>
                        </a:lnTo>
                        <a:lnTo>
                          <a:pt x="45" y="91"/>
                        </a:lnTo>
                        <a:lnTo>
                          <a:pt x="45" y="93"/>
                        </a:lnTo>
                        <a:lnTo>
                          <a:pt x="49" y="93"/>
                        </a:lnTo>
                        <a:lnTo>
                          <a:pt x="51" y="93"/>
                        </a:lnTo>
                        <a:lnTo>
                          <a:pt x="53" y="91"/>
                        </a:lnTo>
                        <a:lnTo>
                          <a:pt x="57" y="87"/>
                        </a:lnTo>
                        <a:lnTo>
                          <a:pt x="60" y="89"/>
                        </a:lnTo>
                        <a:lnTo>
                          <a:pt x="57" y="89"/>
                        </a:lnTo>
                        <a:lnTo>
                          <a:pt x="55" y="91"/>
                        </a:lnTo>
                        <a:lnTo>
                          <a:pt x="51" y="95"/>
                        </a:lnTo>
                        <a:lnTo>
                          <a:pt x="51" y="97"/>
                        </a:lnTo>
                        <a:lnTo>
                          <a:pt x="47" y="95"/>
                        </a:lnTo>
                        <a:lnTo>
                          <a:pt x="43" y="95"/>
                        </a:lnTo>
                        <a:lnTo>
                          <a:pt x="43" y="97"/>
                        </a:lnTo>
                        <a:lnTo>
                          <a:pt x="41" y="95"/>
                        </a:lnTo>
                        <a:lnTo>
                          <a:pt x="37" y="97"/>
                        </a:lnTo>
                        <a:lnTo>
                          <a:pt x="37" y="99"/>
                        </a:lnTo>
                        <a:lnTo>
                          <a:pt x="33" y="101"/>
                        </a:lnTo>
                        <a:lnTo>
                          <a:pt x="31" y="101"/>
                        </a:lnTo>
                        <a:lnTo>
                          <a:pt x="27" y="101"/>
                        </a:lnTo>
                        <a:lnTo>
                          <a:pt x="22" y="101"/>
                        </a:lnTo>
                        <a:lnTo>
                          <a:pt x="20" y="103"/>
                        </a:lnTo>
                        <a:lnTo>
                          <a:pt x="22" y="105"/>
                        </a:lnTo>
                        <a:lnTo>
                          <a:pt x="16" y="105"/>
                        </a:lnTo>
                        <a:lnTo>
                          <a:pt x="14" y="109"/>
                        </a:lnTo>
                        <a:lnTo>
                          <a:pt x="16" y="109"/>
                        </a:lnTo>
                        <a:lnTo>
                          <a:pt x="12" y="109"/>
                        </a:lnTo>
                        <a:lnTo>
                          <a:pt x="10" y="111"/>
                        </a:lnTo>
                        <a:lnTo>
                          <a:pt x="8" y="111"/>
                        </a:lnTo>
                        <a:lnTo>
                          <a:pt x="4" y="111"/>
                        </a:lnTo>
                        <a:lnTo>
                          <a:pt x="2" y="116"/>
                        </a:lnTo>
                        <a:lnTo>
                          <a:pt x="6" y="116"/>
                        </a:lnTo>
                        <a:lnTo>
                          <a:pt x="8" y="116"/>
                        </a:lnTo>
                        <a:lnTo>
                          <a:pt x="6" y="118"/>
                        </a:lnTo>
                        <a:lnTo>
                          <a:pt x="4" y="118"/>
                        </a:lnTo>
                        <a:lnTo>
                          <a:pt x="2" y="116"/>
                        </a:lnTo>
                        <a:lnTo>
                          <a:pt x="0" y="118"/>
                        </a:lnTo>
                        <a:lnTo>
                          <a:pt x="0" y="120"/>
                        </a:lnTo>
                        <a:lnTo>
                          <a:pt x="2" y="122"/>
                        </a:lnTo>
                        <a:lnTo>
                          <a:pt x="0" y="124"/>
                        </a:lnTo>
                        <a:lnTo>
                          <a:pt x="4" y="124"/>
                        </a:lnTo>
                        <a:lnTo>
                          <a:pt x="10" y="124"/>
                        </a:lnTo>
                        <a:lnTo>
                          <a:pt x="14" y="124"/>
                        </a:lnTo>
                        <a:lnTo>
                          <a:pt x="18" y="126"/>
                        </a:lnTo>
                        <a:lnTo>
                          <a:pt x="24" y="126"/>
                        </a:lnTo>
                        <a:lnTo>
                          <a:pt x="20" y="128"/>
                        </a:lnTo>
                        <a:lnTo>
                          <a:pt x="18" y="128"/>
                        </a:lnTo>
                        <a:lnTo>
                          <a:pt x="12" y="128"/>
                        </a:lnTo>
                        <a:lnTo>
                          <a:pt x="10" y="126"/>
                        </a:lnTo>
                        <a:lnTo>
                          <a:pt x="2" y="128"/>
                        </a:lnTo>
                        <a:lnTo>
                          <a:pt x="0" y="130"/>
                        </a:lnTo>
                        <a:lnTo>
                          <a:pt x="4" y="132"/>
                        </a:lnTo>
                        <a:lnTo>
                          <a:pt x="4" y="136"/>
                        </a:lnTo>
                        <a:lnTo>
                          <a:pt x="2" y="138"/>
                        </a:lnTo>
                        <a:lnTo>
                          <a:pt x="2" y="140"/>
                        </a:lnTo>
                        <a:lnTo>
                          <a:pt x="4" y="140"/>
                        </a:lnTo>
                        <a:lnTo>
                          <a:pt x="6" y="140"/>
                        </a:lnTo>
                        <a:lnTo>
                          <a:pt x="8" y="138"/>
                        </a:lnTo>
                        <a:lnTo>
                          <a:pt x="12" y="134"/>
                        </a:lnTo>
                        <a:lnTo>
                          <a:pt x="14" y="134"/>
                        </a:lnTo>
                        <a:lnTo>
                          <a:pt x="10" y="138"/>
                        </a:lnTo>
                        <a:lnTo>
                          <a:pt x="10" y="140"/>
                        </a:lnTo>
                        <a:lnTo>
                          <a:pt x="6" y="144"/>
                        </a:lnTo>
                        <a:lnTo>
                          <a:pt x="6" y="146"/>
                        </a:lnTo>
                        <a:lnTo>
                          <a:pt x="8" y="146"/>
                        </a:lnTo>
                        <a:lnTo>
                          <a:pt x="10" y="149"/>
                        </a:lnTo>
                        <a:lnTo>
                          <a:pt x="8" y="151"/>
                        </a:lnTo>
                        <a:lnTo>
                          <a:pt x="8" y="155"/>
                        </a:lnTo>
                        <a:lnTo>
                          <a:pt x="4" y="155"/>
                        </a:lnTo>
                        <a:lnTo>
                          <a:pt x="4" y="159"/>
                        </a:lnTo>
                        <a:lnTo>
                          <a:pt x="10" y="161"/>
                        </a:lnTo>
                        <a:lnTo>
                          <a:pt x="16" y="165"/>
                        </a:lnTo>
                        <a:lnTo>
                          <a:pt x="24" y="165"/>
                        </a:lnTo>
                        <a:lnTo>
                          <a:pt x="31" y="163"/>
                        </a:lnTo>
                        <a:lnTo>
                          <a:pt x="39" y="159"/>
                        </a:lnTo>
                        <a:lnTo>
                          <a:pt x="43" y="155"/>
                        </a:lnTo>
                        <a:lnTo>
                          <a:pt x="49" y="153"/>
                        </a:lnTo>
                        <a:lnTo>
                          <a:pt x="51" y="149"/>
                        </a:lnTo>
                        <a:lnTo>
                          <a:pt x="51" y="144"/>
                        </a:lnTo>
                        <a:lnTo>
                          <a:pt x="53" y="144"/>
                        </a:lnTo>
                        <a:lnTo>
                          <a:pt x="55" y="151"/>
                        </a:lnTo>
                        <a:lnTo>
                          <a:pt x="60" y="155"/>
                        </a:lnTo>
                        <a:lnTo>
                          <a:pt x="62" y="153"/>
                        </a:lnTo>
                        <a:lnTo>
                          <a:pt x="62" y="14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30" name="Freeform 208"/>
                  <p:cNvSpPr>
                    <a:spLocks noChangeAspect="1"/>
                  </p:cNvSpPr>
                  <p:nvPr/>
                </p:nvSpPr>
                <p:spPr bwMode="gray">
                  <a:xfrm>
                    <a:off x="2420" y="543"/>
                    <a:ext cx="1518" cy="550"/>
                  </a:xfrm>
                  <a:custGeom>
                    <a:avLst/>
                    <a:gdLst>
                      <a:gd name="T0" fmla="*/ 1487 w 1537"/>
                      <a:gd name="T1" fmla="*/ 124 h 468"/>
                      <a:gd name="T2" fmla="*/ 1444 w 1537"/>
                      <a:gd name="T3" fmla="*/ 115 h 468"/>
                      <a:gd name="T4" fmla="*/ 1281 w 1537"/>
                      <a:gd name="T5" fmla="*/ 89 h 468"/>
                      <a:gd name="T6" fmla="*/ 1215 w 1537"/>
                      <a:gd name="T7" fmla="*/ 103 h 468"/>
                      <a:gd name="T8" fmla="*/ 1085 w 1537"/>
                      <a:gd name="T9" fmla="*/ 70 h 468"/>
                      <a:gd name="T10" fmla="*/ 1019 w 1537"/>
                      <a:gd name="T11" fmla="*/ 62 h 468"/>
                      <a:gd name="T12" fmla="*/ 951 w 1537"/>
                      <a:gd name="T13" fmla="*/ 68 h 468"/>
                      <a:gd name="T14" fmla="*/ 875 w 1537"/>
                      <a:gd name="T15" fmla="*/ 62 h 468"/>
                      <a:gd name="T16" fmla="*/ 786 w 1537"/>
                      <a:gd name="T17" fmla="*/ 49 h 468"/>
                      <a:gd name="T18" fmla="*/ 687 w 1537"/>
                      <a:gd name="T19" fmla="*/ 43 h 468"/>
                      <a:gd name="T20" fmla="*/ 677 w 1537"/>
                      <a:gd name="T21" fmla="*/ 41 h 468"/>
                      <a:gd name="T22" fmla="*/ 654 w 1537"/>
                      <a:gd name="T23" fmla="*/ 10 h 468"/>
                      <a:gd name="T24" fmla="*/ 580 w 1537"/>
                      <a:gd name="T25" fmla="*/ 10 h 468"/>
                      <a:gd name="T26" fmla="*/ 598 w 1537"/>
                      <a:gd name="T27" fmla="*/ 33 h 468"/>
                      <a:gd name="T28" fmla="*/ 530 w 1537"/>
                      <a:gd name="T29" fmla="*/ 20 h 468"/>
                      <a:gd name="T30" fmla="*/ 481 w 1537"/>
                      <a:gd name="T31" fmla="*/ 43 h 468"/>
                      <a:gd name="T32" fmla="*/ 485 w 1537"/>
                      <a:gd name="T33" fmla="*/ 84 h 468"/>
                      <a:gd name="T34" fmla="*/ 419 w 1537"/>
                      <a:gd name="T35" fmla="*/ 62 h 468"/>
                      <a:gd name="T36" fmla="*/ 390 w 1537"/>
                      <a:gd name="T37" fmla="*/ 72 h 468"/>
                      <a:gd name="T38" fmla="*/ 435 w 1537"/>
                      <a:gd name="T39" fmla="*/ 99 h 468"/>
                      <a:gd name="T40" fmla="*/ 398 w 1537"/>
                      <a:gd name="T41" fmla="*/ 128 h 468"/>
                      <a:gd name="T42" fmla="*/ 380 w 1537"/>
                      <a:gd name="T43" fmla="*/ 62 h 468"/>
                      <a:gd name="T44" fmla="*/ 359 w 1537"/>
                      <a:gd name="T45" fmla="*/ 93 h 468"/>
                      <a:gd name="T46" fmla="*/ 285 w 1537"/>
                      <a:gd name="T47" fmla="*/ 93 h 468"/>
                      <a:gd name="T48" fmla="*/ 223 w 1537"/>
                      <a:gd name="T49" fmla="*/ 115 h 468"/>
                      <a:gd name="T50" fmla="*/ 215 w 1537"/>
                      <a:gd name="T51" fmla="*/ 107 h 468"/>
                      <a:gd name="T52" fmla="*/ 161 w 1537"/>
                      <a:gd name="T53" fmla="*/ 107 h 468"/>
                      <a:gd name="T54" fmla="*/ 118 w 1537"/>
                      <a:gd name="T55" fmla="*/ 138 h 468"/>
                      <a:gd name="T56" fmla="*/ 87 w 1537"/>
                      <a:gd name="T57" fmla="*/ 152 h 468"/>
                      <a:gd name="T58" fmla="*/ 39 w 1537"/>
                      <a:gd name="T59" fmla="*/ 122 h 468"/>
                      <a:gd name="T60" fmla="*/ 75 w 1537"/>
                      <a:gd name="T61" fmla="*/ 99 h 468"/>
                      <a:gd name="T62" fmla="*/ 6 w 1537"/>
                      <a:gd name="T63" fmla="*/ 95 h 468"/>
                      <a:gd name="T64" fmla="*/ 35 w 1537"/>
                      <a:gd name="T65" fmla="*/ 177 h 468"/>
                      <a:gd name="T66" fmla="*/ 21 w 1537"/>
                      <a:gd name="T67" fmla="*/ 216 h 468"/>
                      <a:gd name="T68" fmla="*/ 37 w 1537"/>
                      <a:gd name="T69" fmla="*/ 268 h 468"/>
                      <a:gd name="T70" fmla="*/ 91 w 1537"/>
                      <a:gd name="T71" fmla="*/ 324 h 468"/>
                      <a:gd name="T72" fmla="*/ 143 w 1537"/>
                      <a:gd name="T73" fmla="*/ 383 h 468"/>
                      <a:gd name="T74" fmla="*/ 174 w 1537"/>
                      <a:gd name="T75" fmla="*/ 437 h 468"/>
                      <a:gd name="T76" fmla="*/ 273 w 1537"/>
                      <a:gd name="T77" fmla="*/ 462 h 468"/>
                      <a:gd name="T78" fmla="*/ 242 w 1537"/>
                      <a:gd name="T79" fmla="*/ 377 h 468"/>
                      <a:gd name="T80" fmla="*/ 310 w 1537"/>
                      <a:gd name="T81" fmla="*/ 332 h 468"/>
                      <a:gd name="T82" fmla="*/ 376 w 1537"/>
                      <a:gd name="T83" fmla="*/ 307 h 468"/>
                      <a:gd name="T84" fmla="*/ 475 w 1537"/>
                      <a:gd name="T85" fmla="*/ 289 h 468"/>
                      <a:gd name="T86" fmla="*/ 621 w 1537"/>
                      <a:gd name="T87" fmla="*/ 332 h 468"/>
                      <a:gd name="T88" fmla="*/ 759 w 1537"/>
                      <a:gd name="T89" fmla="*/ 348 h 468"/>
                      <a:gd name="T90" fmla="*/ 862 w 1537"/>
                      <a:gd name="T91" fmla="*/ 344 h 468"/>
                      <a:gd name="T92" fmla="*/ 1019 w 1537"/>
                      <a:gd name="T93" fmla="*/ 342 h 468"/>
                      <a:gd name="T94" fmla="*/ 1159 w 1537"/>
                      <a:gd name="T95" fmla="*/ 373 h 468"/>
                      <a:gd name="T96" fmla="*/ 1205 w 1537"/>
                      <a:gd name="T97" fmla="*/ 449 h 468"/>
                      <a:gd name="T98" fmla="*/ 1260 w 1537"/>
                      <a:gd name="T99" fmla="*/ 408 h 468"/>
                      <a:gd name="T100" fmla="*/ 1225 w 1537"/>
                      <a:gd name="T101" fmla="*/ 303 h 468"/>
                      <a:gd name="T102" fmla="*/ 1172 w 1537"/>
                      <a:gd name="T103" fmla="*/ 295 h 468"/>
                      <a:gd name="T104" fmla="*/ 1170 w 1537"/>
                      <a:gd name="T105" fmla="*/ 225 h 468"/>
                      <a:gd name="T106" fmla="*/ 1230 w 1537"/>
                      <a:gd name="T107" fmla="*/ 216 h 468"/>
                      <a:gd name="T108" fmla="*/ 1289 w 1537"/>
                      <a:gd name="T109" fmla="*/ 225 h 468"/>
                      <a:gd name="T110" fmla="*/ 1310 w 1537"/>
                      <a:gd name="T111" fmla="*/ 192 h 468"/>
                      <a:gd name="T112" fmla="*/ 1341 w 1537"/>
                      <a:gd name="T113" fmla="*/ 194 h 468"/>
                      <a:gd name="T114" fmla="*/ 1353 w 1537"/>
                      <a:gd name="T115" fmla="*/ 194 h 468"/>
                      <a:gd name="T116" fmla="*/ 1376 w 1537"/>
                      <a:gd name="T117" fmla="*/ 212 h 468"/>
                      <a:gd name="T118" fmla="*/ 1442 w 1537"/>
                      <a:gd name="T119" fmla="*/ 198 h 468"/>
                      <a:gd name="T120" fmla="*/ 1479 w 1537"/>
                      <a:gd name="T121" fmla="*/ 169 h 468"/>
                      <a:gd name="T122" fmla="*/ 1436 w 1537"/>
                      <a:gd name="T123" fmla="*/ 134 h 468"/>
                      <a:gd name="T124" fmla="*/ 1527 w 1537"/>
                      <a:gd name="T125" fmla="*/ 157 h 468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537"/>
                      <a:gd name="T190" fmla="*/ 0 h 468"/>
                      <a:gd name="T191" fmla="*/ 1537 w 1537"/>
                      <a:gd name="T192" fmla="*/ 468 h 468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537" h="468">
                        <a:moveTo>
                          <a:pt x="1537" y="157"/>
                        </a:moveTo>
                        <a:lnTo>
                          <a:pt x="1533" y="152"/>
                        </a:lnTo>
                        <a:lnTo>
                          <a:pt x="1529" y="152"/>
                        </a:lnTo>
                        <a:lnTo>
                          <a:pt x="1527" y="150"/>
                        </a:lnTo>
                        <a:lnTo>
                          <a:pt x="1520" y="150"/>
                        </a:lnTo>
                        <a:lnTo>
                          <a:pt x="1524" y="148"/>
                        </a:lnTo>
                        <a:lnTo>
                          <a:pt x="1524" y="146"/>
                        </a:lnTo>
                        <a:lnTo>
                          <a:pt x="1520" y="146"/>
                        </a:lnTo>
                        <a:lnTo>
                          <a:pt x="1514" y="140"/>
                        </a:lnTo>
                        <a:lnTo>
                          <a:pt x="1520" y="142"/>
                        </a:lnTo>
                        <a:lnTo>
                          <a:pt x="1529" y="142"/>
                        </a:lnTo>
                        <a:lnTo>
                          <a:pt x="1524" y="140"/>
                        </a:lnTo>
                        <a:lnTo>
                          <a:pt x="1533" y="140"/>
                        </a:lnTo>
                        <a:lnTo>
                          <a:pt x="1520" y="132"/>
                        </a:lnTo>
                        <a:lnTo>
                          <a:pt x="1514" y="130"/>
                        </a:lnTo>
                        <a:lnTo>
                          <a:pt x="1510" y="130"/>
                        </a:lnTo>
                        <a:lnTo>
                          <a:pt x="1496" y="124"/>
                        </a:lnTo>
                        <a:lnTo>
                          <a:pt x="1491" y="124"/>
                        </a:lnTo>
                        <a:lnTo>
                          <a:pt x="1487" y="124"/>
                        </a:lnTo>
                        <a:lnTo>
                          <a:pt x="1485" y="126"/>
                        </a:lnTo>
                        <a:lnTo>
                          <a:pt x="1481" y="124"/>
                        </a:lnTo>
                        <a:lnTo>
                          <a:pt x="1467" y="122"/>
                        </a:lnTo>
                        <a:lnTo>
                          <a:pt x="1473" y="124"/>
                        </a:lnTo>
                        <a:lnTo>
                          <a:pt x="1477" y="126"/>
                        </a:lnTo>
                        <a:lnTo>
                          <a:pt x="1479" y="128"/>
                        </a:lnTo>
                        <a:lnTo>
                          <a:pt x="1487" y="132"/>
                        </a:lnTo>
                        <a:lnTo>
                          <a:pt x="1485" y="132"/>
                        </a:lnTo>
                        <a:lnTo>
                          <a:pt x="1485" y="134"/>
                        </a:lnTo>
                        <a:lnTo>
                          <a:pt x="1477" y="130"/>
                        </a:lnTo>
                        <a:lnTo>
                          <a:pt x="1475" y="130"/>
                        </a:lnTo>
                        <a:lnTo>
                          <a:pt x="1473" y="126"/>
                        </a:lnTo>
                        <a:lnTo>
                          <a:pt x="1467" y="124"/>
                        </a:lnTo>
                        <a:lnTo>
                          <a:pt x="1461" y="119"/>
                        </a:lnTo>
                        <a:lnTo>
                          <a:pt x="1452" y="115"/>
                        </a:lnTo>
                        <a:lnTo>
                          <a:pt x="1450" y="117"/>
                        </a:lnTo>
                        <a:lnTo>
                          <a:pt x="1450" y="115"/>
                        </a:lnTo>
                        <a:lnTo>
                          <a:pt x="1442" y="113"/>
                        </a:lnTo>
                        <a:lnTo>
                          <a:pt x="1444" y="115"/>
                        </a:lnTo>
                        <a:lnTo>
                          <a:pt x="1440" y="115"/>
                        </a:lnTo>
                        <a:lnTo>
                          <a:pt x="1440" y="111"/>
                        </a:lnTo>
                        <a:lnTo>
                          <a:pt x="1436" y="111"/>
                        </a:lnTo>
                        <a:lnTo>
                          <a:pt x="1430" y="111"/>
                        </a:lnTo>
                        <a:lnTo>
                          <a:pt x="1421" y="107"/>
                        </a:lnTo>
                        <a:lnTo>
                          <a:pt x="1403" y="103"/>
                        </a:lnTo>
                        <a:lnTo>
                          <a:pt x="1390" y="101"/>
                        </a:lnTo>
                        <a:lnTo>
                          <a:pt x="1388" y="101"/>
                        </a:lnTo>
                        <a:lnTo>
                          <a:pt x="1380" y="99"/>
                        </a:lnTo>
                        <a:lnTo>
                          <a:pt x="1364" y="95"/>
                        </a:lnTo>
                        <a:lnTo>
                          <a:pt x="1357" y="93"/>
                        </a:lnTo>
                        <a:lnTo>
                          <a:pt x="1337" y="89"/>
                        </a:lnTo>
                        <a:lnTo>
                          <a:pt x="1324" y="89"/>
                        </a:lnTo>
                        <a:lnTo>
                          <a:pt x="1310" y="89"/>
                        </a:lnTo>
                        <a:lnTo>
                          <a:pt x="1302" y="89"/>
                        </a:lnTo>
                        <a:lnTo>
                          <a:pt x="1296" y="89"/>
                        </a:lnTo>
                        <a:lnTo>
                          <a:pt x="1277" y="84"/>
                        </a:lnTo>
                        <a:lnTo>
                          <a:pt x="1275" y="84"/>
                        </a:lnTo>
                        <a:lnTo>
                          <a:pt x="1281" y="89"/>
                        </a:lnTo>
                        <a:lnTo>
                          <a:pt x="1281" y="91"/>
                        </a:lnTo>
                        <a:lnTo>
                          <a:pt x="1287" y="93"/>
                        </a:lnTo>
                        <a:lnTo>
                          <a:pt x="1300" y="99"/>
                        </a:lnTo>
                        <a:lnTo>
                          <a:pt x="1298" y="101"/>
                        </a:lnTo>
                        <a:lnTo>
                          <a:pt x="1289" y="101"/>
                        </a:lnTo>
                        <a:lnTo>
                          <a:pt x="1283" y="97"/>
                        </a:lnTo>
                        <a:lnTo>
                          <a:pt x="1271" y="97"/>
                        </a:lnTo>
                        <a:lnTo>
                          <a:pt x="1265" y="93"/>
                        </a:lnTo>
                        <a:lnTo>
                          <a:pt x="1258" y="91"/>
                        </a:lnTo>
                        <a:lnTo>
                          <a:pt x="1256" y="89"/>
                        </a:lnTo>
                        <a:lnTo>
                          <a:pt x="1254" y="93"/>
                        </a:lnTo>
                        <a:lnTo>
                          <a:pt x="1242" y="93"/>
                        </a:lnTo>
                        <a:lnTo>
                          <a:pt x="1232" y="91"/>
                        </a:lnTo>
                        <a:lnTo>
                          <a:pt x="1223" y="89"/>
                        </a:lnTo>
                        <a:lnTo>
                          <a:pt x="1221" y="91"/>
                        </a:lnTo>
                        <a:lnTo>
                          <a:pt x="1209" y="91"/>
                        </a:lnTo>
                        <a:lnTo>
                          <a:pt x="1211" y="97"/>
                        </a:lnTo>
                        <a:lnTo>
                          <a:pt x="1217" y="101"/>
                        </a:lnTo>
                        <a:lnTo>
                          <a:pt x="1215" y="103"/>
                        </a:lnTo>
                        <a:lnTo>
                          <a:pt x="1209" y="99"/>
                        </a:lnTo>
                        <a:lnTo>
                          <a:pt x="1201" y="95"/>
                        </a:lnTo>
                        <a:lnTo>
                          <a:pt x="1194" y="93"/>
                        </a:lnTo>
                        <a:lnTo>
                          <a:pt x="1186" y="91"/>
                        </a:lnTo>
                        <a:lnTo>
                          <a:pt x="1182" y="84"/>
                        </a:lnTo>
                        <a:lnTo>
                          <a:pt x="1178" y="82"/>
                        </a:lnTo>
                        <a:lnTo>
                          <a:pt x="1172" y="80"/>
                        </a:lnTo>
                        <a:lnTo>
                          <a:pt x="1159" y="76"/>
                        </a:lnTo>
                        <a:lnTo>
                          <a:pt x="1147" y="74"/>
                        </a:lnTo>
                        <a:lnTo>
                          <a:pt x="1143" y="76"/>
                        </a:lnTo>
                        <a:lnTo>
                          <a:pt x="1137" y="74"/>
                        </a:lnTo>
                        <a:lnTo>
                          <a:pt x="1133" y="76"/>
                        </a:lnTo>
                        <a:lnTo>
                          <a:pt x="1122" y="76"/>
                        </a:lnTo>
                        <a:lnTo>
                          <a:pt x="1116" y="78"/>
                        </a:lnTo>
                        <a:lnTo>
                          <a:pt x="1108" y="78"/>
                        </a:lnTo>
                        <a:lnTo>
                          <a:pt x="1100" y="76"/>
                        </a:lnTo>
                        <a:lnTo>
                          <a:pt x="1098" y="72"/>
                        </a:lnTo>
                        <a:lnTo>
                          <a:pt x="1089" y="70"/>
                        </a:lnTo>
                        <a:lnTo>
                          <a:pt x="1085" y="70"/>
                        </a:lnTo>
                        <a:lnTo>
                          <a:pt x="1075" y="70"/>
                        </a:lnTo>
                        <a:lnTo>
                          <a:pt x="1069" y="68"/>
                        </a:lnTo>
                        <a:lnTo>
                          <a:pt x="1060" y="68"/>
                        </a:lnTo>
                        <a:lnTo>
                          <a:pt x="1058" y="66"/>
                        </a:lnTo>
                        <a:lnTo>
                          <a:pt x="1065" y="66"/>
                        </a:lnTo>
                        <a:lnTo>
                          <a:pt x="1065" y="64"/>
                        </a:lnTo>
                        <a:lnTo>
                          <a:pt x="1056" y="62"/>
                        </a:lnTo>
                        <a:lnTo>
                          <a:pt x="1054" y="64"/>
                        </a:lnTo>
                        <a:lnTo>
                          <a:pt x="1046" y="60"/>
                        </a:lnTo>
                        <a:lnTo>
                          <a:pt x="1032" y="60"/>
                        </a:lnTo>
                        <a:lnTo>
                          <a:pt x="1032" y="66"/>
                        </a:lnTo>
                        <a:lnTo>
                          <a:pt x="1029" y="68"/>
                        </a:lnTo>
                        <a:lnTo>
                          <a:pt x="1023" y="66"/>
                        </a:lnTo>
                        <a:lnTo>
                          <a:pt x="1023" y="64"/>
                        </a:lnTo>
                        <a:lnTo>
                          <a:pt x="1027" y="62"/>
                        </a:lnTo>
                        <a:lnTo>
                          <a:pt x="1029" y="62"/>
                        </a:lnTo>
                        <a:lnTo>
                          <a:pt x="1027" y="60"/>
                        </a:lnTo>
                        <a:lnTo>
                          <a:pt x="1025" y="62"/>
                        </a:lnTo>
                        <a:lnTo>
                          <a:pt x="1019" y="62"/>
                        </a:lnTo>
                        <a:lnTo>
                          <a:pt x="1009" y="62"/>
                        </a:lnTo>
                        <a:lnTo>
                          <a:pt x="1009" y="58"/>
                        </a:lnTo>
                        <a:lnTo>
                          <a:pt x="1019" y="58"/>
                        </a:lnTo>
                        <a:lnTo>
                          <a:pt x="1009" y="56"/>
                        </a:lnTo>
                        <a:lnTo>
                          <a:pt x="994" y="56"/>
                        </a:lnTo>
                        <a:lnTo>
                          <a:pt x="980" y="56"/>
                        </a:lnTo>
                        <a:lnTo>
                          <a:pt x="972" y="53"/>
                        </a:lnTo>
                        <a:lnTo>
                          <a:pt x="970" y="53"/>
                        </a:lnTo>
                        <a:lnTo>
                          <a:pt x="974" y="56"/>
                        </a:lnTo>
                        <a:lnTo>
                          <a:pt x="974" y="58"/>
                        </a:lnTo>
                        <a:lnTo>
                          <a:pt x="972" y="62"/>
                        </a:lnTo>
                        <a:lnTo>
                          <a:pt x="972" y="64"/>
                        </a:lnTo>
                        <a:lnTo>
                          <a:pt x="978" y="66"/>
                        </a:lnTo>
                        <a:lnTo>
                          <a:pt x="982" y="70"/>
                        </a:lnTo>
                        <a:lnTo>
                          <a:pt x="974" y="70"/>
                        </a:lnTo>
                        <a:lnTo>
                          <a:pt x="972" y="72"/>
                        </a:lnTo>
                        <a:lnTo>
                          <a:pt x="968" y="74"/>
                        </a:lnTo>
                        <a:lnTo>
                          <a:pt x="959" y="70"/>
                        </a:lnTo>
                        <a:lnTo>
                          <a:pt x="951" y="68"/>
                        </a:lnTo>
                        <a:lnTo>
                          <a:pt x="943" y="66"/>
                        </a:lnTo>
                        <a:lnTo>
                          <a:pt x="939" y="66"/>
                        </a:lnTo>
                        <a:lnTo>
                          <a:pt x="937" y="68"/>
                        </a:lnTo>
                        <a:lnTo>
                          <a:pt x="947" y="70"/>
                        </a:lnTo>
                        <a:lnTo>
                          <a:pt x="949" y="72"/>
                        </a:lnTo>
                        <a:lnTo>
                          <a:pt x="939" y="70"/>
                        </a:lnTo>
                        <a:lnTo>
                          <a:pt x="930" y="70"/>
                        </a:lnTo>
                        <a:lnTo>
                          <a:pt x="924" y="70"/>
                        </a:lnTo>
                        <a:lnTo>
                          <a:pt x="916" y="68"/>
                        </a:lnTo>
                        <a:lnTo>
                          <a:pt x="910" y="64"/>
                        </a:lnTo>
                        <a:lnTo>
                          <a:pt x="910" y="70"/>
                        </a:lnTo>
                        <a:lnTo>
                          <a:pt x="914" y="72"/>
                        </a:lnTo>
                        <a:lnTo>
                          <a:pt x="914" y="78"/>
                        </a:lnTo>
                        <a:lnTo>
                          <a:pt x="908" y="76"/>
                        </a:lnTo>
                        <a:lnTo>
                          <a:pt x="893" y="72"/>
                        </a:lnTo>
                        <a:lnTo>
                          <a:pt x="883" y="68"/>
                        </a:lnTo>
                        <a:lnTo>
                          <a:pt x="879" y="68"/>
                        </a:lnTo>
                        <a:lnTo>
                          <a:pt x="873" y="64"/>
                        </a:lnTo>
                        <a:lnTo>
                          <a:pt x="875" y="62"/>
                        </a:lnTo>
                        <a:lnTo>
                          <a:pt x="877" y="60"/>
                        </a:lnTo>
                        <a:lnTo>
                          <a:pt x="869" y="56"/>
                        </a:lnTo>
                        <a:lnTo>
                          <a:pt x="869" y="51"/>
                        </a:lnTo>
                        <a:lnTo>
                          <a:pt x="862" y="49"/>
                        </a:lnTo>
                        <a:lnTo>
                          <a:pt x="858" y="47"/>
                        </a:lnTo>
                        <a:lnTo>
                          <a:pt x="854" y="45"/>
                        </a:lnTo>
                        <a:lnTo>
                          <a:pt x="844" y="43"/>
                        </a:lnTo>
                        <a:lnTo>
                          <a:pt x="836" y="43"/>
                        </a:lnTo>
                        <a:lnTo>
                          <a:pt x="829" y="43"/>
                        </a:lnTo>
                        <a:lnTo>
                          <a:pt x="827" y="45"/>
                        </a:lnTo>
                        <a:lnTo>
                          <a:pt x="811" y="41"/>
                        </a:lnTo>
                        <a:lnTo>
                          <a:pt x="811" y="43"/>
                        </a:lnTo>
                        <a:lnTo>
                          <a:pt x="809" y="45"/>
                        </a:lnTo>
                        <a:lnTo>
                          <a:pt x="817" y="51"/>
                        </a:lnTo>
                        <a:lnTo>
                          <a:pt x="815" y="51"/>
                        </a:lnTo>
                        <a:lnTo>
                          <a:pt x="809" y="51"/>
                        </a:lnTo>
                        <a:lnTo>
                          <a:pt x="801" y="51"/>
                        </a:lnTo>
                        <a:lnTo>
                          <a:pt x="790" y="51"/>
                        </a:lnTo>
                        <a:lnTo>
                          <a:pt x="786" y="49"/>
                        </a:lnTo>
                        <a:lnTo>
                          <a:pt x="782" y="49"/>
                        </a:lnTo>
                        <a:lnTo>
                          <a:pt x="768" y="49"/>
                        </a:lnTo>
                        <a:lnTo>
                          <a:pt x="768" y="47"/>
                        </a:lnTo>
                        <a:lnTo>
                          <a:pt x="768" y="45"/>
                        </a:lnTo>
                        <a:lnTo>
                          <a:pt x="765" y="43"/>
                        </a:lnTo>
                        <a:lnTo>
                          <a:pt x="739" y="43"/>
                        </a:lnTo>
                        <a:lnTo>
                          <a:pt x="737" y="43"/>
                        </a:lnTo>
                        <a:lnTo>
                          <a:pt x="728" y="45"/>
                        </a:lnTo>
                        <a:lnTo>
                          <a:pt x="732" y="53"/>
                        </a:lnTo>
                        <a:lnTo>
                          <a:pt x="726" y="49"/>
                        </a:lnTo>
                        <a:lnTo>
                          <a:pt x="718" y="43"/>
                        </a:lnTo>
                        <a:lnTo>
                          <a:pt x="712" y="41"/>
                        </a:lnTo>
                        <a:lnTo>
                          <a:pt x="716" y="45"/>
                        </a:lnTo>
                        <a:lnTo>
                          <a:pt x="710" y="45"/>
                        </a:lnTo>
                        <a:lnTo>
                          <a:pt x="699" y="43"/>
                        </a:lnTo>
                        <a:lnTo>
                          <a:pt x="699" y="39"/>
                        </a:lnTo>
                        <a:lnTo>
                          <a:pt x="695" y="41"/>
                        </a:lnTo>
                        <a:lnTo>
                          <a:pt x="687" y="41"/>
                        </a:lnTo>
                        <a:lnTo>
                          <a:pt x="687" y="43"/>
                        </a:lnTo>
                        <a:lnTo>
                          <a:pt x="695" y="43"/>
                        </a:lnTo>
                        <a:lnTo>
                          <a:pt x="691" y="45"/>
                        </a:lnTo>
                        <a:lnTo>
                          <a:pt x="687" y="45"/>
                        </a:lnTo>
                        <a:lnTo>
                          <a:pt x="681" y="49"/>
                        </a:lnTo>
                        <a:lnTo>
                          <a:pt x="673" y="49"/>
                        </a:lnTo>
                        <a:lnTo>
                          <a:pt x="669" y="49"/>
                        </a:lnTo>
                        <a:lnTo>
                          <a:pt x="666" y="51"/>
                        </a:lnTo>
                        <a:lnTo>
                          <a:pt x="669" y="53"/>
                        </a:lnTo>
                        <a:lnTo>
                          <a:pt x="660" y="58"/>
                        </a:lnTo>
                        <a:lnTo>
                          <a:pt x="654" y="58"/>
                        </a:lnTo>
                        <a:lnTo>
                          <a:pt x="648" y="60"/>
                        </a:lnTo>
                        <a:lnTo>
                          <a:pt x="652" y="58"/>
                        </a:lnTo>
                        <a:lnTo>
                          <a:pt x="660" y="56"/>
                        </a:lnTo>
                        <a:lnTo>
                          <a:pt x="662" y="49"/>
                        </a:lnTo>
                        <a:lnTo>
                          <a:pt x="664" y="47"/>
                        </a:lnTo>
                        <a:lnTo>
                          <a:pt x="666" y="45"/>
                        </a:lnTo>
                        <a:lnTo>
                          <a:pt x="671" y="43"/>
                        </a:lnTo>
                        <a:lnTo>
                          <a:pt x="677" y="41"/>
                        </a:lnTo>
                        <a:lnTo>
                          <a:pt x="681" y="37"/>
                        </a:lnTo>
                        <a:lnTo>
                          <a:pt x="691" y="35"/>
                        </a:lnTo>
                        <a:lnTo>
                          <a:pt x="695" y="33"/>
                        </a:lnTo>
                        <a:lnTo>
                          <a:pt x="697" y="31"/>
                        </a:lnTo>
                        <a:lnTo>
                          <a:pt x="702" y="29"/>
                        </a:lnTo>
                        <a:lnTo>
                          <a:pt x="702" y="25"/>
                        </a:lnTo>
                        <a:lnTo>
                          <a:pt x="695" y="25"/>
                        </a:lnTo>
                        <a:lnTo>
                          <a:pt x="691" y="23"/>
                        </a:lnTo>
                        <a:lnTo>
                          <a:pt x="691" y="20"/>
                        </a:lnTo>
                        <a:lnTo>
                          <a:pt x="695" y="23"/>
                        </a:lnTo>
                        <a:lnTo>
                          <a:pt x="702" y="23"/>
                        </a:lnTo>
                        <a:lnTo>
                          <a:pt x="699" y="20"/>
                        </a:lnTo>
                        <a:lnTo>
                          <a:pt x="695" y="20"/>
                        </a:lnTo>
                        <a:lnTo>
                          <a:pt x="687" y="16"/>
                        </a:lnTo>
                        <a:lnTo>
                          <a:pt x="687" y="20"/>
                        </a:lnTo>
                        <a:lnTo>
                          <a:pt x="681" y="14"/>
                        </a:lnTo>
                        <a:lnTo>
                          <a:pt x="669" y="12"/>
                        </a:lnTo>
                        <a:lnTo>
                          <a:pt x="658" y="10"/>
                        </a:lnTo>
                        <a:lnTo>
                          <a:pt x="654" y="10"/>
                        </a:lnTo>
                        <a:lnTo>
                          <a:pt x="646" y="10"/>
                        </a:lnTo>
                        <a:lnTo>
                          <a:pt x="640" y="10"/>
                        </a:lnTo>
                        <a:lnTo>
                          <a:pt x="633" y="12"/>
                        </a:lnTo>
                        <a:lnTo>
                          <a:pt x="625" y="12"/>
                        </a:lnTo>
                        <a:lnTo>
                          <a:pt x="629" y="8"/>
                        </a:lnTo>
                        <a:lnTo>
                          <a:pt x="625" y="8"/>
                        </a:lnTo>
                        <a:lnTo>
                          <a:pt x="617" y="6"/>
                        </a:lnTo>
                        <a:lnTo>
                          <a:pt x="613" y="6"/>
                        </a:lnTo>
                        <a:lnTo>
                          <a:pt x="609" y="6"/>
                        </a:lnTo>
                        <a:lnTo>
                          <a:pt x="605" y="6"/>
                        </a:lnTo>
                        <a:lnTo>
                          <a:pt x="613" y="2"/>
                        </a:lnTo>
                        <a:lnTo>
                          <a:pt x="611" y="2"/>
                        </a:lnTo>
                        <a:lnTo>
                          <a:pt x="607" y="2"/>
                        </a:lnTo>
                        <a:lnTo>
                          <a:pt x="594" y="0"/>
                        </a:lnTo>
                        <a:lnTo>
                          <a:pt x="590" y="0"/>
                        </a:lnTo>
                        <a:lnTo>
                          <a:pt x="588" y="0"/>
                        </a:lnTo>
                        <a:lnTo>
                          <a:pt x="584" y="4"/>
                        </a:lnTo>
                        <a:lnTo>
                          <a:pt x="580" y="6"/>
                        </a:lnTo>
                        <a:lnTo>
                          <a:pt x="580" y="10"/>
                        </a:lnTo>
                        <a:lnTo>
                          <a:pt x="584" y="12"/>
                        </a:lnTo>
                        <a:lnTo>
                          <a:pt x="598" y="16"/>
                        </a:lnTo>
                        <a:lnTo>
                          <a:pt x="586" y="14"/>
                        </a:lnTo>
                        <a:lnTo>
                          <a:pt x="582" y="14"/>
                        </a:lnTo>
                        <a:lnTo>
                          <a:pt x="572" y="14"/>
                        </a:lnTo>
                        <a:lnTo>
                          <a:pt x="565" y="14"/>
                        </a:lnTo>
                        <a:lnTo>
                          <a:pt x="578" y="18"/>
                        </a:lnTo>
                        <a:lnTo>
                          <a:pt x="582" y="25"/>
                        </a:lnTo>
                        <a:lnTo>
                          <a:pt x="594" y="29"/>
                        </a:lnTo>
                        <a:lnTo>
                          <a:pt x="600" y="33"/>
                        </a:lnTo>
                        <a:lnTo>
                          <a:pt x="623" y="31"/>
                        </a:lnTo>
                        <a:lnTo>
                          <a:pt x="625" y="29"/>
                        </a:lnTo>
                        <a:lnTo>
                          <a:pt x="633" y="31"/>
                        </a:lnTo>
                        <a:lnTo>
                          <a:pt x="611" y="37"/>
                        </a:lnTo>
                        <a:lnTo>
                          <a:pt x="613" y="41"/>
                        </a:lnTo>
                        <a:lnTo>
                          <a:pt x="609" y="39"/>
                        </a:lnTo>
                        <a:lnTo>
                          <a:pt x="600" y="37"/>
                        </a:lnTo>
                        <a:lnTo>
                          <a:pt x="594" y="37"/>
                        </a:lnTo>
                        <a:lnTo>
                          <a:pt x="598" y="33"/>
                        </a:lnTo>
                        <a:lnTo>
                          <a:pt x="594" y="29"/>
                        </a:lnTo>
                        <a:lnTo>
                          <a:pt x="580" y="25"/>
                        </a:lnTo>
                        <a:lnTo>
                          <a:pt x="578" y="20"/>
                        </a:lnTo>
                        <a:lnTo>
                          <a:pt x="574" y="16"/>
                        </a:lnTo>
                        <a:lnTo>
                          <a:pt x="563" y="16"/>
                        </a:lnTo>
                        <a:lnTo>
                          <a:pt x="559" y="18"/>
                        </a:lnTo>
                        <a:lnTo>
                          <a:pt x="557" y="18"/>
                        </a:lnTo>
                        <a:lnTo>
                          <a:pt x="551" y="20"/>
                        </a:lnTo>
                        <a:lnTo>
                          <a:pt x="549" y="18"/>
                        </a:lnTo>
                        <a:lnTo>
                          <a:pt x="545" y="20"/>
                        </a:lnTo>
                        <a:lnTo>
                          <a:pt x="545" y="18"/>
                        </a:lnTo>
                        <a:lnTo>
                          <a:pt x="541" y="16"/>
                        </a:lnTo>
                        <a:lnTo>
                          <a:pt x="532" y="16"/>
                        </a:lnTo>
                        <a:lnTo>
                          <a:pt x="526" y="16"/>
                        </a:lnTo>
                        <a:lnTo>
                          <a:pt x="522" y="16"/>
                        </a:lnTo>
                        <a:lnTo>
                          <a:pt x="520" y="16"/>
                        </a:lnTo>
                        <a:lnTo>
                          <a:pt x="522" y="18"/>
                        </a:lnTo>
                        <a:lnTo>
                          <a:pt x="524" y="18"/>
                        </a:lnTo>
                        <a:lnTo>
                          <a:pt x="530" y="20"/>
                        </a:lnTo>
                        <a:lnTo>
                          <a:pt x="524" y="23"/>
                        </a:lnTo>
                        <a:lnTo>
                          <a:pt x="514" y="23"/>
                        </a:lnTo>
                        <a:lnTo>
                          <a:pt x="506" y="23"/>
                        </a:lnTo>
                        <a:lnTo>
                          <a:pt x="499" y="25"/>
                        </a:lnTo>
                        <a:lnTo>
                          <a:pt x="495" y="23"/>
                        </a:lnTo>
                        <a:lnTo>
                          <a:pt x="487" y="29"/>
                        </a:lnTo>
                        <a:lnTo>
                          <a:pt x="479" y="27"/>
                        </a:lnTo>
                        <a:lnTo>
                          <a:pt x="485" y="29"/>
                        </a:lnTo>
                        <a:lnTo>
                          <a:pt x="479" y="31"/>
                        </a:lnTo>
                        <a:lnTo>
                          <a:pt x="477" y="33"/>
                        </a:lnTo>
                        <a:lnTo>
                          <a:pt x="483" y="33"/>
                        </a:lnTo>
                        <a:lnTo>
                          <a:pt x="485" y="35"/>
                        </a:lnTo>
                        <a:lnTo>
                          <a:pt x="481" y="35"/>
                        </a:lnTo>
                        <a:lnTo>
                          <a:pt x="479" y="37"/>
                        </a:lnTo>
                        <a:lnTo>
                          <a:pt x="481" y="39"/>
                        </a:lnTo>
                        <a:lnTo>
                          <a:pt x="487" y="39"/>
                        </a:lnTo>
                        <a:lnTo>
                          <a:pt x="491" y="41"/>
                        </a:lnTo>
                        <a:lnTo>
                          <a:pt x="483" y="43"/>
                        </a:lnTo>
                        <a:lnTo>
                          <a:pt x="481" y="43"/>
                        </a:lnTo>
                        <a:lnTo>
                          <a:pt x="475" y="43"/>
                        </a:lnTo>
                        <a:lnTo>
                          <a:pt x="460" y="43"/>
                        </a:lnTo>
                        <a:lnTo>
                          <a:pt x="446" y="43"/>
                        </a:lnTo>
                        <a:lnTo>
                          <a:pt x="440" y="47"/>
                        </a:lnTo>
                        <a:lnTo>
                          <a:pt x="446" y="53"/>
                        </a:lnTo>
                        <a:lnTo>
                          <a:pt x="446" y="56"/>
                        </a:lnTo>
                        <a:lnTo>
                          <a:pt x="452" y="60"/>
                        </a:lnTo>
                        <a:lnTo>
                          <a:pt x="462" y="62"/>
                        </a:lnTo>
                        <a:lnTo>
                          <a:pt x="468" y="64"/>
                        </a:lnTo>
                        <a:lnTo>
                          <a:pt x="475" y="64"/>
                        </a:lnTo>
                        <a:lnTo>
                          <a:pt x="481" y="68"/>
                        </a:lnTo>
                        <a:lnTo>
                          <a:pt x="481" y="74"/>
                        </a:lnTo>
                        <a:lnTo>
                          <a:pt x="491" y="78"/>
                        </a:lnTo>
                        <a:lnTo>
                          <a:pt x="493" y="82"/>
                        </a:lnTo>
                        <a:lnTo>
                          <a:pt x="487" y="82"/>
                        </a:lnTo>
                        <a:lnTo>
                          <a:pt x="493" y="86"/>
                        </a:lnTo>
                        <a:lnTo>
                          <a:pt x="497" y="91"/>
                        </a:lnTo>
                        <a:lnTo>
                          <a:pt x="491" y="89"/>
                        </a:lnTo>
                        <a:lnTo>
                          <a:pt x="485" y="84"/>
                        </a:lnTo>
                        <a:lnTo>
                          <a:pt x="483" y="78"/>
                        </a:lnTo>
                        <a:lnTo>
                          <a:pt x="481" y="76"/>
                        </a:lnTo>
                        <a:lnTo>
                          <a:pt x="479" y="82"/>
                        </a:lnTo>
                        <a:lnTo>
                          <a:pt x="477" y="80"/>
                        </a:lnTo>
                        <a:lnTo>
                          <a:pt x="475" y="76"/>
                        </a:lnTo>
                        <a:lnTo>
                          <a:pt x="473" y="72"/>
                        </a:lnTo>
                        <a:lnTo>
                          <a:pt x="477" y="70"/>
                        </a:lnTo>
                        <a:lnTo>
                          <a:pt x="475" y="68"/>
                        </a:lnTo>
                        <a:lnTo>
                          <a:pt x="462" y="68"/>
                        </a:lnTo>
                        <a:lnTo>
                          <a:pt x="456" y="66"/>
                        </a:lnTo>
                        <a:lnTo>
                          <a:pt x="450" y="62"/>
                        </a:lnTo>
                        <a:lnTo>
                          <a:pt x="444" y="62"/>
                        </a:lnTo>
                        <a:lnTo>
                          <a:pt x="438" y="58"/>
                        </a:lnTo>
                        <a:lnTo>
                          <a:pt x="427" y="60"/>
                        </a:lnTo>
                        <a:lnTo>
                          <a:pt x="425" y="62"/>
                        </a:lnTo>
                        <a:lnTo>
                          <a:pt x="431" y="62"/>
                        </a:lnTo>
                        <a:lnTo>
                          <a:pt x="431" y="66"/>
                        </a:lnTo>
                        <a:lnTo>
                          <a:pt x="427" y="66"/>
                        </a:lnTo>
                        <a:lnTo>
                          <a:pt x="419" y="62"/>
                        </a:lnTo>
                        <a:lnTo>
                          <a:pt x="411" y="64"/>
                        </a:lnTo>
                        <a:lnTo>
                          <a:pt x="419" y="70"/>
                        </a:lnTo>
                        <a:lnTo>
                          <a:pt x="427" y="70"/>
                        </a:lnTo>
                        <a:lnTo>
                          <a:pt x="435" y="72"/>
                        </a:lnTo>
                        <a:lnTo>
                          <a:pt x="442" y="76"/>
                        </a:lnTo>
                        <a:lnTo>
                          <a:pt x="438" y="76"/>
                        </a:lnTo>
                        <a:lnTo>
                          <a:pt x="431" y="74"/>
                        </a:lnTo>
                        <a:lnTo>
                          <a:pt x="423" y="74"/>
                        </a:lnTo>
                        <a:lnTo>
                          <a:pt x="409" y="72"/>
                        </a:lnTo>
                        <a:lnTo>
                          <a:pt x="409" y="66"/>
                        </a:lnTo>
                        <a:lnTo>
                          <a:pt x="407" y="66"/>
                        </a:lnTo>
                        <a:lnTo>
                          <a:pt x="405" y="62"/>
                        </a:lnTo>
                        <a:lnTo>
                          <a:pt x="400" y="56"/>
                        </a:lnTo>
                        <a:lnTo>
                          <a:pt x="396" y="53"/>
                        </a:lnTo>
                        <a:lnTo>
                          <a:pt x="400" y="60"/>
                        </a:lnTo>
                        <a:lnTo>
                          <a:pt x="400" y="62"/>
                        </a:lnTo>
                        <a:lnTo>
                          <a:pt x="394" y="66"/>
                        </a:lnTo>
                        <a:lnTo>
                          <a:pt x="392" y="70"/>
                        </a:lnTo>
                        <a:lnTo>
                          <a:pt x="390" y="72"/>
                        </a:lnTo>
                        <a:lnTo>
                          <a:pt x="394" y="72"/>
                        </a:lnTo>
                        <a:lnTo>
                          <a:pt x="405" y="78"/>
                        </a:lnTo>
                        <a:lnTo>
                          <a:pt x="405" y="84"/>
                        </a:lnTo>
                        <a:lnTo>
                          <a:pt x="407" y="89"/>
                        </a:lnTo>
                        <a:lnTo>
                          <a:pt x="409" y="93"/>
                        </a:lnTo>
                        <a:lnTo>
                          <a:pt x="413" y="97"/>
                        </a:lnTo>
                        <a:lnTo>
                          <a:pt x="417" y="97"/>
                        </a:lnTo>
                        <a:lnTo>
                          <a:pt x="423" y="97"/>
                        </a:lnTo>
                        <a:lnTo>
                          <a:pt x="425" y="95"/>
                        </a:lnTo>
                        <a:lnTo>
                          <a:pt x="438" y="97"/>
                        </a:lnTo>
                        <a:lnTo>
                          <a:pt x="440" y="99"/>
                        </a:lnTo>
                        <a:lnTo>
                          <a:pt x="448" y="99"/>
                        </a:lnTo>
                        <a:lnTo>
                          <a:pt x="456" y="107"/>
                        </a:lnTo>
                        <a:lnTo>
                          <a:pt x="454" y="109"/>
                        </a:lnTo>
                        <a:lnTo>
                          <a:pt x="454" y="111"/>
                        </a:lnTo>
                        <a:lnTo>
                          <a:pt x="458" y="115"/>
                        </a:lnTo>
                        <a:lnTo>
                          <a:pt x="452" y="113"/>
                        </a:lnTo>
                        <a:lnTo>
                          <a:pt x="448" y="105"/>
                        </a:lnTo>
                        <a:lnTo>
                          <a:pt x="435" y="99"/>
                        </a:lnTo>
                        <a:lnTo>
                          <a:pt x="421" y="103"/>
                        </a:lnTo>
                        <a:lnTo>
                          <a:pt x="423" y="107"/>
                        </a:lnTo>
                        <a:lnTo>
                          <a:pt x="429" y="111"/>
                        </a:lnTo>
                        <a:lnTo>
                          <a:pt x="425" y="117"/>
                        </a:lnTo>
                        <a:lnTo>
                          <a:pt x="427" y="124"/>
                        </a:lnTo>
                        <a:lnTo>
                          <a:pt x="417" y="130"/>
                        </a:lnTo>
                        <a:lnTo>
                          <a:pt x="417" y="132"/>
                        </a:lnTo>
                        <a:lnTo>
                          <a:pt x="413" y="134"/>
                        </a:lnTo>
                        <a:lnTo>
                          <a:pt x="409" y="132"/>
                        </a:lnTo>
                        <a:lnTo>
                          <a:pt x="402" y="132"/>
                        </a:lnTo>
                        <a:lnTo>
                          <a:pt x="390" y="130"/>
                        </a:lnTo>
                        <a:lnTo>
                          <a:pt x="386" y="128"/>
                        </a:lnTo>
                        <a:lnTo>
                          <a:pt x="382" y="128"/>
                        </a:lnTo>
                        <a:lnTo>
                          <a:pt x="374" y="128"/>
                        </a:lnTo>
                        <a:lnTo>
                          <a:pt x="372" y="128"/>
                        </a:lnTo>
                        <a:lnTo>
                          <a:pt x="380" y="126"/>
                        </a:lnTo>
                        <a:lnTo>
                          <a:pt x="388" y="126"/>
                        </a:lnTo>
                        <a:lnTo>
                          <a:pt x="394" y="128"/>
                        </a:lnTo>
                        <a:lnTo>
                          <a:pt x="398" y="128"/>
                        </a:lnTo>
                        <a:lnTo>
                          <a:pt x="405" y="126"/>
                        </a:lnTo>
                        <a:lnTo>
                          <a:pt x="409" y="124"/>
                        </a:lnTo>
                        <a:lnTo>
                          <a:pt x="411" y="122"/>
                        </a:lnTo>
                        <a:lnTo>
                          <a:pt x="409" y="119"/>
                        </a:lnTo>
                        <a:lnTo>
                          <a:pt x="415" y="113"/>
                        </a:lnTo>
                        <a:lnTo>
                          <a:pt x="411" y="107"/>
                        </a:lnTo>
                        <a:lnTo>
                          <a:pt x="411" y="105"/>
                        </a:lnTo>
                        <a:lnTo>
                          <a:pt x="407" y="103"/>
                        </a:lnTo>
                        <a:lnTo>
                          <a:pt x="402" y="101"/>
                        </a:lnTo>
                        <a:lnTo>
                          <a:pt x="402" y="95"/>
                        </a:lnTo>
                        <a:lnTo>
                          <a:pt x="398" y="91"/>
                        </a:lnTo>
                        <a:lnTo>
                          <a:pt x="396" y="84"/>
                        </a:lnTo>
                        <a:lnTo>
                          <a:pt x="394" y="82"/>
                        </a:lnTo>
                        <a:lnTo>
                          <a:pt x="394" y="80"/>
                        </a:lnTo>
                        <a:lnTo>
                          <a:pt x="388" y="74"/>
                        </a:lnTo>
                        <a:lnTo>
                          <a:pt x="384" y="74"/>
                        </a:lnTo>
                        <a:lnTo>
                          <a:pt x="380" y="70"/>
                        </a:lnTo>
                        <a:lnTo>
                          <a:pt x="380" y="64"/>
                        </a:lnTo>
                        <a:lnTo>
                          <a:pt x="380" y="62"/>
                        </a:lnTo>
                        <a:lnTo>
                          <a:pt x="378" y="58"/>
                        </a:lnTo>
                        <a:lnTo>
                          <a:pt x="378" y="56"/>
                        </a:lnTo>
                        <a:lnTo>
                          <a:pt x="369" y="53"/>
                        </a:lnTo>
                        <a:lnTo>
                          <a:pt x="367" y="51"/>
                        </a:lnTo>
                        <a:lnTo>
                          <a:pt x="353" y="53"/>
                        </a:lnTo>
                        <a:lnTo>
                          <a:pt x="347" y="51"/>
                        </a:lnTo>
                        <a:lnTo>
                          <a:pt x="345" y="56"/>
                        </a:lnTo>
                        <a:lnTo>
                          <a:pt x="347" y="68"/>
                        </a:lnTo>
                        <a:lnTo>
                          <a:pt x="336" y="72"/>
                        </a:lnTo>
                        <a:lnTo>
                          <a:pt x="334" y="74"/>
                        </a:lnTo>
                        <a:lnTo>
                          <a:pt x="336" y="78"/>
                        </a:lnTo>
                        <a:lnTo>
                          <a:pt x="339" y="78"/>
                        </a:lnTo>
                        <a:lnTo>
                          <a:pt x="343" y="82"/>
                        </a:lnTo>
                        <a:lnTo>
                          <a:pt x="345" y="86"/>
                        </a:lnTo>
                        <a:lnTo>
                          <a:pt x="345" y="91"/>
                        </a:lnTo>
                        <a:lnTo>
                          <a:pt x="347" y="95"/>
                        </a:lnTo>
                        <a:lnTo>
                          <a:pt x="349" y="93"/>
                        </a:lnTo>
                        <a:lnTo>
                          <a:pt x="359" y="93"/>
                        </a:lnTo>
                        <a:lnTo>
                          <a:pt x="359" y="97"/>
                        </a:lnTo>
                        <a:lnTo>
                          <a:pt x="365" y="101"/>
                        </a:lnTo>
                        <a:lnTo>
                          <a:pt x="369" y="101"/>
                        </a:lnTo>
                        <a:lnTo>
                          <a:pt x="372" y="101"/>
                        </a:lnTo>
                        <a:lnTo>
                          <a:pt x="367" y="109"/>
                        </a:lnTo>
                        <a:lnTo>
                          <a:pt x="365" y="109"/>
                        </a:lnTo>
                        <a:lnTo>
                          <a:pt x="363" y="107"/>
                        </a:lnTo>
                        <a:lnTo>
                          <a:pt x="355" y="103"/>
                        </a:lnTo>
                        <a:lnTo>
                          <a:pt x="343" y="99"/>
                        </a:lnTo>
                        <a:lnTo>
                          <a:pt x="332" y="95"/>
                        </a:lnTo>
                        <a:lnTo>
                          <a:pt x="328" y="95"/>
                        </a:lnTo>
                        <a:lnTo>
                          <a:pt x="318" y="91"/>
                        </a:lnTo>
                        <a:lnTo>
                          <a:pt x="312" y="89"/>
                        </a:lnTo>
                        <a:lnTo>
                          <a:pt x="299" y="89"/>
                        </a:lnTo>
                        <a:lnTo>
                          <a:pt x="293" y="89"/>
                        </a:lnTo>
                        <a:lnTo>
                          <a:pt x="291" y="89"/>
                        </a:lnTo>
                        <a:lnTo>
                          <a:pt x="289" y="91"/>
                        </a:lnTo>
                        <a:lnTo>
                          <a:pt x="285" y="91"/>
                        </a:lnTo>
                        <a:lnTo>
                          <a:pt x="285" y="93"/>
                        </a:lnTo>
                        <a:lnTo>
                          <a:pt x="293" y="97"/>
                        </a:lnTo>
                        <a:lnTo>
                          <a:pt x="297" y="101"/>
                        </a:lnTo>
                        <a:lnTo>
                          <a:pt x="295" y="103"/>
                        </a:lnTo>
                        <a:lnTo>
                          <a:pt x="289" y="103"/>
                        </a:lnTo>
                        <a:lnTo>
                          <a:pt x="289" y="107"/>
                        </a:lnTo>
                        <a:lnTo>
                          <a:pt x="281" y="105"/>
                        </a:lnTo>
                        <a:lnTo>
                          <a:pt x="281" y="103"/>
                        </a:lnTo>
                        <a:lnTo>
                          <a:pt x="277" y="99"/>
                        </a:lnTo>
                        <a:lnTo>
                          <a:pt x="270" y="101"/>
                        </a:lnTo>
                        <a:lnTo>
                          <a:pt x="262" y="105"/>
                        </a:lnTo>
                        <a:lnTo>
                          <a:pt x="258" y="103"/>
                        </a:lnTo>
                        <a:lnTo>
                          <a:pt x="246" y="103"/>
                        </a:lnTo>
                        <a:lnTo>
                          <a:pt x="246" y="107"/>
                        </a:lnTo>
                        <a:lnTo>
                          <a:pt x="242" y="105"/>
                        </a:lnTo>
                        <a:lnTo>
                          <a:pt x="240" y="107"/>
                        </a:lnTo>
                        <a:lnTo>
                          <a:pt x="235" y="111"/>
                        </a:lnTo>
                        <a:lnTo>
                          <a:pt x="231" y="113"/>
                        </a:lnTo>
                        <a:lnTo>
                          <a:pt x="229" y="115"/>
                        </a:lnTo>
                        <a:lnTo>
                          <a:pt x="223" y="115"/>
                        </a:lnTo>
                        <a:lnTo>
                          <a:pt x="223" y="124"/>
                        </a:lnTo>
                        <a:lnTo>
                          <a:pt x="221" y="117"/>
                        </a:lnTo>
                        <a:lnTo>
                          <a:pt x="223" y="113"/>
                        </a:lnTo>
                        <a:lnTo>
                          <a:pt x="229" y="111"/>
                        </a:lnTo>
                        <a:lnTo>
                          <a:pt x="229" y="109"/>
                        </a:lnTo>
                        <a:lnTo>
                          <a:pt x="227" y="109"/>
                        </a:lnTo>
                        <a:lnTo>
                          <a:pt x="229" y="105"/>
                        </a:lnTo>
                        <a:lnTo>
                          <a:pt x="231" y="105"/>
                        </a:lnTo>
                        <a:lnTo>
                          <a:pt x="231" y="101"/>
                        </a:lnTo>
                        <a:lnTo>
                          <a:pt x="235" y="99"/>
                        </a:lnTo>
                        <a:lnTo>
                          <a:pt x="229" y="99"/>
                        </a:lnTo>
                        <a:lnTo>
                          <a:pt x="229" y="101"/>
                        </a:lnTo>
                        <a:lnTo>
                          <a:pt x="227" y="101"/>
                        </a:lnTo>
                        <a:lnTo>
                          <a:pt x="221" y="103"/>
                        </a:lnTo>
                        <a:lnTo>
                          <a:pt x="223" y="105"/>
                        </a:lnTo>
                        <a:lnTo>
                          <a:pt x="221" y="107"/>
                        </a:lnTo>
                        <a:lnTo>
                          <a:pt x="219" y="107"/>
                        </a:lnTo>
                        <a:lnTo>
                          <a:pt x="219" y="105"/>
                        </a:lnTo>
                        <a:lnTo>
                          <a:pt x="215" y="107"/>
                        </a:lnTo>
                        <a:lnTo>
                          <a:pt x="209" y="107"/>
                        </a:lnTo>
                        <a:lnTo>
                          <a:pt x="204" y="107"/>
                        </a:lnTo>
                        <a:lnTo>
                          <a:pt x="194" y="113"/>
                        </a:lnTo>
                        <a:lnTo>
                          <a:pt x="190" y="115"/>
                        </a:lnTo>
                        <a:lnTo>
                          <a:pt x="190" y="117"/>
                        </a:lnTo>
                        <a:lnTo>
                          <a:pt x="184" y="117"/>
                        </a:lnTo>
                        <a:lnTo>
                          <a:pt x="182" y="124"/>
                        </a:lnTo>
                        <a:lnTo>
                          <a:pt x="180" y="126"/>
                        </a:lnTo>
                        <a:lnTo>
                          <a:pt x="174" y="126"/>
                        </a:lnTo>
                        <a:lnTo>
                          <a:pt x="171" y="126"/>
                        </a:lnTo>
                        <a:lnTo>
                          <a:pt x="169" y="126"/>
                        </a:lnTo>
                        <a:lnTo>
                          <a:pt x="163" y="126"/>
                        </a:lnTo>
                        <a:lnTo>
                          <a:pt x="159" y="119"/>
                        </a:lnTo>
                        <a:lnTo>
                          <a:pt x="155" y="119"/>
                        </a:lnTo>
                        <a:lnTo>
                          <a:pt x="155" y="117"/>
                        </a:lnTo>
                        <a:lnTo>
                          <a:pt x="159" y="113"/>
                        </a:lnTo>
                        <a:lnTo>
                          <a:pt x="167" y="111"/>
                        </a:lnTo>
                        <a:lnTo>
                          <a:pt x="161" y="107"/>
                        </a:lnTo>
                        <a:lnTo>
                          <a:pt x="159" y="103"/>
                        </a:lnTo>
                        <a:lnTo>
                          <a:pt x="143" y="103"/>
                        </a:lnTo>
                        <a:lnTo>
                          <a:pt x="132" y="101"/>
                        </a:lnTo>
                        <a:lnTo>
                          <a:pt x="141" y="105"/>
                        </a:lnTo>
                        <a:lnTo>
                          <a:pt x="147" y="113"/>
                        </a:lnTo>
                        <a:lnTo>
                          <a:pt x="145" y="122"/>
                        </a:lnTo>
                        <a:lnTo>
                          <a:pt x="151" y="124"/>
                        </a:lnTo>
                        <a:lnTo>
                          <a:pt x="151" y="126"/>
                        </a:lnTo>
                        <a:lnTo>
                          <a:pt x="151" y="132"/>
                        </a:lnTo>
                        <a:lnTo>
                          <a:pt x="153" y="138"/>
                        </a:lnTo>
                        <a:lnTo>
                          <a:pt x="149" y="134"/>
                        </a:lnTo>
                        <a:lnTo>
                          <a:pt x="147" y="134"/>
                        </a:lnTo>
                        <a:lnTo>
                          <a:pt x="145" y="132"/>
                        </a:lnTo>
                        <a:lnTo>
                          <a:pt x="136" y="132"/>
                        </a:lnTo>
                        <a:lnTo>
                          <a:pt x="132" y="130"/>
                        </a:lnTo>
                        <a:lnTo>
                          <a:pt x="128" y="134"/>
                        </a:lnTo>
                        <a:lnTo>
                          <a:pt x="120" y="136"/>
                        </a:lnTo>
                        <a:lnTo>
                          <a:pt x="118" y="138"/>
                        </a:lnTo>
                        <a:lnTo>
                          <a:pt x="112" y="140"/>
                        </a:lnTo>
                        <a:lnTo>
                          <a:pt x="116" y="146"/>
                        </a:lnTo>
                        <a:lnTo>
                          <a:pt x="120" y="148"/>
                        </a:lnTo>
                        <a:lnTo>
                          <a:pt x="122" y="152"/>
                        </a:lnTo>
                        <a:lnTo>
                          <a:pt x="124" y="152"/>
                        </a:lnTo>
                        <a:lnTo>
                          <a:pt x="128" y="155"/>
                        </a:lnTo>
                        <a:lnTo>
                          <a:pt x="128" y="157"/>
                        </a:lnTo>
                        <a:lnTo>
                          <a:pt x="122" y="157"/>
                        </a:lnTo>
                        <a:lnTo>
                          <a:pt x="118" y="152"/>
                        </a:lnTo>
                        <a:lnTo>
                          <a:pt x="114" y="155"/>
                        </a:lnTo>
                        <a:lnTo>
                          <a:pt x="112" y="150"/>
                        </a:lnTo>
                        <a:lnTo>
                          <a:pt x="101" y="150"/>
                        </a:lnTo>
                        <a:lnTo>
                          <a:pt x="99" y="152"/>
                        </a:lnTo>
                        <a:lnTo>
                          <a:pt x="97" y="150"/>
                        </a:lnTo>
                        <a:lnTo>
                          <a:pt x="91" y="146"/>
                        </a:lnTo>
                        <a:lnTo>
                          <a:pt x="87" y="146"/>
                        </a:lnTo>
                        <a:lnTo>
                          <a:pt x="87" y="148"/>
                        </a:lnTo>
                        <a:lnTo>
                          <a:pt x="83" y="150"/>
                        </a:lnTo>
                        <a:lnTo>
                          <a:pt x="87" y="152"/>
                        </a:lnTo>
                        <a:lnTo>
                          <a:pt x="91" y="155"/>
                        </a:lnTo>
                        <a:lnTo>
                          <a:pt x="97" y="155"/>
                        </a:lnTo>
                        <a:lnTo>
                          <a:pt x="101" y="161"/>
                        </a:lnTo>
                        <a:lnTo>
                          <a:pt x="95" y="163"/>
                        </a:lnTo>
                        <a:lnTo>
                          <a:pt x="91" y="161"/>
                        </a:lnTo>
                        <a:lnTo>
                          <a:pt x="83" y="161"/>
                        </a:lnTo>
                        <a:lnTo>
                          <a:pt x="83" y="159"/>
                        </a:lnTo>
                        <a:lnTo>
                          <a:pt x="77" y="157"/>
                        </a:lnTo>
                        <a:lnTo>
                          <a:pt x="75" y="157"/>
                        </a:lnTo>
                        <a:lnTo>
                          <a:pt x="68" y="155"/>
                        </a:lnTo>
                        <a:lnTo>
                          <a:pt x="66" y="152"/>
                        </a:lnTo>
                        <a:lnTo>
                          <a:pt x="68" y="150"/>
                        </a:lnTo>
                        <a:lnTo>
                          <a:pt x="64" y="144"/>
                        </a:lnTo>
                        <a:lnTo>
                          <a:pt x="66" y="140"/>
                        </a:lnTo>
                        <a:lnTo>
                          <a:pt x="58" y="132"/>
                        </a:lnTo>
                        <a:lnTo>
                          <a:pt x="52" y="132"/>
                        </a:lnTo>
                        <a:lnTo>
                          <a:pt x="50" y="130"/>
                        </a:lnTo>
                        <a:lnTo>
                          <a:pt x="44" y="128"/>
                        </a:lnTo>
                        <a:lnTo>
                          <a:pt x="39" y="122"/>
                        </a:lnTo>
                        <a:lnTo>
                          <a:pt x="44" y="124"/>
                        </a:lnTo>
                        <a:lnTo>
                          <a:pt x="52" y="126"/>
                        </a:lnTo>
                        <a:lnTo>
                          <a:pt x="56" y="128"/>
                        </a:lnTo>
                        <a:lnTo>
                          <a:pt x="60" y="128"/>
                        </a:lnTo>
                        <a:lnTo>
                          <a:pt x="70" y="130"/>
                        </a:lnTo>
                        <a:lnTo>
                          <a:pt x="81" y="132"/>
                        </a:lnTo>
                        <a:lnTo>
                          <a:pt x="93" y="134"/>
                        </a:lnTo>
                        <a:lnTo>
                          <a:pt x="99" y="136"/>
                        </a:lnTo>
                        <a:lnTo>
                          <a:pt x="114" y="132"/>
                        </a:lnTo>
                        <a:lnTo>
                          <a:pt x="116" y="130"/>
                        </a:lnTo>
                        <a:lnTo>
                          <a:pt x="122" y="126"/>
                        </a:lnTo>
                        <a:lnTo>
                          <a:pt x="122" y="119"/>
                        </a:lnTo>
                        <a:lnTo>
                          <a:pt x="120" y="119"/>
                        </a:lnTo>
                        <a:lnTo>
                          <a:pt x="118" y="115"/>
                        </a:lnTo>
                        <a:lnTo>
                          <a:pt x="112" y="113"/>
                        </a:lnTo>
                        <a:lnTo>
                          <a:pt x="103" y="109"/>
                        </a:lnTo>
                        <a:lnTo>
                          <a:pt x="101" y="111"/>
                        </a:lnTo>
                        <a:lnTo>
                          <a:pt x="93" y="107"/>
                        </a:lnTo>
                        <a:lnTo>
                          <a:pt x="75" y="99"/>
                        </a:lnTo>
                        <a:lnTo>
                          <a:pt x="58" y="97"/>
                        </a:lnTo>
                        <a:lnTo>
                          <a:pt x="52" y="95"/>
                        </a:lnTo>
                        <a:lnTo>
                          <a:pt x="46" y="95"/>
                        </a:lnTo>
                        <a:lnTo>
                          <a:pt x="44" y="101"/>
                        </a:lnTo>
                        <a:lnTo>
                          <a:pt x="42" y="95"/>
                        </a:lnTo>
                        <a:lnTo>
                          <a:pt x="31" y="93"/>
                        </a:lnTo>
                        <a:lnTo>
                          <a:pt x="31" y="91"/>
                        </a:lnTo>
                        <a:lnTo>
                          <a:pt x="37" y="91"/>
                        </a:lnTo>
                        <a:lnTo>
                          <a:pt x="39" y="89"/>
                        </a:lnTo>
                        <a:lnTo>
                          <a:pt x="33" y="89"/>
                        </a:lnTo>
                        <a:lnTo>
                          <a:pt x="27" y="86"/>
                        </a:lnTo>
                        <a:lnTo>
                          <a:pt x="25" y="91"/>
                        </a:lnTo>
                        <a:lnTo>
                          <a:pt x="19" y="91"/>
                        </a:lnTo>
                        <a:lnTo>
                          <a:pt x="19" y="93"/>
                        </a:lnTo>
                        <a:lnTo>
                          <a:pt x="15" y="95"/>
                        </a:lnTo>
                        <a:lnTo>
                          <a:pt x="13" y="93"/>
                        </a:lnTo>
                        <a:lnTo>
                          <a:pt x="6" y="95"/>
                        </a:lnTo>
                        <a:lnTo>
                          <a:pt x="6" y="97"/>
                        </a:lnTo>
                        <a:lnTo>
                          <a:pt x="2" y="99"/>
                        </a:lnTo>
                        <a:lnTo>
                          <a:pt x="0" y="99"/>
                        </a:lnTo>
                        <a:lnTo>
                          <a:pt x="0" y="105"/>
                        </a:lnTo>
                        <a:lnTo>
                          <a:pt x="2" y="109"/>
                        </a:lnTo>
                        <a:lnTo>
                          <a:pt x="6" y="109"/>
                        </a:lnTo>
                        <a:lnTo>
                          <a:pt x="13" y="113"/>
                        </a:lnTo>
                        <a:lnTo>
                          <a:pt x="13" y="117"/>
                        </a:lnTo>
                        <a:lnTo>
                          <a:pt x="9" y="124"/>
                        </a:lnTo>
                        <a:lnTo>
                          <a:pt x="21" y="136"/>
                        </a:lnTo>
                        <a:lnTo>
                          <a:pt x="17" y="142"/>
                        </a:lnTo>
                        <a:lnTo>
                          <a:pt x="19" y="142"/>
                        </a:lnTo>
                        <a:lnTo>
                          <a:pt x="19" y="148"/>
                        </a:lnTo>
                        <a:lnTo>
                          <a:pt x="21" y="150"/>
                        </a:lnTo>
                        <a:lnTo>
                          <a:pt x="21" y="155"/>
                        </a:lnTo>
                        <a:lnTo>
                          <a:pt x="27" y="159"/>
                        </a:lnTo>
                        <a:lnTo>
                          <a:pt x="25" y="165"/>
                        </a:lnTo>
                        <a:lnTo>
                          <a:pt x="37" y="171"/>
                        </a:lnTo>
                        <a:lnTo>
                          <a:pt x="35" y="177"/>
                        </a:lnTo>
                        <a:lnTo>
                          <a:pt x="31" y="183"/>
                        </a:lnTo>
                        <a:lnTo>
                          <a:pt x="23" y="196"/>
                        </a:lnTo>
                        <a:lnTo>
                          <a:pt x="17" y="200"/>
                        </a:lnTo>
                        <a:lnTo>
                          <a:pt x="11" y="202"/>
                        </a:lnTo>
                        <a:lnTo>
                          <a:pt x="9" y="206"/>
                        </a:lnTo>
                        <a:lnTo>
                          <a:pt x="13" y="206"/>
                        </a:lnTo>
                        <a:lnTo>
                          <a:pt x="17" y="204"/>
                        </a:lnTo>
                        <a:lnTo>
                          <a:pt x="19" y="206"/>
                        </a:lnTo>
                        <a:lnTo>
                          <a:pt x="15" y="208"/>
                        </a:lnTo>
                        <a:lnTo>
                          <a:pt x="17" y="208"/>
                        </a:lnTo>
                        <a:lnTo>
                          <a:pt x="23" y="210"/>
                        </a:lnTo>
                        <a:lnTo>
                          <a:pt x="27" y="210"/>
                        </a:lnTo>
                        <a:lnTo>
                          <a:pt x="31" y="210"/>
                        </a:lnTo>
                        <a:lnTo>
                          <a:pt x="31" y="212"/>
                        </a:lnTo>
                        <a:lnTo>
                          <a:pt x="35" y="212"/>
                        </a:lnTo>
                        <a:lnTo>
                          <a:pt x="35" y="214"/>
                        </a:lnTo>
                        <a:lnTo>
                          <a:pt x="31" y="216"/>
                        </a:lnTo>
                        <a:lnTo>
                          <a:pt x="23" y="214"/>
                        </a:lnTo>
                        <a:lnTo>
                          <a:pt x="21" y="216"/>
                        </a:lnTo>
                        <a:lnTo>
                          <a:pt x="19" y="216"/>
                        </a:lnTo>
                        <a:lnTo>
                          <a:pt x="17" y="214"/>
                        </a:lnTo>
                        <a:lnTo>
                          <a:pt x="17" y="216"/>
                        </a:lnTo>
                        <a:lnTo>
                          <a:pt x="15" y="218"/>
                        </a:lnTo>
                        <a:lnTo>
                          <a:pt x="11" y="216"/>
                        </a:lnTo>
                        <a:lnTo>
                          <a:pt x="13" y="221"/>
                        </a:lnTo>
                        <a:lnTo>
                          <a:pt x="11" y="221"/>
                        </a:lnTo>
                        <a:lnTo>
                          <a:pt x="13" y="225"/>
                        </a:lnTo>
                        <a:lnTo>
                          <a:pt x="11" y="229"/>
                        </a:lnTo>
                        <a:lnTo>
                          <a:pt x="9" y="233"/>
                        </a:lnTo>
                        <a:lnTo>
                          <a:pt x="9" y="237"/>
                        </a:lnTo>
                        <a:lnTo>
                          <a:pt x="6" y="243"/>
                        </a:lnTo>
                        <a:lnTo>
                          <a:pt x="13" y="247"/>
                        </a:lnTo>
                        <a:lnTo>
                          <a:pt x="13" y="251"/>
                        </a:lnTo>
                        <a:lnTo>
                          <a:pt x="19" y="256"/>
                        </a:lnTo>
                        <a:lnTo>
                          <a:pt x="21" y="262"/>
                        </a:lnTo>
                        <a:lnTo>
                          <a:pt x="31" y="266"/>
                        </a:lnTo>
                        <a:lnTo>
                          <a:pt x="35" y="268"/>
                        </a:lnTo>
                        <a:lnTo>
                          <a:pt x="37" y="268"/>
                        </a:lnTo>
                        <a:lnTo>
                          <a:pt x="50" y="270"/>
                        </a:lnTo>
                        <a:lnTo>
                          <a:pt x="50" y="280"/>
                        </a:lnTo>
                        <a:lnTo>
                          <a:pt x="54" y="282"/>
                        </a:lnTo>
                        <a:lnTo>
                          <a:pt x="54" y="287"/>
                        </a:lnTo>
                        <a:lnTo>
                          <a:pt x="62" y="291"/>
                        </a:lnTo>
                        <a:lnTo>
                          <a:pt x="62" y="295"/>
                        </a:lnTo>
                        <a:lnTo>
                          <a:pt x="70" y="301"/>
                        </a:lnTo>
                        <a:lnTo>
                          <a:pt x="68" y="305"/>
                        </a:lnTo>
                        <a:lnTo>
                          <a:pt x="62" y="305"/>
                        </a:lnTo>
                        <a:lnTo>
                          <a:pt x="60" y="303"/>
                        </a:lnTo>
                        <a:lnTo>
                          <a:pt x="56" y="305"/>
                        </a:lnTo>
                        <a:lnTo>
                          <a:pt x="60" y="309"/>
                        </a:lnTo>
                        <a:lnTo>
                          <a:pt x="62" y="315"/>
                        </a:lnTo>
                        <a:lnTo>
                          <a:pt x="68" y="317"/>
                        </a:lnTo>
                        <a:lnTo>
                          <a:pt x="68" y="315"/>
                        </a:lnTo>
                        <a:lnTo>
                          <a:pt x="77" y="315"/>
                        </a:lnTo>
                        <a:lnTo>
                          <a:pt x="87" y="313"/>
                        </a:lnTo>
                        <a:lnTo>
                          <a:pt x="93" y="322"/>
                        </a:lnTo>
                        <a:lnTo>
                          <a:pt x="91" y="324"/>
                        </a:lnTo>
                        <a:lnTo>
                          <a:pt x="91" y="330"/>
                        </a:lnTo>
                        <a:lnTo>
                          <a:pt x="101" y="330"/>
                        </a:lnTo>
                        <a:lnTo>
                          <a:pt x="105" y="336"/>
                        </a:lnTo>
                        <a:lnTo>
                          <a:pt x="110" y="340"/>
                        </a:lnTo>
                        <a:lnTo>
                          <a:pt x="122" y="342"/>
                        </a:lnTo>
                        <a:lnTo>
                          <a:pt x="128" y="338"/>
                        </a:lnTo>
                        <a:lnTo>
                          <a:pt x="138" y="344"/>
                        </a:lnTo>
                        <a:lnTo>
                          <a:pt x="141" y="344"/>
                        </a:lnTo>
                        <a:lnTo>
                          <a:pt x="155" y="350"/>
                        </a:lnTo>
                        <a:lnTo>
                          <a:pt x="161" y="353"/>
                        </a:lnTo>
                        <a:lnTo>
                          <a:pt x="159" y="361"/>
                        </a:lnTo>
                        <a:lnTo>
                          <a:pt x="159" y="363"/>
                        </a:lnTo>
                        <a:lnTo>
                          <a:pt x="157" y="365"/>
                        </a:lnTo>
                        <a:lnTo>
                          <a:pt x="155" y="367"/>
                        </a:lnTo>
                        <a:lnTo>
                          <a:pt x="161" y="371"/>
                        </a:lnTo>
                        <a:lnTo>
                          <a:pt x="159" y="377"/>
                        </a:lnTo>
                        <a:lnTo>
                          <a:pt x="151" y="375"/>
                        </a:lnTo>
                        <a:lnTo>
                          <a:pt x="147" y="377"/>
                        </a:lnTo>
                        <a:lnTo>
                          <a:pt x="143" y="383"/>
                        </a:lnTo>
                        <a:lnTo>
                          <a:pt x="145" y="386"/>
                        </a:lnTo>
                        <a:lnTo>
                          <a:pt x="147" y="386"/>
                        </a:lnTo>
                        <a:lnTo>
                          <a:pt x="151" y="383"/>
                        </a:lnTo>
                        <a:lnTo>
                          <a:pt x="153" y="386"/>
                        </a:lnTo>
                        <a:lnTo>
                          <a:pt x="153" y="388"/>
                        </a:lnTo>
                        <a:lnTo>
                          <a:pt x="147" y="392"/>
                        </a:lnTo>
                        <a:lnTo>
                          <a:pt x="147" y="394"/>
                        </a:lnTo>
                        <a:lnTo>
                          <a:pt x="141" y="394"/>
                        </a:lnTo>
                        <a:lnTo>
                          <a:pt x="141" y="398"/>
                        </a:lnTo>
                        <a:lnTo>
                          <a:pt x="147" y="400"/>
                        </a:lnTo>
                        <a:lnTo>
                          <a:pt x="141" y="404"/>
                        </a:lnTo>
                        <a:lnTo>
                          <a:pt x="141" y="412"/>
                        </a:lnTo>
                        <a:lnTo>
                          <a:pt x="132" y="412"/>
                        </a:lnTo>
                        <a:lnTo>
                          <a:pt x="132" y="414"/>
                        </a:lnTo>
                        <a:lnTo>
                          <a:pt x="138" y="419"/>
                        </a:lnTo>
                        <a:lnTo>
                          <a:pt x="151" y="425"/>
                        </a:lnTo>
                        <a:lnTo>
                          <a:pt x="169" y="435"/>
                        </a:lnTo>
                        <a:lnTo>
                          <a:pt x="171" y="437"/>
                        </a:lnTo>
                        <a:lnTo>
                          <a:pt x="174" y="437"/>
                        </a:lnTo>
                        <a:lnTo>
                          <a:pt x="180" y="437"/>
                        </a:lnTo>
                        <a:lnTo>
                          <a:pt x="190" y="441"/>
                        </a:lnTo>
                        <a:lnTo>
                          <a:pt x="198" y="441"/>
                        </a:lnTo>
                        <a:lnTo>
                          <a:pt x="204" y="441"/>
                        </a:lnTo>
                        <a:lnTo>
                          <a:pt x="209" y="445"/>
                        </a:lnTo>
                        <a:lnTo>
                          <a:pt x="213" y="447"/>
                        </a:lnTo>
                        <a:lnTo>
                          <a:pt x="217" y="449"/>
                        </a:lnTo>
                        <a:lnTo>
                          <a:pt x="223" y="447"/>
                        </a:lnTo>
                        <a:lnTo>
                          <a:pt x="231" y="449"/>
                        </a:lnTo>
                        <a:lnTo>
                          <a:pt x="233" y="449"/>
                        </a:lnTo>
                        <a:lnTo>
                          <a:pt x="237" y="452"/>
                        </a:lnTo>
                        <a:lnTo>
                          <a:pt x="237" y="454"/>
                        </a:lnTo>
                        <a:lnTo>
                          <a:pt x="248" y="460"/>
                        </a:lnTo>
                        <a:lnTo>
                          <a:pt x="254" y="462"/>
                        </a:lnTo>
                        <a:lnTo>
                          <a:pt x="260" y="468"/>
                        </a:lnTo>
                        <a:lnTo>
                          <a:pt x="266" y="468"/>
                        </a:lnTo>
                        <a:lnTo>
                          <a:pt x="268" y="466"/>
                        </a:lnTo>
                        <a:lnTo>
                          <a:pt x="270" y="466"/>
                        </a:lnTo>
                        <a:lnTo>
                          <a:pt x="273" y="462"/>
                        </a:lnTo>
                        <a:lnTo>
                          <a:pt x="268" y="460"/>
                        </a:lnTo>
                        <a:lnTo>
                          <a:pt x="266" y="454"/>
                        </a:lnTo>
                        <a:lnTo>
                          <a:pt x="256" y="443"/>
                        </a:lnTo>
                        <a:lnTo>
                          <a:pt x="256" y="433"/>
                        </a:lnTo>
                        <a:lnTo>
                          <a:pt x="254" y="435"/>
                        </a:lnTo>
                        <a:lnTo>
                          <a:pt x="252" y="429"/>
                        </a:lnTo>
                        <a:lnTo>
                          <a:pt x="246" y="423"/>
                        </a:lnTo>
                        <a:lnTo>
                          <a:pt x="246" y="421"/>
                        </a:lnTo>
                        <a:lnTo>
                          <a:pt x="248" y="419"/>
                        </a:lnTo>
                        <a:lnTo>
                          <a:pt x="250" y="408"/>
                        </a:lnTo>
                        <a:lnTo>
                          <a:pt x="256" y="410"/>
                        </a:lnTo>
                        <a:lnTo>
                          <a:pt x="258" y="406"/>
                        </a:lnTo>
                        <a:lnTo>
                          <a:pt x="264" y="404"/>
                        </a:lnTo>
                        <a:lnTo>
                          <a:pt x="266" y="400"/>
                        </a:lnTo>
                        <a:lnTo>
                          <a:pt x="258" y="398"/>
                        </a:lnTo>
                        <a:lnTo>
                          <a:pt x="258" y="394"/>
                        </a:lnTo>
                        <a:lnTo>
                          <a:pt x="262" y="392"/>
                        </a:lnTo>
                        <a:lnTo>
                          <a:pt x="250" y="379"/>
                        </a:lnTo>
                        <a:lnTo>
                          <a:pt x="242" y="377"/>
                        </a:lnTo>
                        <a:lnTo>
                          <a:pt x="237" y="371"/>
                        </a:lnTo>
                        <a:lnTo>
                          <a:pt x="231" y="369"/>
                        </a:lnTo>
                        <a:lnTo>
                          <a:pt x="235" y="359"/>
                        </a:lnTo>
                        <a:lnTo>
                          <a:pt x="231" y="353"/>
                        </a:lnTo>
                        <a:lnTo>
                          <a:pt x="233" y="346"/>
                        </a:lnTo>
                        <a:lnTo>
                          <a:pt x="240" y="340"/>
                        </a:lnTo>
                        <a:lnTo>
                          <a:pt x="248" y="350"/>
                        </a:lnTo>
                        <a:lnTo>
                          <a:pt x="252" y="346"/>
                        </a:lnTo>
                        <a:lnTo>
                          <a:pt x="248" y="338"/>
                        </a:lnTo>
                        <a:lnTo>
                          <a:pt x="256" y="334"/>
                        </a:lnTo>
                        <a:lnTo>
                          <a:pt x="256" y="330"/>
                        </a:lnTo>
                        <a:lnTo>
                          <a:pt x="266" y="328"/>
                        </a:lnTo>
                        <a:lnTo>
                          <a:pt x="273" y="324"/>
                        </a:lnTo>
                        <a:lnTo>
                          <a:pt x="275" y="326"/>
                        </a:lnTo>
                        <a:lnTo>
                          <a:pt x="283" y="326"/>
                        </a:lnTo>
                        <a:lnTo>
                          <a:pt x="289" y="326"/>
                        </a:lnTo>
                        <a:lnTo>
                          <a:pt x="299" y="326"/>
                        </a:lnTo>
                        <a:lnTo>
                          <a:pt x="301" y="330"/>
                        </a:lnTo>
                        <a:lnTo>
                          <a:pt x="310" y="332"/>
                        </a:lnTo>
                        <a:lnTo>
                          <a:pt x="312" y="338"/>
                        </a:lnTo>
                        <a:lnTo>
                          <a:pt x="316" y="338"/>
                        </a:lnTo>
                        <a:lnTo>
                          <a:pt x="314" y="334"/>
                        </a:lnTo>
                        <a:lnTo>
                          <a:pt x="326" y="338"/>
                        </a:lnTo>
                        <a:lnTo>
                          <a:pt x="332" y="332"/>
                        </a:lnTo>
                        <a:lnTo>
                          <a:pt x="343" y="334"/>
                        </a:lnTo>
                        <a:lnTo>
                          <a:pt x="347" y="330"/>
                        </a:lnTo>
                        <a:lnTo>
                          <a:pt x="353" y="330"/>
                        </a:lnTo>
                        <a:lnTo>
                          <a:pt x="357" y="336"/>
                        </a:lnTo>
                        <a:lnTo>
                          <a:pt x="369" y="338"/>
                        </a:lnTo>
                        <a:lnTo>
                          <a:pt x="374" y="334"/>
                        </a:lnTo>
                        <a:lnTo>
                          <a:pt x="380" y="338"/>
                        </a:lnTo>
                        <a:lnTo>
                          <a:pt x="386" y="334"/>
                        </a:lnTo>
                        <a:lnTo>
                          <a:pt x="386" y="326"/>
                        </a:lnTo>
                        <a:lnTo>
                          <a:pt x="376" y="326"/>
                        </a:lnTo>
                        <a:lnTo>
                          <a:pt x="369" y="320"/>
                        </a:lnTo>
                        <a:lnTo>
                          <a:pt x="374" y="315"/>
                        </a:lnTo>
                        <a:lnTo>
                          <a:pt x="372" y="311"/>
                        </a:lnTo>
                        <a:lnTo>
                          <a:pt x="376" y="307"/>
                        </a:lnTo>
                        <a:lnTo>
                          <a:pt x="382" y="307"/>
                        </a:lnTo>
                        <a:lnTo>
                          <a:pt x="382" y="303"/>
                        </a:lnTo>
                        <a:lnTo>
                          <a:pt x="378" y="303"/>
                        </a:lnTo>
                        <a:lnTo>
                          <a:pt x="376" y="299"/>
                        </a:lnTo>
                        <a:lnTo>
                          <a:pt x="372" y="299"/>
                        </a:lnTo>
                        <a:lnTo>
                          <a:pt x="372" y="293"/>
                        </a:lnTo>
                        <a:lnTo>
                          <a:pt x="378" y="293"/>
                        </a:lnTo>
                        <a:lnTo>
                          <a:pt x="384" y="291"/>
                        </a:lnTo>
                        <a:lnTo>
                          <a:pt x="394" y="291"/>
                        </a:lnTo>
                        <a:lnTo>
                          <a:pt x="411" y="289"/>
                        </a:lnTo>
                        <a:lnTo>
                          <a:pt x="413" y="284"/>
                        </a:lnTo>
                        <a:lnTo>
                          <a:pt x="421" y="282"/>
                        </a:lnTo>
                        <a:lnTo>
                          <a:pt x="442" y="278"/>
                        </a:lnTo>
                        <a:lnTo>
                          <a:pt x="442" y="274"/>
                        </a:lnTo>
                        <a:lnTo>
                          <a:pt x="444" y="272"/>
                        </a:lnTo>
                        <a:lnTo>
                          <a:pt x="466" y="276"/>
                        </a:lnTo>
                        <a:lnTo>
                          <a:pt x="471" y="282"/>
                        </a:lnTo>
                        <a:lnTo>
                          <a:pt x="473" y="284"/>
                        </a:lnTo>
                        <a:lnTo>
                          <a:pt x="475" y="289"/>
                        </a:lnTo>
                        <a:lnTo>
                          <a:pt x="485" y="289"/>
                        </a:lnTo>
                        <a:lnTo>
                          <a:pt x="493" y="291"/>
                        </a:lnTo>
                        <a:lnTo>
                          <a:pt x="501" y="293"/>
                        </a:lnTo>
                        <a:lnTo>
                          <a:pt x="501" y="297"/>
                        </a:lnTo>
                        <a:lnTo>
                          <a:pt x="508" y="295"/>
                        </a:lnTo>
                        <a:lnTo>
                          <a:pt x="512" y="297"/>
                        </a:lnTo>
                        <a:lnTo>
                          <a:pt x="514" y="295"/>
                        </a:lnTo>
                        <a:lnTo>
                          <a:pt x="522" y="291"/>
                        </a:lnTo>
                        <a:lnTo>
                          <a:pt x="534" y="289"/>
                        </a:lnTo>
                        <a:lnTo>
                          <a:pt x="534" y="293"/>
                        </a:lnTo>
                        <a:lnTo>
                          <a:pt x="551" y="303"/>
                        </a:lnTo>
                        <a:lnTo>
                          <a:pt x="588" y="336"/>
                        </a:lnTo>
                        <a:lnTo>
                          <a:pt x="592" y="330"/>
                        </a:lnTo>
                        <a:lnTo>
                          <a:pt x="594" y="330"/>
                        </a:lnTo>
                        <a:lnTo>
                          <a:pt x="600" y="334"/>
                        </a:lnTo>
                        <a:lnTo>
                          <a:pt x="605" y="336"/>
                        </a:lnTo>
                        <a:lnTo>
                          <a:pt x="605" y="338"/>
                        </a:lnTo>
                        <a:lnTo>
                          <a:pt x="617" y="338"/>
                        </a:lnTo>
                        <a:lnTo>
                          <a:pt x="621" y="332"/>
                        </a:lnTo>
                        <a:lnTo>
                          <a:pt x="633" y="338"/>
                        </a:lnTo>
                        <a:lnTo>
                          <a:pt x="640" y="344"/>
                        </a:lnTo>
                        <a:lnTo>
                          <a:pt x="646" y="346"/>
                        </a:lnTo>
                        <a:lnTo>
                          <a:pt x="656" y="353"/>
                        </a:lnTo>
                        <a:lnTo>
                          <a:pt x="660" y="353"/>
                        </a:lnTo>
                        <a:lnTo>
                          <a:pt x="666" y="350"/>
                        </a:lnTo>
                        <a:lnTo>
                          <a:pt x="666" y="355"/>
                        </a:lnTo>
                        <a:lnTo>
                          <a:pt x="675" y="359"/>
                        </a:lnTo>
                        <a:lnTo>
                          <a:pt x="683" y="359"/>
                        </a:lnTo>
                        <a:lnTo>
                          <a:pt x="689" y="355"/>
                        </a:lnTo>
                        <a:lnTo>
                          <a:pt x="699" y="353"/>
                        </a:lnTo>
                        <a:lnTo>
                          <a:pt x="702" y="348"/>
                        </a:lnTo>
                        <a:lnTo>
                          <a:pt x="710" y="342"/>
                        </a:lnTo>
                        <a:lnTo>
                          <a:pt x="714" y="340"/>
                        </a:lnTo>
                        <a:lnTo>
                          <a:pt x="722" y="336"/>
                        </a:lnTo>
                        <a:lnTo>
                          <a:pt x="730" y="338"/>
                        </a:lnTo>
                        <a:lnTo>
                          <a:pt x="743" y="338"/>
                        </a:lnTo>
                        <a:lnTo>
                          <a:pt x="747" y="344"/>
                        </a:lnTo>
                        <a:lnTo>
                          <a:pt x="759" y="348"/>
                        </a:lnTo>
                        <a:lnTo>
                          <a:pt x="765" y="348"/>
                        </a:lnTo>
                        <a:lnTo>
                          <a:pt x="780" y="348"/>
                        </a:lnTo>
                        <a:lnTo>
                          <a:pt x="784" y="350"/>
                        </a:lnTo>
                        <a:lnTo>
                          <a:pt x="790" y="346"/>
                        </a:lnTo>
                        <a:lnTo>
                          <a:pt x="788" y="340"/>
                        </a:lnTo>
                        <a:lnTo>
                          <a:pt x="784" y="338"/>
                        </a:lnTo>
                        <a:lnTo>
                          <a:pt x="780" y="332"/>
                        </a:lnTo>
                        <a:lnTo>
                          <a:pt x="780" y="324"/>
                        </a:lnTo>
                        <a:lnTo>
                          <a:pt x="782" y="324"/>
                        </a:lnTo>
                        <a:lnTo>
                          <a:pt x="782" y="317"/>
                        </a:lnTo>
                        <a:lnTo>
                          <a:pt x="794" y="322"/>
                        </a:lnTo>
                        <a:lnTo>
                          <a:pt x="807" y="320"/>
                        </a:lnTo>
                        <a:lnTo>
                          <a:pt x="813" y="324"/>
                        </a:lnTo>
                        <a:lnTo>
                          <a:pt x="821" y="324"/>
                        </a:lnTo>
                        <a:lnTo>
                          <a:pt x="829" y="332"/>
                        </a:lnTo>
                        <a:lnTo>
                          <a:pt x="829" y="336"/>
                        </a:lnTo>
                        <a:lnTo>
                          <a:pt x="842" y="344"/>
                        </a:lnTo>
                        <a:lnTo>
                          <a:pt x="846" y="342"/>
                        </a:lnTo>
                        <a:lnTo>
                          <a:pt x="862" y="344"/>
                        </a:lnTo>
                        <a:lnTo>
                          <a:pt x="867" y="342"/>
                        </a:lnTo>
                        <a:lnTo>
                          <a:pt x="883" y="342"/>
                        </a:lnTo>
                        <a:lnTo>
                          <a:pt x="887" y="346"/>
                        </a:lnTo>
                        <a:lnTo>
                          <a:pt x="897" y="346"/>
                        </a:lnTo>
                        <a:lnTo>
                          <a:pt x="902" y="353"/>
                        </a:lnTo>
                        <a:lnTo>
                          <a:pt x="908" y="357"/>
                        </a:lnTo>
                        <a:lnTo>
                          <a:pt x="920" y="357"/>
                        </a:lnTo>
                        <a:lnTo>
                          <a:pt x="933" y="359"/>
                        </a:lnTo>
                        <a:lnTo>
                          <a:pt x="939" y="357"/>
                        </a:lnTo>
                        <a:lnTo>
                          <a:pt x="953" y="353"/>
                        </a:lnTo>
                        <a:lnTo>
                          <a:pt x="955" y="348"/>
                        </a:lnTo>
                        <a:lnTo>
                          <a:pt x="970" y="344"/>
                        </a:lnTo>
                        <a:lnTo>
                          <a:pt x="976" y="348"/>
                        </a:lnTo>
                        <a:lnTo>
                          <a:pt x="984" y="348"/>
                        </a:lnTo>
                        <a:lnTo>
                          <a:pt x="990" y="346"/>
                        </a:lnTo>
                        <a:lnTo>
                          <a:pt x="994" y="350"/>
                        </a:lnTo>
                        <a:lnTo>
                          <a:pt x="1011" y="350"/>
                        </a:lnTo>
                        <a:lnTo>
                          <a:pt x="1021" y="346"/>
                        </a:lnTo>
                        <a:lnTo>
                          <a:pt x="1019" y="342"/>
                        </a:lnTo>
                        <a:lnTo>
                          <a:pt x="1015" y="324"/>
                        </a:lnTo>
                        <a:lnTo>
                          <a:pt x="1019" y="322"/>
                        </a:lnTo>
                        <a:lnTo>
                          <a:pt x="1015" y="313"/>
                        </a:lnTo>
                        <a:lnTo>
                          <a:pt x="1009" y="311"/>
                        </a:lnTo>
                        <a:lnTo>
                          <a:pt x="1011" y="305"/>
                        </a:lnTo>
                        <a:lnTo>
                          <a:pt x="1017" y="303"/>
                        </a:lnTo>
                        <a:lnTo>
                          <a:pt x="1029" y="301"/>
                        </a:lnTo>
                        <a:lnTo>
                          <a:pt x="1054" y="305"/>
                        </a:lnTo>
                        <a:lnTo>
                          <a:pt x="1056" y="303"/>
                        </a:lnTo>
                        <a:lnTo>
                          <a:pt x="1067" y="307"/>
                        </a:lnTo>
                        <a:lnTo>
                          <a:pt x="1079" y="317"/>
                        </a:lnTo>
                        <a:lnTo>
                          <a:pt x="1083" y="324"/>
                        </a:lnTo>
                        <a:lnTo>
                          <a:pt x="1100" y="336"/>
                        </a:lnTo>
                        <a:lnTo>
                          <a:pt x="1108" y="344"/>
                        </a:lnTo>
                        <a:lnTo>
                          <a:pt x="1116" y="350"/>
                        </a:lnTo>
                        <a:lnTo>
                          <a:pt x="1126" y="353"/>
                        </a:lnTo>
                        <a:lnTo>
                          <a:pt x="1137" y="355"/>
                        </a:lnTo>
                        <a:lnTo>
                          <a:pt x="1151" y="363"/>
                        </a:lnTo>
                        <a:lnTo>
                          <a:pt x="1159" y="373"/>
                        </a:lnTo>
                        <a:lnTo>
                          <a:pt x="1174" y="379"/>
                        </a:lnTo>
                        <a:lnTo>
                          <a:pt x="1186" y="377"/>
                        </a:lnTo>
                        <a:lnTo>
                          <a:pt x="1188" y="373"/>
                        </a:lnTo>
                        <a:lnTo>
                          <a:pt x="1201" y="369"/>
                        </a:lnTo>
                        <a:lnTo>
                          <a:pt x="1207" y="373"/>
                        </a:lnTo>
                        <a:lnTo>
                          <a:pt x="1211" y="383"/>
                        </a:lnTo>
                        <a:lnTo>
                          <a:pt x="1209" y="386"/>
                        </a:lnTo>
                        <a:lnTo>
                          <a:pt x="1211" y="394"/>
                        </a:lnTo>
                        <a:lnTo>
                          <a:pt x="1215" y="400"/>
                        </a:lnTo>
                        <a:lnTo>
                          <a:pt x="1217" y="410"/>
                        </a:lnTo>
                        <a:lnTo>
                          <a:pt x="1215" y="416"/>
                        </a:lnTo>
                        <a:lnTo>
                          <a:pt x="1209" y="416"/>
                        </a:lnTo>
                        <a:lnTo>
                          <a:pt x="1199" y="412"/>
                        </a:lnTo>
                        <a:lnTo>
                          <a:pt x="1197" y="416"/>
                        </a:lnTo>
                        <a:lnTo>
                          <a:pt x="1192" y="416"/>
                        </a:lnTo>
                        <a:lnTo>
                          <a:pt x="1197" y="421"/>
                        </a:lnTo>
                        <a:lnTo>
                          <a:pt x="1205" y="431"/>
                        </a:lnTo>
                        <a:lnTo>
                          <a:pt x="1207" y="443"/>
                        </a:lnTo>
                        <a:lnTo>
                          <a:pt x="1205" y="449"/>
                        </a:lnTo>
                        <a:lnTo>
                          <a:pt x="1205" y="452"/>
                        </a:lnTo>
                        <a:lnTo>
                          <a:pt x="1211" y="452"/>
                        </a:lnTo>
                        <a:lnTo>
                          <a:pt x="1209" y="449"/>
                        </a:lnTo>
                        <a:lnTo>
                          <a:pt x="1213" y="447"/>
                        </a:lnTo>
                        <a:lnTo>
                          <a:pt x="1211" y="443"/>
                        </a:lnTo>
                        <a:lnTo>
                          <a:pt x="1213" y="443"/>
                        </a:lnTo>
                        <a:lnTo>
                          <a:pt x="1213" y="441"/>
                        </a:lnTo>
                        <a:lnTo>
                          <a:pt x="1219" y="441"/>
                        </a:lnTo>
                        <a:lnTo>
                          <a:pt x="1221" y="441"/>
                        </a:lnTo>
                        <a:lnTo>
                          <a:pt x="1223" y="445"/>
                        </a:lnTo>
                        <a:lnTo>
                          <a:pt x="1232" y="445"/>
                        </a:lnTo>
                        <a:lnTo>
                          <a:pt x="1234" y="447"/>
                        </a:lnTo>
                        <a:lnTo>
                          <a:pt x="1242" y="445"/>
                        </a:lnTo>
                        <a:lnTo>
                          <a:pt x="1248" y="439"/>
                        </a:lnTo>
                        <a:lnTo>
                          <a:pt x="1250" y="435"/>
                        </a:lnTo>
                        <a:lnTo>
                          <a:pt x="1252" y="425"/>
                        </a:lnTo>
                        <a:lnTo>
                          <a:pt x="1254" y="423"/>
                        </a:lnTo>
                        <a:lnTo>
                          <a:pt x="1256" y="414"/>
                        </a:lnTo>
                        <a:lnTo>
                          <a:pt x="1260" y="408"/>
                        </a:lnTo>
                        <a:lnTo>
                          <a:pt x="1263" y="398"/>
                        </a:lnTo>
                        <a:lnTo>
                          <a:pt x="1263" y="392"/>
                        </a:lnTo>
                        <a:lnTo>
                          <a:pt x="1260" y="379"/>
                        </a:lnTo>
                        <a:lnTo>
                          <a:pt x="1265" y="369"/>
                        </a:lnTo>
                        <a:lnTo>
                          <a:pt x="1263" y="365"/>
                        </a:lnTo>
                        <a:lnTo>
                          <a:pt x="1258" y="359"/>
                        </a:lnTo>
                        <a:lnTo>
                          <a:pt x="1258" y="353"/>
                        </a:lnTo>
                        <a:lnTo>
                          <a:pt x="1254" y="350"/>
                        </a:lnTo>
                        <a:lnTo>
                          <a:pt x="1252" y="346"/>
                        </a:lnTo>
                        <a:lnTo>
                          <a:pt x="1244" y="334"/>
                        </a:lnTo>
                        <a:lnTo>
                          <a:pt x="1242" y="328"/>
                        </a:lnTo>
                        <a:lnTo>
                          <a:pt x="1240" y="315"/>
                        </a:lnTo>
                        <a:lnTo>
                          <a:pt x="1236" y="315"/>
                        </a:lnTo>
                        <a:lnTo>
                          <a:pt x="1234" y="309"/>
                        </a:lnTo>
                        <a:lnTo>
                          <a:pt x="1227" y="309"/>
                        </a:lnTo>
                        <a:lnTo>
                          <a:pt x="1227" y="307"/>
                        </a:lnTo>
                        <a:lnTo>
                          <a:pt x="1232" y="307"/>
                        </a:lnTo>
                        <a:lnTo>
                          <a:pt x="1230" y="303"/>
                        </a:lnTo>
                        <a:lnTo>
                          <a:pt x="1225" y="303"/>
                        </a:lnTo>
                        <a:lnTo>
                          <a:pt x="1221" y="301"/>
                        </a:lnTo>
                        <a:lnTo>
                          <a:pt x="1211" y="297"/>
                        </a:lnTo>
                        <a:lnTo>
                          <a:pt x="1209" y="293"/>
                        </a:lnTo>
                        <a:lnTo>
                          <a:pt x="1201" y="289"/>
                        </a:lnTo>
                        <a:lnTo>
                          <a:pt x="1199" y="291"/>
                        </a:lnTo>
                        <a:lnTo>
                          <a:pt x="1188" y="289"/>
                        </a:lnTo>
                        <a:lnTo>
                          <a:pt x="1192" y="293"/>
                        </a:lnTo>
                        <a:lnTo>
                          <a:pt x="1190" y="293"/>
                        </a:lnTo>
                        <a:lnTo>
                          <a:pt x="1194" y="295"/>
                        </a:lnTo>
                        <a:lnTo>
                          <a:pt x="1194" y="299"/>
                        </a:lnTo>
                        <a:lnTo>
                          <a:pt x="1192" y="299"/>
                        </a:lnTo>
                        <a:lnTo>
                          <a:pt x="1190" y="297"/>
                        </a:lnTo>
                        <a:lnTo>
                          <a:pt x="1188" y="297"/>
                        </a:lnTo>
                        <a:lnTo>
                          <a:pt x="1180" y="299"/>
                        </a:lnTo>
                        <a:lnTo>
                          <a:pt x="1182" y="297"/>
                        </a:lnTo>
                        <a:lnTo>
                          <a:pt x="1182" y="293"/>
                        </a:lnTo>
                        <a:lnTo>
                          <a:pt x="1176" y="293"/>
                        </a:lnTo>
                        <a:lnTo>
                          <a:pt x="1172" y="295"/>
                        </a:lnTo>
                        <a:lnTo>
                          <a:pt x="1168" y="287"/>
                        </a:lnTo>
                        <a:lnTo>
                          <a:pt x="1168" y="284"/>
                        </a:lnTo>
                        <a:lnTo>
                          <a:pt x="1161" y="282"/>
                        </a:lnTo>
                        <a:lnTo>
                          <a:pt x="1159" y="284"/>
                        </a:lnTo>
                        <a:lnTo>
                          <a:pt x="1153" y="284"/>
                        </a:lnTo>
                        <a:lnTo>
                          <a:pt x="1145" y="280"/>
                        </a:lnTo>
                        <a:lnTo>
                          <a:pt x="1145" y="278"/>
                        </a:lnTo>
                        <a:lnTo>
                          <a:pt x="1147" y="276"/>
                        </a:lnTo>
                        <a:lnTo>
                          <a:pt x="1149" y="274"/>
                        </a:lnTo>
                        <a:lnTo>
                          <a:pt x="1149" y="272"/>
                        </a:lnTo>
                        <a:lnTo>
                          <a:pt x="1153" y="268"/>
                        </a:lnTo>
                        <a:lnTo>
                          <a:pt x="1157" y="260"/>
                        </a:lnTo>
                        <a:lnTo>
                          <a:pt x="1157" y="254"/>
                        </a:lnTo>
                        <a:lnTo>
                          <a:pt x="1164" y="245"/>
                        </a:lnTo>
                        <a:lnTo>
                          <a:pt x="1166" y="241"/>
                        </a:lnTo>
                        <a:lnTo>
                          <a:pt x="1161" y="233"/>
                        </a:lnTo>
                        <a:lnTo>
                          <a:pt x="1168" y="231"/>
                        </a:lnTo>
                        <a:lnTo>
                          <a:pt x="1170" y="225"/>
                        </a:lnTo>
                        <a:lnTo>
                          <a:pt x="1170" y="223"/>
                        </a:lnTo>
                        <a:lnTo>
                          <a:pt x="1176" y="221"/>
                        </a:lnTo>
                        <a:lnTo>
                          <a:pt x="1194" y="221"/>
                        </a:lnTo>
                        <a:lnTo>
                          <a:pt x="1203" y="221"/>
                        </a:lnTo>
                        <a:lnTo>
                          <a:pt x="1203" y="223"/>
                        </a:lnTo>
                        <a:lnTo>
                          <a:pt x="1207" y="225"/>
                        </a:lnTo>
                        <a:lnTo>
                          <a:pt x="1209" y="223"/>
                        </a:lnTo>
                        <a:lnTo>
                          <a:pt x="1207" y="221"/>
                        </a:lnTo>
                        <a:lnTo>
                          <a:pt x="1209" y="221"/>
                        </a:lnTo>
                        <a:lnTo>
                          <a:pt x="1221" y="223"/>
                        </a:lnTo>
                        <a:lnTo>
                          <a:pt x="1223" y="223"/>
                        </a:lnTo>
                        <a:lnTo>
                          <a:pt x="1227" y="221"/>
                        </a:lnTo>
                        <a:lnTo>
                          <a:pt x="1230" y="223"/>
                        </a:lnTo>
                        <a:lnTo>
                          <a:pt x="1234" y="223"/>
                        </a:lnTo>
                        <a:lnTo>
                          <a:pt x="1232" y="221"/>
                        </a:lnTo>
                        <a:lnTo>
                          <a:pt x="1234" y="221"/>
                        </a:lnTo>
                        <a:lnTo>
                          <a:pt x="1230" y="218"/>
                        </a:lnTo>
                        <a:lnTo>
                          <a:pt x="1230" y="216"/>
                        </a:lnTo>
                        <a:lnTo>
                          <a:pt x="1238" y="216"/>
                        </a:lnTo>
                        <a:lnTo>
                          <a:pt x="1242" y="218"/>
                        </a:lnTo>
                        <a:lnTo>
                          <a:pt x="1250" y="218"/>
                        </a:lnTo>
                        <a:lnTo>
                          <a:pt x="1256" y="218"/>
                        </a:lnTo>
                        <a:lnTo>
                          <a:pt x="1263" y="223"/>
                        </a:lnTo>
                        <a:lnTo>
                          <a:pt x="1269" y="223"/>
                        </a:lnTo>
                        <a:lnTo>
                          <a:pt x="1265" y="225"/>
                        </a:lnTo>
                        <a:lnTo>
                          <a:pt x="1260" y="225"/>
                        </a:lnTo>
                        <a:lnTo>
                          <a:pt x="1258" y="225"/>
                        </a:lnTo>
                        <a:lnTo>
                          <a:pt x="1279" y="225"/>
                        </a:lnTo>
                        <a:lnTo>
                          <a:pt x="1281" y="223"/>
                        </a:lnTo>
                        <a:lnTo>
                          <a:pt x="1285" y="223"/>
                        </a:lnTo>
                        <a:lnTo>
                          <a:pt x="1285" y="225"/>
                        </a:lnTo>
                        <a:lnTo>
                          <a:pt x="1289" y="225"/>
                        </a:lnTo>
                        <a:lnTo>
                          <a:pt x="1291" y="225"/>
                        </a:lnTo>
                        <a:lnTo>
                          <a:pt x="1291" y="223"/>
                        </a:lnTo>
                        <a:lnTo>
                          <a:pt x="1296" y="225"/>
                        </a:lnTo>
                        <a:lnTo>
                          <a:pt x="1300" y="225"/>
                        </a:lnTo>
                        <a:lnTo>
                          <a:pt x="1296" y="221"/>
                        </a:lnTo>
                        <a:lnTo>
                          <a:pt x="1289" y="221"/>
                        </a:lnTo>
                        <a:lnTo>
                          <a:pt x="1285" y="221"/>
                        </a:lnTo>
                        <a:lnTo>
                          <a:pt x="1283" y="216"/>
                        </a:lnTo>
                        <a:lnTo>
                          <a:pt x="1281" y="214"/>
                        </a:lnTo>
                        <a:lnTo>
                          <a:pt x="1279" y="208"/>
                        </a:lnTo>
                        <a:lnTo>
                          <a:pt x="1281" y="206"/>
                        </a:lnTo>
                        <a:lnTo>
                          <a:pt x="1283" y="194"/>
                        </a:lnTo>
                        <a:lnTo>
                          <a:pt x="1285" y="192"/>
                        </a:lnTo>
                        <a:lnTo>
                          <a:pt x="1293" y="192"/>
                        </a:lnTo>
                        <a:lnTo>
                          <a:pt x="1298" y="190"/>
                        </a:lnTo>
                        <a:lnTo>
                          <a:pt x="1300" y="188"/>
                        </a:lnTo>
                        <a:lnTo>
                          <a:pt x="1308" y="192"/>
                        </a:lnTo>
                        <a:lnTo>
                          <a:pt x="1310" y="192"/>
                        </a:lnTo>
                        <a:lnTo>
                          <a:pt x="1310" y="188"/>
                        </a:lnTo>
                        <a:lnTo>
                          <a:pt x="1316" y="194"/>
                        </a:lnTo>
                        <a:lnTo>
                          <a:pt x="1314" y="196"/>
                        </a:lnTo>
                        <a:lnTo>
                          <a:pt x="1318" y="198"/>
                        </a:lnTo>
                        <a:lnTo>
                          <a:pt x="1318" y="202"/>
                        </a:lnTo>
                        <a:lnTo>
                          <a:pt x="1320" y="202"/>
                        </a:lnTo>
                        <a:lnTo>
                          <a:pt x="1320" y="200"/>
                        </a:lnTo>
                        <a:lnTo>
                          <a:pt x="1322" y="198"/>
                        </a:lnTo>
                        <a:lnTo>
                          <a:pt x="1326" y="200"/>
                        </a:lnTo>
                        <a:lnTo>
                          <a:pt x="1329" y="204"/>
                        </a:lnTo>
                        <a:lnTo>
                          <a:pt x="1329" y="202"/>
                        </a:lnTo>
                        <a:lnTo>
                          <a:pt x="1335" y="202"/>
                        </a:lnTo>
                        <a:lnTo>
                          <a:pt x="1333" y="198"/>
                        </a:lnTo>
                        <a:lnTo>
                          <a:pt x="1335" y="192"/>
                        </a:lnTo>
                        <a:lnTo>
                          <a:pt x="1339" y="194"/>
                        </a:lnTo>
                        <a:lnTo>
                          <a:pt x="1339" y="192"/>
                        </a:lnTo>
                        <a:lnTo>
                          <a:pt x="1341" y="194"/>
                        </a:lnTo>
                        <a:lnTo>
                          <a:pt x="1343" y="194"/>
                        </a:lnTo>
                        <a:lnTo>
                          <a:pt x="1343" y="190"/>
                        </a:lnTo>
                        <a:lnTo>
                          <a:pt x="1341" y="190"/>
                        </a:lnTo>
                        <a:lnTo>
                          <a:pt x="1337" y="188"/>
                        </a:lnTo>
                        <a:lnTo>
                          <a:pt x="1333" y="181"/>
                        </a:lnTo>
                        <a:lnTo>
                          <a:pt x="1331" y="181"/>
                        </a:lnTo>
                        <a:lnTo>
                          <a:pt x="1331" y="177"/>
                        </a:lnTo>
                        <a:lnTo>
                          <a:pt x="1335" y="177"/>
                        </a:lnTo>
                        <a:lnTo>
                          <a:pt x="1337" y="177"/>
                        </a:lnTo>
                        <a:lnTo>
                          <a:pt x="1343" y="177"/>
                        </a:lnTo>
                        <a:lnTo>
                          <a:pt x="1345" y="179"/>
                        </a:lnTo>
                        <a:lnTo>
                          <a:pt x="1351" y="179"/>
                        </a:lnTo>
                        <a:lnTo>
                          <a:pt x="1353" y="181"/>
                        </a:lnTo>
                        <a:lnTo>
                          <a:pt x="1349" y="181"/>
                        </a:lnTo>
                        <a:lnTo>
                          <a:pt x="1345" y="181"/>
                        </a:lnTo>
                        <a:lnTo>
                          <a:pt x="1345" y="183"/>
                        </a:lnTo>
                        <a:lnTo>
                          <a:pt x="1349" y="190"/>
                        </a:lnTo>
                        <a:lnTo>
                          <a:pt x="1349" y="194"/>
                        </a:lnTo>
                        <a:lnTo>
                          <a:pt x="1353" y="194"/>
                        </a:lnTo>
                        <a:lnTo>
                          <a:pt x="1353" y="198"/>
                        </a:lnTo>
                        <a:lnTo>
                          <a:pt x="1357" y="198"/>
                        </a:lnTo>
                        <a:lnTo>
                          <a:pt x="1357" y="200"/>
                        </a:lnTo>
                        <a:lnTo>
                          <a:pt x="1353" y="202"/>
                        </a:lnTo>
                        <a:lnTo>
                          <a:pt x="1351" y="204"/>
                        </a:lnTo>
                        <a:lnTo>
                          <a:pt x="1347" y="206"/>
                        </a:lnTo>
                        <a:lnTo>
                          <a:pt x="1349" y="208"/>
                        </a:lnTo>
                        <a:lnTo>
                          <a:pt x="1351" y="212"/>
                        </a:lnTo>
                        <a:lnTo>
                          <a:pt x="1349" y="214"/>
                        </a:lnTo>
                        <a:lnTo>
                          <a:pt x="1347" y="225"/>
                        </a:lnTo>
                        <a:lnTo>
                          <a:pt x="1378" y="225"/>
                        </a:lnTo>
                        <a:lnTo>
                          <a:pt x="1378" y="223"/>
                        </a:lnTo>
                        <a:lnTo>
                          <a:pt x="1376" y="218"/>
                        </a:lnTo>
                        <a:lnTo>
                          <a:pt x="1374" y="216"/>
                        </a:lnTo>
                        <a:lnTo>
                          <a:pt x="1374" y="212"/>
                        </a:lnTo>
                        <a:lnTo>
                          <a:pt x="1376" y="212"/>
                        </a:lnTo>
                        <a:lnTo>
                          <a:pt x="1378" y="212"/>
                        </a:lnTo>
                        <a:lnTo>
                          <a:pt x="1380" y="210"/>
                        </a:lnTo>
                        <a:lnTo>
                          <a:pt x="1382" y="212"/>
                        </a:lnTo>
                        <a:lnTo>
                          <a:pt x="1386" y="212"/>
                        </a:lnTo>
                        <a:lnTo>
                          <a:pt x="1386" y="210"/>
                        </a:lnTo>
                        <a:lnTo>
                          <a:pt x="1386" y="208"/>
                        </a:lnTo>
                        <a:lnTo>
                          <a:pt x="1390" y="204"/>
                        </a:lnTo>
                        <a:lnTo>
                          <a:pt x="1392" y="206"/>
                        </a:lnTo>
                        <a:lnTo>
                          <a:pt x="1395" y="210"/>
                        </a:lnTo>
                        <a:lnTo>
                          <a:pt x="1397" y="212"/>
                        </a:lnTo>
                        <a:lnTo>
                          <a:pt x="1399" y="212"/>
                        </a:lnTo>
                        <a:lnTo>
                          <a:pt x="1401" y="208"/>
                        </a:lnTo>
                        <a:lnTo>
                          <a:pt x="1409" y="204"/>
                        </a:lnTo>
                        <a:lnTo>
                          <a:pt x="1417" y="204"/>
                        </a:lnTo>
                        <a:lnTo>
                          <a:pt x="1430" y="208"/>
                        </a:lnTo>
                        <a:lnTo>
                          <a:pt x="1436" y="212"/>
                        </a:lnTo>
                        <a:lnTo>
                          <a:pt x="1436" y="206"/>
                        </a:lnTo>
                        <a:lnTo>
                          <a:pt x="1440" y="204"/>
                        </a:lnTo>
                        <a:lnTo>
                          <a:pt x="1442" y="198"/>
                        </a:lnTo>
                        <a:lnTo>
                          <a:pt x="1444" y="194"/>
                        </a:lnTo>
                        <a:lnTo>
                          <a:pt x="1444" y="190"/>
                        </a:lnTo>
                        <a:lnTo>
                          <a:pt x="1448" y="190"/>
                        </a:lnTo>
                        <a:lnTo>
                          <a:pt x="1452" y="188"/>
                        </a:lnTo>
                        <a:lnTo>
                          <a:pt x="1454" y="185"/>
                        </a:lnTo>
                        <a:lnTo>
                          <a:pt x="1463" y="183"/>
                        </a:lnTo>
                        <a:lnTo>
                          <a:pt x="1463" y="179"/>
                        </a:lnTo>
                        <a:lnTo>
                          <a:pt x="1467" y="181"/>
                        </a:lnTo>
                        <a:lnTo>
                          <a:pt x="1461" y="175"/>
                        </a:lnTo>
                        <a:lnTo>
                          <a:pt x="1467" y="175"/>
                        </a:lnTo>
                        <a:lnTo>
                          <a:pt x="1469" y="181"/>
                        </a:lnTo>
                        <a:lnTo>
                          <a:pt x="1479" y="179"/>
                        </a:lnTo>
                        <a:lnTo>
                          <a:pt x="1491" y="183"/>
                        </a:lnTo>
                        <a:lnTo>
                          <a:pt x="1487" y="179"/>
                        </a:lnTo>
                        <a:lnTo>
                          <a:pt x="1489" y="177"/>
                        </a:lnTo>
                        <a:lnTo>
                          <a:pt x="1485" y="175"/>
                        </a:lnTo>
                        <a:lnTo>
                          <a:pt x="1483" y="175"/>
                        </a:lnTo>
                        <a:lnTo>
                          <a:pt x="1479" y="173"/>
                        </a:lnTo>
                        <a:lnTo>
                          <a:pt x="1479" y="169"/>
                        </a:lnTo>
                        <a:lnTo>
                          <a:pt x="1475" y="169"/>
                        </a:lnTo>
                        <a:lnTo>
                          <a:pt x="1467" y="165"/>
                        </a:lnTo>
                        <a:lnTo>
                          <a:pt x="1461" y="165"/>
                        </a:lnTo>
                        <a:lnTo>
                          <a:pt x="1458" y="163"/>
                        </a:lnTo>
                        <a:lnTo>
                          <a:pt x="1452" y="161"/>
                        </a:lnTo>
                        <a:lnTo>
                          <a:pt x="1450" y="157"/>
                        </a:lnTo>
                        <a:lnTo>
                          <a:pt x="1438" y="157"/>
                        </a:lnTo>
                        <a:lnTo>
                          <a:pt x="1430" y="152"/>
                        </a:lnTo>
                        <a:lnTo>
                          <a:pt x="1428" y="152"/>
                        </a:lnTo>
                        <a:lnTo>
                          <a:pt x="1423" y="150"/>
                        </a:lnTo>
                        <a:lnTo>
                          <a:pt x="1430" y="150"/>
                        </a:lnTo>
                        <a:lnTo>
                          <a:pt x="1434" y="150"/>
                        </a:lnTo>
                        <a:lnTo>
                          <a:pt x="1440" y="152"/>
                        </a:lnTo>
                        <a:lnTo>
                          <a:pt x="1448" y="152"/>
                        </a:lnTo>
                        <a:lnTo>
                          <a:pt x="1450" y="152"/>
                        </a:lnTo>
                        <a:lnTo>
                          <a:pt x="1450" y="148"/>
                        </a:lnTo>
                        <a:lnTo>
                          <a:pt x="1448" y="144"/>
                        </a:lnTo>
                        <a:lnTo>
                          <a:pt x="1440" y="140"/>
                        </a:lnTo>
                        <a:lnTo>
                          <a:pt x="1436" y="134"/>
                        </a:lnTo>
                        <a:lnTo>
                          <a:pt x="1438" y="134"/>
                        </a:lnTo>
                        <a:lnTo>
                          <a:pt x="1436" y="130"/>
                        </a:lnTo>
                        <a:lnTo>
                          <a:pt x="1440" y="132"/>
                        </a:lnTo>
                        <a:lnTo>
                          <a:pt x="1440" y="130"/>
                        </a:lnTo>
                        <a:lnTo>
                          <a:pt x="1444" y="130"/>
                        </a:lnTo>
                        <a:lnTo>
                          <a:pt x="1446" y="134"/>
                        </a:lnTo>
                        <a:lnTo>
                          <a:pt x="1450" y="138"/>
                        </a:lnTo>
                        <a:lnTo>
                          <a:pt x="1456" y="138"/>
                        </a:lnTo>
                        <a:lnTo>
                          <a:pt x="1458" y="142"/>
                        </a:lnTo>
                        <a:lnTo>
                          <a:pt x="1461" y="144"/>
                        </a:lnTo>
                        <a:lnTo>
                          <a:pt x="1471" y="142"/>
                        </a:lnTo>
                        <a:lnTo>
                          <a:pt x="1473" y="142"/>
                        </a:lnTo>
                        <a:lnTo>
                          <a:pt x="1483" y="142"/>
                        </a:lnTo>
                        <a:lnTo>
                          <a:pt x="1494" y="148"/>
                        </a:lnTo>
                        <a:lnTo>
                          <a:pt x="1502" y="150"/>
                        </a:lnTo>
                        <a:lnTo>
                          <a:pt x="1506" y="150"/>
                        </a:lnTo>
                        <a:lnTo>
                          <a:pt x="1518" y="155"/>
                        </a:lnTo>
                        <a:lnTo>
                          <a:pt x="1527" y="157"/>
                        </a:lnTo>
                        <a:lnTo>
                          <a:pt x="1533" y="159"/>
                        </a:lnTo>
                        <a:lnTo>
                          <a:pt x="1533" y="157"/>
                        </a:lnTo>
                        <a:lnTo>
                          <a:pt x="1529" y="157"/>
                        </a:lnTo>
                        <a:lnTo>
                          <a:pt x="1535" y="157"/>
                        </a:lnTo>
                        <a:lnTo>
                          <a:pt x="1537" y="15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" name="Group 209"/>
                <p:cNvGrpSpPr>
                  <a:grpSpLocks/>
                </p:cNvGrpSpPr>
                <p:nvPr/>
              </p:nvGrpSpPr>
              <p:grpSpPr bwMode="gray">
                <a:xfrm>
                  <a:off x="3250" y="1534"/>
                  <a:ext cx="725" cy="959"/>
                  <a:chOff x="3250" y="1614"/>
                  <a:chExt cx="725" cy="959"/>
                </a:xfrm>
              </p:grpSpPr>
              <p:sp>
                <p:nvSpPr>
                  <p:cNvPr id="147819" name="Freeform 210"/>
                  <p:cNvSpPr>
                    <a:spLocks noChangeAspect="1"/>
                  </p:cNvSpPr>
                  <p:nvPr/>
                </p:nvSpPr>
                <p:spPr bwMode="gray">
                  <a:xfrm>
                    <a:off x="3692" y="1807"/>
                    <a:ext cx="19" cy="48"/>
                  </a:xfrm>
                  <a:custGeom>
                    <a:avLst/>
                    <a:gdLst>
                      <a:gd name="T0" fmla="*/ 10 w 18"/>
                      <a:gd name="T1" fmla="*/ 43 h 43"/>
                      <a:gd name="T2" fmla="*/ 10 w 18"/>
                      <a:gd name="T3" fmla="*/ 41 h 43"/>
                      <a:gd name="T4" fmla="*/ 8 w 18"/>
                      <a:gd name="T5" fmla="*/ 33 h 43"/>
                      <a:gd name="T6" fmla="*/ 8 w 18"/>
                      <a:gd name="T7" fmla="*/ 27 h 43"/>
                      <a:gd name="T8" fmla="*/ 6 w 18"/>
                      <a:gd name="T9" fmla="*/ 27 h 43"/>
                      <a:gd name="T10" fmla="*/ 8 w 18"/>
                      <a:gd name="T11" fmla="*/ 25 h 43"/>
                      <a:gd name="T12" fmla="*/ 12 w 18"/>
                      <a:gd name="T13" fmla="*/ 27 h 43"/>
                      <a:gd name="T14" fmla="*/ 18 w 18"/>
                      <a:gd name="T15" fmla="*/ 27 h 43"/>
                      <a:gd name="T16" fmla="*/ 12 w 18"/>
                      <a:gd name="T17" fmla="*/ 23 h 43"/>
                      <a:gd name="T18" fmla="*/ 10 w 18"/>
                      <a:gd name="T19" fmla="*/ 21 h 43"/>
                      <a:gd name="T20" fmla="*/ 12 w 18"/>
                      <a:gd name="T21" fmla="*/ 21 h 43"/>
                      <a:gd name="T22" fmla="*/ 16 w 18"/>
                      <a:gd name="T23" fmla="*/ 14 h 43"/>
                      <a:gd name="T24" fmla="*/ 16 w 18"/>
                      <a:gd name="T25" fmla="*/ 10 h 43"/>
                      <a:gd name="T26" fmla="*/ 10 w 18"/>
                      <a:gd name="T27" fmla="*/ 12 h 43"/>
                      <a:gd name="T28" fmla="*/ 10 w 18"/>
                      <a:gd name="T29" fmla="*/ 16 h 43"/>
                      <a:gd name="T30" fmla="*/ 6 w 18"/>
                      <a:gd name="T31" fmla="*/ 21 h 43"/>
                      <a:gd name="T32" fmla="*/ 4 w 18"/>
                      <a:gd name="T33" fmla="*/ 16 h 43"/>
                      <a:gd name="T34" fmla="*/ 8 w 18"/>
                      <a:gd name="T35" fmla="*/ 12 h 43"/>
                      <a:gd name="T36" fmla="*/ 6 w 18"/>
                      <a:gd name="T37" fmla="*/ 8 h 43"/>
                      <a:gd name="T38" fmla="*/ 6 w 18"/>
                      <a:gd name="T39" fmla="*/ 6 h 43"/>
                      <a:gd name="T40" fmla="*/ 8 w 18"/>
                      <a:gd name="T41" fmla="*/ 0 h 43"/>
                      <a:gd name="T42" fmla="*/ 6 w 18"/>
                      <a:gd name="T43" fmla="*/ 2 h 43"/>
                      <a:gd name="T44" fmla="*/ 0 w 18"/>
                      <a:gd name="T45" fmla="*/ 10 h 43"/>
                      <a:gd name="T46" fmla="*/ 0 w 18"/>
                      <a:gd name="T47" fmla="*/ 16 h 43"/>
                      <a:gd name="T48" fmla="*/ 2 w 18"/>
                      <a:gd name="T49" fmla="*/ 21 h 43"/>
                      <a:gd name="T50" fmla="*/ 2 w 18"/>
                      <a:gd name="T51" fmla="*/ 25 h 43"/>
                      <a:gd name="T52" fmla="*/ 6 w 18"/>
                      <a:gd name="T53" fmla="*/ 31 h 43"/>
                      <a:gd name="T54" fmla="*/ 6 w 18"/>
                      <a:gd name="T55" fmla="*/ 35 h 43"/>
                      <a:gd name="T56" fmla="*/ 6 w 18"/>
                      <a:gd name="T57" fmla="*/ 39 h 43"/>
                      <a:gd name="T58" fmla="*/ 10 w 18"/>
                      <a:gd name="T59" fmla="*/ 43 h 43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8"/>
                      <a:gd name="T91" fmla="*/ 0 h 43"/>
                      <a:gd name="T92" fmla="*/ 18 w 18"/>
                      <a:gd name="T93" fmla="*/ 43 h 43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8" h="43">
                        <a:moveTo>
                          <a:pt x="10" y="43"/>
                        </a:moveTo>
                        <a:lnTo>
                          <a:pt x="10" y="41"/>
                        </a:lnTo>
                        <a:lnTo>
                          <a:pt x="8" y="33"/>
                        </a:lnTo>
                        <a:lnTo>
                          <a:pt x="8" y="27"/>
                        </a:lnTo>
                        <a:lnTo>
                          <a:pt x="6" y="27"/>
                        </a:lnTo>
                        <a:lnTo>
                          <a:pt x="8" y="25"/>
                        </a:lnTo>
                        <a:lnTo>
                          <a:pt x="12" y="27"/>
                        </a:lnTo>
                        <a:lnTo>
                          <a:pt x="18" y="27"/>
                        </a:lnTo>
                        <a:lnTo>
                          <a:pt x="12" y="23"/>
                        </a:lnTo>
                        <a:lnTo>
                          <a:pt x="10" y="21"/>
                        </a:lnTo>
                        <a:lnTo>
                          <a:pt x="12" y="21"/>
                        </a:lnTo>
                        <a:lnTo>
                          <a:pt x="16" y="14"/>
                        </a:lnTo>
                        <a:lnTo>
                          <a:pt x="16" y="10"/>
                        </a:lnTo>
                        <a:lnTo>
                          <a:pt x="10" y="12"/>
                        </a:lnTo>
                        <a:lnTo>
                          <a:pt x="10" y="16"/>
                        </a:lnTo>
                        <a:lnTo>
                          <a:pt x="6" y="21"/>
                        </a:lnTo>
                        <a:lnTo>
                          <a:pt x="4" y="16"/>
                        </a:lnTo>
                        <a:lnTo>
                          <a:pt x="8" y="12"/>
                        </a:lnTo>
                        <a:lnTo>
                          <a:pt x="6" y="8"/>
                        </a:lnTo>
                        <a:lnTo>
                          <a:pt x="6" y="6"/>
                        </a:lnTo>
                        <a:lnTo>
                          <a:pt x="8" y="0"/>
                        </a:lnTo>
                        <a:lnTo>
                          <a:pt x="6" y="2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2" y="21"/>
                        </a:lnTo>
                        <a:lnTo>
                          <a:pt x="2" y="25"/>
                        </a:lnTo>
                        <a:lnTo>
                          <a:pt x="6" y="31"/>
                        </a:lnTo>
                        <a:lnTo>
                          <a:pt x="6" y="35"/>
                        </a:lnTo>
                        <a:lnTo>
                          <a:pt x="6" y="39"/>
                        </a:lnTo>
                        <a:lnTo>
                          <a:pt x="10" y="43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20" name="Freeform 211"/>
                  <p:cNvSpPr>
                    <a:spLocks noChangeAspect="1"/>
                  </p:cNvSpPr>
                  <p:nvPr/>
                </p:nvSpPr>
                <p:spPr bwMode="gray">
                  <a:xfrm>
                    <a:off x="3703" y="1802"/>
                    <a:ext cx="6" cy="8"/>
                  </a:xfrm>
                  <a:custGeom>
                    <a:avLst/>
                    <a:gdLst>
                      <a:gd name="T0" fmla="*/ 0 w 6"/>
                      <a:gd name="T1" fmla="*/ 8 h 8"/>
                      <a:gd name="T2" fmla="*/ 2 w 6"/>
                      <a:gd name="T3" fmla="*/ 4 h 8"/>
                      <a:gd name="T4" fmla="*/ 0 w 6"/>
                      <a:gd name="T5" fmla="*/ 2 h 8"/>
                      <a:gd name="T6" fmla="*/ 4 w 6"/>
                      <a:gd name="T7" fmla="*/ 0 h 8"/>
                      <a:gd name="T8" fmla="*/ 6 w 6"/>
                      <a:gd name="T9" fmla="*/ 0 h 8"/>
                      <a:gd name="T10" fmla="*/ 6 w 6"/>
                      <a:gd name="T11" fmla="*/ 4 h 8"/>
                      <a:gd name="T12" fmla="*/ 0 w 6"/>
                      <a:gd name="T13" fmla="*/ 8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"/>
                      <a:gd name="T22" fmla="*/ 0 h 8"/>
                      <a:gd name="T23" fmla="*/ 6 w 6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" h="8">
                        <a:moveTo>
                          <a:pt x="0" y="8"/>
                        </a:moveTo>
                        <a:lnTo>
                          <a:pt x="2" y="4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6" y="4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21" name="Freeform 212"/>
                  <p:cNvSpPr>
                    <a:spLocks noChangeAspect="1"/>
                  </p:cNvSpPr>
                  <p:nvPr/>
                </p:nvSpPr>
                <p:spPr bwMode="gray">
                  <a:xfrm>
                    <a:off x="3761" y="2525"/>
                    <a:ext cx="48" cy="48"/>
                  </a:xfrm>
                  <a:custGeom>
                    <a:avLst/>
                    <a:gdLst>
                      <a:gd name="T0" fmla="*/ 41 w 47"/>
                      <a:gd name="T1" fmla="*/ 0 h 40"/>
                      <a:gd name="T2" fmla="*/ 43 w 47"/>
                      <a:gd name="T3" fmla="*/ 3 h 40"/>
                      <a:gd name="T4" fmla="*/ 45 w 47"/>
                      <a:gd name="T5" fmla="*/ 0 h 40"/>
                      <a:gd name="T6" fmla="*/ 47 w 47"/>
                      <a:gd name="T7" fmla="*/ 3 h 40"/>
                      <a:gd name="T8" fmla="*/ 45 w 47"/>
                      <a:gd name="T9" fmla="*/ 9 h 40"/>
                      <a:gd name="T10" fmla="*/ 39 w 47"/>
                      <a:gd name="T11" fmla="*/ 19 h 40"/>
                      <a:gd name="T12" fmla="*/ 37 w 47"/>
                      <a:gd name="T13" fmla="*/ 21 h 40"/>
                      <a:gd name="T14" fmla="*/ 35 w 47"/>
                      <a:gd name="T15" fmla="*/ 19 h 40"/>
                      <a:gd name="T16" fmla="*/ 31 w 47"/>
                      <a:gd name="T17" fmla="*/ 25 h 40"/>
                      <a:gd name="T18" fmla="*/ 31 w 47"/>
                      <a:gd name="T19" fmla="*/ 27 h 40"/>
                      <a:gd name="T20" fmla="*/ 27 w 47"/>
                      <a:gd name="T21" fmla="*/ 29 h 40"/>
                      <a:gd name="T22" fmla="*/ 27 w 47"/>
                      <a:gd name="T23" fmla="*/ 31 h 40"/>
                      <a:gd name="T24" fmla="*/ 27 w 47"/>
                      <a:gd name="T25" fmla="*/ 36 h 40"/>
                      <a:gd name="T26" fmla="*/ 25 w 47"/>
                      <a:gd name="T27" fmla="*/ 36 h 40"/>
                      <a:gd name="T28" fmla="*/ 23 w 47"/>
                      <a:gd name="T29" fmla="*/ 33 h 40"/>
                      <a:gd name="T30" fmla="*/ 23 w 47"/>
                      <a:gd name="T31" fmla="*/ 31 h 40"/>
                      <a:gd name="T32" fmla="*/ 23 w 47"/>
                      <a:gd name="T33" fmla="*/ 31 h 40"/>
                      <a:gd name="T34" fmla="*/ 18 w 47"/>
                      <a:gd name="T35" fmla="*/ 33 h 40"/>
                      <a:gd name="T36" fmla="*/ 16 w 47"/>
                      <a:gd name="T37" fmla="*/ 33 h 40"/>
                      <a:gd name="T38" fmla="*/ 14 w 47"/>
                      <a:gd name="T39" fmla="*/ 33 h 40"/>
                      <a:gd name="T40" fmla="*/ 14 w 47"/>
                      <a:gd name="T41" fmla="*/ 38 h 40"/>
                      <a:gd name="T42" fmla="*/ 10 w 47"/>
                      <a:gd name="T43" fmla="*/ 40 h 40"/>
                      <a:gd name="T44" fmla="*/ 8 w 47"/>
                      <a:gd name="T45" fmla="*/ 40 h 40"/>
                      <a:gd name="T46" fmla="*/ 4 w 47"/>
                      <a:gd name="T47" fmla="*/ 40 h 40"/>
                      <a:gd name="T48" fmla="*/ 2 w 47"/>
                      <a:gd name="T49" fmla="*/ 38 h 40"/>
                      <a:gd name="T50" fmla="*/ 0 w 47"/>
                      <a:gd name="T51" fmla="*/ 33 h 40"/>
                      <a:gd name="T52" fmla="*/ 2 w 47"/>
                      <a:gd name="T53" fmla="*/ 25 h 40"/>
                      <a:gd name="T54" fmla="*/ 0 w 47"/>
                      <a:gd name="T55" fmla="*/ 21 h 40"/>
                      <a:gd name="T56" fmla="*/ 4 w 47"/>
                      <a:gd name="T57" fmla="*/ 23 h 40"/>
                      <a:gd name="T58" fmla="*/ 4 w 47"/>
                      <a:gd name="T59" fmla="*/ 13 h 40"/>
                      <a:gd name="T60" fmla="*/ 4 w 47"/>
                      <a:gd name="T61" fmla="*/ 5 h 40"/>
                      <a:gd name="T62" fmla="*/ 10 w 47"/>
                      <a:gd name="T63" fmla="*/ 0 h 40"/>
                      <a:gd name="T64" fmla="*/ 14 w 47"/>
                      <a:gd name="T65" fmla="*/ 3 h 40"/>
                      <a:gd name="T66" fmla="*/ 16 w 47"/>
                      <a:gd name="T67" fmla="*/ 0 h 40"/>
                      <a:gd name="T68" fmla="*/ 18 w 47"/>
                      <a:gd name="T69" fmla="*/ 3 h 40"/>
                      <a:gd name="T70" fmla="*/ 23 w 47"/>
                      <a:gd name="T71" fmla="*/ 5 h 40"/>
                      <a:gd name="T72" fmla="*/ 31 w 47"/>
                      <a:gd name="T73" fmla="*/ 5 h 40"/>
                      <a:gd name="T74" fmla="*/ 35 w 47"/>
                      <a:gd name="T75" fmla="*/ 3 h 40"/>
                      <a:gd name="T76" fmla="*/ 39 w 47"/>
                      <a:gd name="T77" fmla="*/ 3 h 40"/>
                      <a:gd name="T78" fmla="*/ 41 w 47"/>
                      <a:gd name="T79" fmla="*/ 0 h 40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47"/>
                      <a:gd name="T121" fmla="*/ 0 h 40"/>
                      <a:gd name="T122" fmla="*/ 47 w 47"/>
                      <a:gd name="T123" fmla="*/ 40 h 40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47" h="40">
                        <a:moveTo>
                          <a:pt x="41" y="0"/>
                        </a:moveTo>
                        <a:lnTo>
                          <a:pt x="43" y="3"/>
                        </a:lnTo>
                        <a:lnTo>
                          <a:pt x="45" y="0"/>
                        </a:lnTo>
                        <a:lnTo>
                          <a:pt x="47" y="3"/>
                        </a:lnTo>
                        <a:lnTo>
                          <a:pt x="45" y="9"/>
                        </a:lnTo>
                        <a:lnTo>
                          <a:pt x="39" y="19"/>
                        </a:lnTo>
                        <a:lnTo>
                          <a:pt x="37" y="21"/>
                        </a:lnTo>
                        <a:lnTo>
                          <a:pt x="35" y="19"/>
                        </a:lnTo>
                        <a:lnTo>
                          <a:pt x="31" y="25"/>
                        </a:lnTo>
                        <a:lnTo>
                          <a:pt x="31" y="27"/>
                        </a:lnTo>
                        <a:lnTo>
                          <a:pt x="27" y="29"/>
                        </a:lnTo>
                        <a:lnTo>
                          <a:pt x="27" y="31"/>
                        </a:lnTo>
                        <a:lnTo>
                          <a:pt x="27" y="36"/>
                        </a:lnTo>
                        <a:lnTo>
                          <a:pt x="25" y="36"/>
                        </a:lnTo>
                        <a:lnTo>
                          <a:pt x="23" y="33"/>
                        </a:lnTo>
                        <a:lnTo>
                          <a:pt x="23" y="31"/>
                        </a:lnTo>
                        <a:lnTo>
                          <a:pt x="18" y="33"/>
                        </a:lnTo>
                        <a:lnTo>
                          <a:pt x="16" y="33"/>
                        </a:lnTo>
                        <a:lnTo>
                          <a:pt x="14" y="33"/>
                        </a:lnTo>
                        <a:lnTo>
                          <a:pt x="14" y="38"/>
                        </a:lnTo>
                        <a:lnTo>
                          <a:pt x="10" y="40"/>
                        </a:lnTo>
                        <a:lnTo>
                          <a:pt x="8" y="40"/>
                        </a:lnTo>
                        <a:lnTo>
                          <a:pt x="4" y="40"/>
                        </a:lnTo>
                        <a:lnTo>
                          <a:pt x="2" y="38"/>
                        </a:lnTo>
                        <a:lnTo>
                          <a:pt x="0" y="33"/>
                        </a:lnTo>
                        <a:lnTo>
                          <a:pt x="2" y="25"/>
                        </a:lnTo>
                        <a:lnTo>
                          <a:pt x="0" y="21"/>
                        </a:lnTo>
                        <a:lnTo>
                          <a:pt x="4" y="23"/>
                        </a:lnTo>
                        <a:lnTo>
                          <a:pt x="4" y="13"/>
                        </a:lnTo>
                        <a:lnTo>
                          <a:pt x="4" y="5"/>
                        </a:lnTo>
                        <a:lnTo>
                          <a:pt x="10" y="0"/>
                        </a:lnTo>
                        <a:lnTo>
                          <a:pt x="14" y="3"/>
                        </a:lnTo>
                        <a:lnTo>
                          <a:pt x="16" y="0"/>
                        </a:lnTo>
                        <a:lnTo>
                          <a:pt x="18" y="3"/>
                        </a:lnTo>
                        <a:lnTo>
                          <a:pt x="23" y="5"/>
                        </a:lnTo>
                        <a:lnTo>
                          <a:pt x="31" y="5"/>
                        </a:lnTo>
                        <a:lnTo>
                          <a:pt x="35" y="3"/>
                        </a:lnTo>
                        <a:lnTo>
                          <a:pt x="39" y="3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22" name="Freeform 213"/>
                  <p:cNvSpPr>
                    <a:spLocks noChangeAspect="1"/>
                  </p:cNvSpPr>
                  <p:nvPr/>
                </p:nvSpPr>
                <p:spPr bwMode="gray">
                  <a:xfrm>
                    <a:off x="3811" y="2509"/>
                    <a:ext cx="7" cy="9"/>
                  </a:xfrm>
                  <a:custGeom>
                    <a:avLst/>
                    <a:gdLst>
                      <a:gd name="T0" fmla="*/ 0 w 5"/>
                      <a:gd name="T1" fmla="*/ 8 h 8"/>
                      <a:gd name="T2" fmla="*/ 3 w 5"/>
                      <a:gd name="T3" fmla="*/ 6 h 8"/>
                      <a:gd name="T4" fmla="*/ 5 w 5"/>
                      <a:gd name="T5" fmla="*/ 2 h 8"/>
                      <a:gd name="T6" fmla="*/ 3 w 5"/>
                      <a:gd name="T7" fmla="*/ 0 h 8"/>
                      <a:gd name="T8" fmla="*/ 0 w 5"/>
                      <a:gd name="T9" fmla="*/ 0 h 8"/>
                      <a:gd name="T10" fmla="*/ 0 w 5"/>
                      <a:gd name="T11" fmla="*/ 4 h 8"/>
                      <a:gd name="T12" fmla="*/ 0 w 5"/>
                      <a:gd name="T13" fmla="*/ 8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"/>
                      <a:gd name="T22" fmla="*/ 0 h 8"/>
                      <a:gd name="T23" fmla="*/ 5 w 5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" h="8">
                        <a:moveTo>
                          <a:pt x="0" y="8"/>
                        </a:moveTo>
                        <a:lnTo>
                          <a:pt x="3" y="6"/>
                        </a:ln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23" name="Freeform 214"/>
                  <p:cNvSpPr>
                    <a:spLocks noChangeAspect="1"/>
                  </p:cNvSpPr>
                  <p:nvPr/>
                </p:nvSpPr>
                <p:spPr bwMode="gray">
                  <a:xfrm>
                    <a:off x="3811" y="2518"/>
                    <a:ext cx="7" cy="4"/>
                  </a:xfrm>
                  <a:custGeom>
                    <a:avLst/>
                    <a:gdLst>
                      <a:gd name="T0" fmla="*/ 0 w 5"/>
                      <a:gd name="T1" fmla="*/ 2 h 2"/>
                      <a:gd name="T2" fmla="*/ 3 w 5"/>
                      <a:gd name="T3" fmla="*/ 2 h 2"/>
                      <a:gd name="T4" fmla="*/ 5 w 5"/>
                      <a:gd name="T5" fmla="*/ 2 h 2"/>
                      <a:gd name="T6" fmla="*/ 5 w 5"/>
                      <a:gd name="T7" fmla="*/ 0 h 2"/>
                      <a:gd name="T8" fmla="*/ 0 w 5"/>
                      <a:gd name="T9" fmla="*/ 0 h 2"/>
                      <a:gd name="T10" fmla="*/ 0 w 5"/>
                      <a:gd name="T11" fmla="*/ 2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"/>
                      <a:gd name="T19" fmla="*/ 0 h 2"/>
                      <a:gd name="T20" fmla="*/ 5 w 5"/>
                      <a:gd name="T21" fmla="*/ 2 h 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" h="2">
                        <a:moveTo>
                          <a:pt x="0" y="2"/>
                        </a:moveTo>
                        <a:lnTo>
                          <a:pt x="3" y="2"/>
                        </a:lnTo>
                        <a:lnTo>
                          <a:pt x="5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24" name="Freeform 215"/>
                  <p:cNvSpPr>
                    <a:spLocks noChangeAspect="1"/>
                  </p:cNvSpPr>
                  <p:nvPr/>
                </p:nvSpPr>
                <p:spPr bwMode="gray">
                  <a:xfrm>
                    <a:off x="3766" y="2506"/>
                    <a:ext cx="5" cy="10"/>
                  </a:xfrm>
                  <a:custGeom>
                    <a:avLst/>
                    <a:gdLst>
                      <a:gd name="T0" fmla="*/ 0 w 6"/>
                      <a:gd name="T1" fmla="*/ 8 h 8"/>
                      <a:gd name="T2" fmla="*/ 2 w 6"/>
                      <a:gd name="T3" fmla="*/ 6 h 8"/>
                      <a:gd name="T4" fmla="*/ 6 w 6"/>
                      <a:gd name="T5" fmla="*/ 2 h 8"/>
                      <a:gd name="T6" fmla="*/ 6 w 6"/>
                      <a:gd name="T7" fmla="*/ 0 h 8"/>
                      <a:gd name="T8" fmla="*/ 2 w 6"/>
                      <a:gd name="T9" fmla="*/ 4 h 8"/>
                      <a:gd name="T10" fmla="*/ 0 w 6"/>
                      <a:gd name="T11" fmla="*/ 8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8"/>
                      <a:gd name="T20" fmla="*/ 6 w 6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8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2" y="4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25" name="Freeform 216"/>
                  <p:cNvSpPr>
                    <a:spLocks noChangeAspect="1"/>
                  </p:cNvSpPr>
                  <p:nvPr/>
                </p:nvSpPr>
                <p:spPr bwMode="gray">
                  <a:xfrm>
                    <a:off x="3468" y="2027"/>
                    <a:ext cx="492" cy="471"/>
                  </a:xfrm>
                  <a:custGeom>
                    <a:avLst/>
                    <a:gdLst>
                      <a:gd name="T0" fmla="*/ 369 w 497"/>
                      <a:gd name="T1" fmla="*/ 383 h 400"/>
                      <a:gd name="T2" fmla="*/ 404 w 497"/>
                      <a:gd name="T3" fmla="*/ 361 h 400"/>
                      <a:gd name="T4" fmla="*/ 433 w 497"/>
                      <a:gd name="T5" fmla="*/ 323 h 400"/>
                      <a:gd name="T6" fmla="*/ 464 w 497"/>
                      <a:gd name="T7" fmla="*/ 295 h 400"/>
                      <a:gd name="T8" fmla="*/ 483 w 497"/>
                      <a:gd name="T9" fmla="*/ 262 h 400"/>
                      <a:gd name="T10" fmla="*/ 497 w 497"/>
                      <a:gd name="T11" fmla="*/ 214 h 400"/>
                      <a:gd name="T12" fmla="*/ 491 w 497"/>
                      <a:gd name="T13" fmla="*/ 193 h 400"/>
                      <a:gd name="T14" fmla="*/ 480 w 497"/>
                      <a:gd name="T15" fmla="*/ 165 h 400"/>
                      <a:gd name="T16" fmla="*/ 472 w 497"/>
                      <a:gd name="T17" fmla="*/ 158 h 400"/>
                      <a:gd name="T18" fmla="*/ 464 w 497"/>
                      <a:gd name="T19" fmla="*/ 142 h 400"/>
                      <a:gd name="T20" fmla="*/ 445 w 497"/>
                      <a:gd name="T21" fmla="*/ 121 h 400"/>
                      <a:gd name="T22" fmla="*/ 437 w 497"/>
                      <a:gd name="T23" fmla="*/ 86 h 400"/>
                      <a:gd name="T24" fmla="*/ 429 w 497"/>
                      <a:gd name="T25" fmla="*/ 51 h 400"/>
                      <a:gd name="T26" fmla="*/ 419 w 497"/>
                      <a:gd name="T27" fmla="*/ 33 h 400"/>
                      <a:gd name="T28" fmla="*/ 406 w 497"/>
                      <a:gd name="T29" fmla="*/ 2 h 400"/>
                      <a:gd name="T30" fmla="*/ 396 w 497"/>
                      <a:gd name="T31" fmla="*/ 26 h 400"/>
                      <a:gd name="T32" fmla="*/ 386 w 497"/>
                      <a:gd name="T33" fmla="*/ 72 h 400"/>
                      <a:gd name="T34" fmla="*/ 338 w 497"/>
                      <a:gd name="T35" fmla="*/ 76 h 400"/>
                      <a:gd name="T36" fmla="*/ 313 w 497"/>
                      <a:gd name="T37" fmla="*/ 55 h 400"/>
                      <a:gd name="T38" fmla="*/ 318 w 497"/>
                      <a:gd name="T39" fmla="*/ 37 h 400"/>
                      <a:gd name="T40" fmla="*/ 332 w 497"/>
                      <a:gd name="T41" fmla="*/ 22 h 400"/>
                      <a:gd name="T42" fmla="*/ 328 w 497"/>
                      <a:gd name="T43" fmla="*/ 20 h 400"/>
                      <a:gd name="T44" fmla="*/ 301 w 497"/>
                      <a:gd name="T45" fmla="*/ 16 h 400"/>
                      <a:gd name="T46" fmla="*/ 280 w 497"/>
                      <a:gd name="T47" fmla="*/ 6 h 400"/>
                      <a:gd name="T48" fmla="*/ 280 w 497"/>
                      <a:gd name="T49" fmla="*/ 18 h 400"/>
                      <a:gd name="T50" fmla="*/ 262 w 497"/>
                      <a:gd name="T51" fmla="*/ 24 h 400"/>
                      <a:gd name="T52" fmla="*/ 249 w 497"/>
                      <a:gd name="T53" fmla="*/ 35 h 400"/>
                      <a:gd name="T54" fmla="*/ 243 w 497"/>
                      <a:gd name="T55" fmla="*/ 55 h 400"/>
                      <a:gd name="T56" fmla="*/ 243 w 497"/>
                      <a:gd name="T57" fmla="*/ 66 h 400"/>
                      <a:gd name="T58" fmla="*/ 223 w 497"/>
                      <a:gd name="T59" fmla="*/ 59 h 400"/>
                      <a:gd name="T60" fmla="*/ 210 w 497"/>
                      <a:gd name="T61" fmla="*/ 41 h 400"/>
                      <a:gd name="T62" fmla="*/ 196 w 497"/>
                      <a:gd name="T63" fmla="*/ 45 h 400"/>
                      <a:gd name="T64" fmla="*/ 186 w 497"/>
                      <a:gd name="T65" fmla="*/ 53 h 400"/>
                      <a:gd name="T66" fmla="*/ 175 w 497"/>
                      <a:gd name="T67" fmla="*/ 66 h 400"/>
                      <a:gd name="T68" fmla="*/ 163 w 497"/>
                      <a:gd name="T69" fmla="*/ 74 h 400"/>
                      <a:gd name="T70" fmla="*/ 159 w 497"/>
                      <a:gd name="T71" fmla="*/ 90 h 400"/>
                      <a:gd name="T72" fmla="*/ 144 w 497"/>
                      <a:gd name="T73" fmla="*/ 86 h 400"/>
                      <a:gd name="T74" fmla="*/ 126 w 497"/>
                      <a:gd name="T75" fmla="*/ 123 h 400"/>
                      <a:gd name="T76" fmla="*/ 82 w 497"/>
                      <a:gd name="T77" fmla="*/ 136 h 400"/>
                      <a:gd name="T78" fmla="*/ 43 w 497"/>
                      <a:gd name="T79" fmla="*/ 154 h 400"/>
                      <a:gd name="T80" fmla="*/ 25 w 497"/>
                      <a:gd name="T81" fmla="*/ 167 h 400"/>
                      <a:gd name="T82" fmla="*/ 18 w 497"/>
                      <a:gd name="T83" fmla="*/ 220 h 400"/>
                      <a:gd name="T84" fmla="*/ 14 w 497"/>
                      <a:gd name="T85" fmla="*/ 222 h 400"/>
                      <a:gd name="T86" fmla="*/ 18 w 497"/>
                      <a:gd name="T87" fmla="*/ 237 h 400"/>
                      <a:gd name="T88" fmla="*/ 16 w 497"/>
                      <a:gd name="T89" fmla="*/ 284 h 400"/>
                      <a:gd name="T90" fmla="*/ 4 w 497"/>
                      <a:gd name="T91" fmla="*/ 321 h 400"/>
                      <a:gd name="T92" fmla="*/ 25 w 497"/>
                      <a:gd name="T93" fmla="*/ 342 h 400"/>
                      <a:gd name="T94" fmla="*/ 49 w 497"/>
                      <a:gd name="T95" fmla="*/ 334 h 400"/>
                      <a:gd name="T96" fmla="*/ 84 w 497"/>
                      <a:gd name="T97" fmla="*/ 328 h 400"/>
                      <a:gd name="T98" fmla="*/ 117 w 497"/>
                      <a:gd name="T99" fmla="*/ 313 h 400"/>
                      <a:gd name="T100" fmla="*/ 183 w 497"/>
                      <a:gd name="T101" fmla="*/ 297 h 400"/>
                      <a:gd name="T102" fmla="*/ 229 w 497"/>
                      <a:gd name="T103" fmla="*/ 303 h 400"/>
                      <a:gd name="T104" fmla="*/ 233 w 497"/>
                      <a:gd name="T105" fmla="*/ 315 h 400"/>
                      <a:gd name="T106" fmla="*/ 243 w 497"/>
                      <a:gd name="T107" fmla="*/ 342 h 400"/>
                      <a:gd name="T108" fmla="*/ 278 w 497"/>
                      <a:gd name="T109" fmla="*/ 313 h 400"/>
                      <a:gd name="T110" fmla="*/ 254 w 497"/>
                      <a:gd name="T111" fmla="*/ 344 h 400"/>
                      <a:gd name="T112" fmla="*/ 276 w 497"/>
                      <a:gd name="T113" fmla="*/ 340 h 400"/>
                      <a:gd name="T114" fmla="*/ 278 w 497"/>
                      <a:gd name="T115" fmla="*/ 361 h 400"/>
                      <a:gd name="T116" fmla="*/ 305 w 497"/>
                      <a:gd name="T117" fmla="*/ 398 h 400"/>
                      <a:gd name="T118" fmla="*/ 326 w 497"/>
                      <a:gd name="T119" fmla="*/ 391 h 400"/>
                      <a:gd name="T120" fmla="*/ 334 w 497"/>
                      <a:gd name="T121" fmla="*/ 398 h 400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497"/>
                      <a:gd name="T184" fmla="*/ 0 h 400"/>
                      <a:gd name="T185" fmla="*/ 497 w 497"/>
                      <a:gd name="T186" fmla="*/ 400 h 400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497" h="400">
                        <a:moveTo>
                          <a:pt x="342" y="398"/>
                        </a:moveTo>
                        <a:lnTo>
                          <a:pt x="338" y="398"/>
                        </a:lnTo>
                        <a:lnTo>
                          <a:pt x="340" y="396"/>
                        </a:lnTo>
                        <a:lnTo>
                          <a:pt x="342" y="396"/>
                        </a:lnTo>
                        <a:lnTo>
                          <a:pt x="353" y="389"/>
                        </a:lnTo>
                        <a:lnTo>
                          <a:pt x="359" y="385"/>
                        </a:lnTo>
                        <a:lnTo>
                          <a:pt x="361" y="385"/>
                        </a:lnTo>
                        <a:lnTo>
                          <a:pt x="369" y="383"/>
                        </a:lnTo>
                        <a:lnTo>
                          <a:pt x="379" y="381"/>
                        </a:lnTo>
                        <a:lnTo>
                          <a:pt x="384" y="381"/>
                        </a:lnTo>
                        <a:lnTo>
                          <a:pt x="386" y="379"/>
                        </a:lnTo>
                        <a:lnTo>
                          <a:pt x="390" y="379"/>
                        </a:lnTo>
                        <a:lnTo>
                          <a:pt x="394" y="377"/>
                        </a:lnTo>
                        <a:lnTo>
                          <a:pt x="396" y="373"/>
                        </a:lnTo>
                        <a:lnTo>
                          <a:pt x="400" y="365"/>
                        </a:lnTo>
                        <a:lnTo>
                          <a:pt x="404" y="361"/>
                        </a:lnTo>
                        <a:lnTo>
                          <a:pt x="406" y="354"/>
                        </a:lnTo>
                        <a:lnTo>
                          <a:pt x="410" y="350"/>
                        </a:lnTo>
                        <a:lnTo>
                          <a:pt x="412" y="346"/>
                        </a:lnTo>
                        <a:lnTo>
                          <a:pt x="419" y="344"/>
                        </a:lnTo>
                        <a:lnTo>
                          <a:pt x="419" y="340"/>
                        </a:lnTo>
                        <a:lnTo>
                          <a:pt x="423" y="336"/>
                        </a:lnTo>
                        <a:lnTo>
                          <a:pt x="431" y="325"/>
                        </a:lnTo>
                        <a:lnTo>
                          <a:pt x="433" y="323"/>
                        </a:lnTo>
                        <a:lnTo>
                          <a:pt x="437" y="321"/>
                        </a:lnTo>
                        <a:lnTo>
                          <a:pt x="439" y="317"/>
                        </a:lnTo>
                        <a:lnTo>
                          <a:pt x="443" y="311"/>
                        </a:lnTo>
                        <a:lnTo>
                          <a:pt x="450" y="311"/>
                        </a:lnTo>
                        <a:lnTo>
                          <a:pt x="458" y="305"/>
                        </a:lnTo>
                        <a:lnTo>
                          <a:pt x="458" y="301"/>
                        </a:lnTo>
                        <a:lnTo>
                          <a:pt x="464" y="297"/>
                        </a:lnTo>
                        <a:lnTo>
                          <a:pt x="464" y="295"/>
                        </a:lnTo>
                        <a:lnTo>
                          <a:pt x="466" y="292"/>
                        </a:lnTo>
                        <a:lnTo>
                          <a:pt x="468" y="290"/>
                        </a:lnTo>
                        <a:lnTo>
                          <a:pt x="472" y="284"/>
                        </a:lnTo>
                        <a:lnTo>
                          <a:pt x="474" y="278"/>
                        </a:lnTo>
                        <a:lnTo>
                          <a:pt x="480" y="272"/>
                        </a:lnTo>
                        <a:lnTo>
                          <a:pt x="483" y="266"/>
                        </a:lnTo>
                        <a:lnTo>
                          <a:pt x="480" y="264"/>
                        </a:lnTo>
                        <a:lnTo>
                          <a:pt x="483" y="262"/>
                        </a:lnTo>
                        <a:lnTo>
                          <a:pt x="489" y="255"/>
                        </a:lnTo>
                        <a:lnTo>
                          <a:pt x="491" y="247"/>
                        </a:lnTo>
                        <a:lnTo>
                          <a:pt x="491" y="241"/>
                        </a:lnTo>
                        <a:lnTo>
                          <a:pt x="491" y="237"/>
                        </a:lnTo>
                        <a:lnTo>
                          <a:pt x="491" y="231"/>
                        </a:lnTo>
                        <a:lnTo>
                          <a:pt x="493" y="229"/>
                        </a:lnTo>
                        <a:lnTo>
                          <a:pt x="495" y="222"/>
                        </a:lnTo>
                        <a:lnTo>
                          <a:pt x="497" y="214"/>
                        </a:lnTo>
                        <a:lnTo>
                          <a:pt x="497" y="210"/>
                        </a:lnTo>
                        <a:lnTo>
                          <a:pt x="495" y="206"/>
                        </a:lnTo>
                        <a:lnTo>
                          <a:pt x="497" y="206"/>
                        </a:lnTo>
                        <a:lnTo>
                          <a:pt x="497" y="204"/>
                        </a:lnTo>
                        <a:lnTo>
                          <a:pt x="495" y="202"/>
                        </a:lnTo>
                        <a:lnTo>
                          <a:pt x="495" y="198"/>
                        </a:lnTo>
                        <a:lnTo>
                          <a:pt x="491" y="193"/>
                        </a:lnTo>
                        <a:lnTo>
                          <a:pt x="491" y="189"/>
                        </a:lnTo>
                        <a:lnTo>
                          <a:pt x="487" y="187"/>
                        </a:lnTo>
                        <a:lnTo>
                          <a:pt x="485" y="185"/>
                        </a:lnTo>
                        <a:lnTo>
                          <a:pt x="480" y="181"/>
                        </a:lnTo>
                        <a:lnTo>
                          <a:pt x="476" y="179"/>
                        </a:lnTo>
                        <a:lnTo>
                          <a:pt x="476" y="177"/>
                        </a:lnTo>
                        <a:lnTo>
                          <a:pt x="478" y="173"/>
                        </a:lnTo>
                        <a:lnTo>
                          <a:pt x="480" y="165"/>
                        </a:lnTo>
                        <a:lnTo>
                          <a:pt x="480" y="163"/>
                        </a:lnTo>
                        <a:lnTo>
                          <a:pt x="478" y="163"/>
                        </a:lnTo>
                        <a:lnTo>
                          <a:pt x="478" y="165"/>
                        </a:lnTo>
                        <a:lnTo>
                          <a:pt x="476" y="165"/>
                        </a:lnTo>
                        <a:lnTo>
                          <a:pt x="476" y="158"/>
                        </a:lnTo>
                        <a:lnTo>
                          <a:pt x="474" y="158"/>
                        </a:lnTo>
                        <a:lnTo>
                          <a:pt x="472" y="158"/>
                        </a:lnTo>
                        <a:lnTo>
                          <a:pt x="472" y="160"/>
                        </a:lnTo>
                        <a:lnTo>
                          <a:pt x="470" y="169"/>
                        </a:lnTo>
                        <a:lnTo>
                          <a:pt x="470" y="165"/>
                        </a:lnTo>
                        <a:lnTo>
                          <a:pt x="466" y="163"/>
                        </a:lnTo>
                        <a:lnTo>
                          <a:pt x="466" y="154"/>
                        </a:lnTo>
                        <a:lnTo>
                          <a:pt x="466" y="152"/>
                        </a:lnTo>
                        <a:lnTo>
                          <a:pt x="466" y="144"/>
                        </a:lnTo>
                        <a:lnTo>
                          <a:pt x="464" y="142"/>
                        </a:lnTo>
                        <a:lnTo>
                          <a:pt x="460" y="138"/>
                        </a:lnTo>
                        <a:lnTo>
                          <a:pt x="460" y="136"/>
                        </a:lnTo>
                        <a:lnTo>
                          <a:pt x="464" y="136"/>
                        </a:lnTo>
                        <a:lnTo>
                          <a:pt x="462" y="132"/>
                        </a:lnTo>
                        <a:lnTo>
                          <a:pt x="456" y="127"/>
                        </a:lnTo>
                        <a:lnTo>
                          <a:pt x="452" y="125"/>
                        </a:lnTo>
                        <a:lnTo>
                          <a:pt x="452" y="121"/>
                        </a:lnTo>
                        <a:lnTo>
                          <a:pt x="445" y="121"/>
                        </a:lnTo>
                        <a:lnTo>
                          <a:pt x="443" y="121"/>
                        </a:lnTo>
                        <a:lnTo>
                          <a:pt x="437" y="117"/>
                        </a:lnTo>
                        <a:lnTo>
                          <a:pt x="437" y="113"/>
                        </a:lnTo>
                        <a:lnTo>
                          <a:pt x="437" y="107"/>
                        </a:lnTo>
                        <a:lnTo>
                          <a:pt x="437" y="103"/>
                        </a:lnTo>
                        <a:lnTo>
                          <a:pt x="437" y="99"/>
                        </a:lnTo>
                        <a:lnTo>
                          <a:pt x="439" y="92"/>
                        </a:lnTo>
                        <a:lnTo>
                          <a:pt x="437" y="86"/>
                        </a:lnTo>
                        <a:lnTo>
                          <a:pt x="437" y="84"/>
                        </a:lnTo>
                        <a:lnTo>
                          <a:pt x="435" y="84"/>
                        </a:lnTo>
                        <a:lnTo>
                          <a:pt x="433" y="78"/>
                        </a:lnTo>
                        <a:lnTo>
                          <a:pt x="435" y="74"/>
                        </a:lnTo>
                        <a:lnTo>
                          <a:pt x="433" y="72"/>
                        </a:lnTo>
                        <a:lnTo>
                          <a:pt x="435" y="61"/>
                        </a:lnTo>
                        <a:lnTo>
                          <a:pt x="435" y="55"/>
                        </a:lnTo>
                        <a:lnTo>
                          <a:pt x="429" y="51"/>
                        </a:lnTo>
                        <a:lnTo>
                          <a:pt x="429" y="47"/>
                        </a:lnTo>
                        <a:lnTo>
                          <a:pt x="425" y="47"/>
                        </a:lnTo>
                        <a:lnTo>
                          <a:pt x="423" y="49"/>
                        </a:lnTo>
                        <a:lnTo>
                          <a:pt x="419" y="49"/>
                        </a:lnTo>
                        <a:lnTo>
                          <a:pt x="417" y="47"/>
                        </a:lnTo>
                        <a:lnTo>
                          <a:pt x="417" y="39"/>
                        </a:lnTo>
                        <a:lnTo>
                          <a:pt x="419" y="35"/>
                        </a:lnTo>
                        <a:lnTo>
                          <a:pt x="419" y="33"/>
                        </a:lnTo>
                        <a:lnTo>
                          <a:pt x="419" y="26"/>
                        </a:lnTo>
                        <a:lnTo>
                          <a:pt x="417" y="26"/>
                        </a:lnTo>
                        <a:lnTo>
                          <a:pt x="414" y="18"/>
                        </a:lnTo>
                        <a:lnTo>
                          <a:pt x="417" y="14"/>
                        </a:lnTo>
                        <a:lnTo>
                          <a:pt x="412" y="12"/>
                        </a:lnTo>
                        <a:lnTo>
                          <a:pt x="410" y="4"/>
                        </a:lnTo>
                        <a:lnTo>
                          <a:pt x="410" y="2"/>
                        </a:lnTo>
                        <a:lnTo>
                          <a:pt x="406" y="2"/>
                        </a:lnTo>
                        <a:lnTo>
                          <a:pt x="406" y="0"/>
                        </a:lnTo>
                        <a:lnTo>
                          <a:pt x="404" y="0"/>
                        </a:lnTo>
                        <a:lnTo>
                          <a:pt x="404" y="2"/>
                        </a:lnTo>
                        <a:lnTo>
                          <a:pt x="404" y="4"/>
                        </a:lnTo>
                        <a:lnTo>
                          <a:pt x="400" y="14"/>
                        </a:lnTo>
                        <a:lnTo>
                          <a:pt x="398" y="20"/>
                        </a:lnTo>
                        <a:lnTo>
                          <a:pt x="400" y="24"/>
                        </a:lnTo>
                        <a:lnTo>
                          <a:pt x="396" y="26"/>
                        </a:lnTo>
                        <a:lnTo>
                          <a:pt x="392" y="33"/>
                        </a:lnTo>
                        <a:lnTo>
                          <a:pt x="394" y="35"/>
                        </a:lnTo>
                        <a:lnTo>
                          <a:pt x="390" y="39"/>
                        </a:lnTo>
                        <a:lnTo>
                          <a:pt x="392" y="47"/>
                        </a:lnTo>
                        <a:lnTo>
                          <a:pt x="390" y="53"/>
                        </a:lnTo>
                        <a:lnTo>
                          <a:pt x="390" y="61"/>
                        </a:lnTo>
                        <a:lnTo>
                          <a:pt x="386" y="66"/>
                        </a:lnTo>
                        <a:lnTo>
                          <a:pt x="386" y="72"/>
                        </a:lnTo>
                        <a:lnTo>
                          <a:pt x="377" y="90"/>
                        </a:lnTo>
                        <a:lnTo>
                          <a:pt x="371" y="97"/>
                        </a:lnTo>
                        <a:lnTo>
                          <a:pt x="367" y="97"/>
                        </a:lnTo>
                        <a:lnTo>
                          <a:pt x="353" y="92"/>
                        </a:lnTo>
                        <a:lnTo>
                          <a:pt x="353" y="86"/>
                        </a:lnTo>
                        <a:lnTo>
                          <a:pt x="348" y="82"/>
                        </a:lnTo>
                        <a:lnTo>
                          <a:pt x="342" y="82"/>
                        </a:lnTo>
                        <a:lnTo>
                          <a:pt x="338" y="76"/>
                        </a:lnTo>
                        <a:lnTo>
                          <a:pt x="332" y="74"/>
                        </a:lnTo>
                        <a:lnTo>
                          <a:pt x="330" y="72"/>
                        </a:lnTo>
                        <a:lnTo>
                          <a:pt x="326" y="72"/>
                        </a:lnTo>
                        <a:lnTo>
                          <a:pt x="322" y="68"/>
                        </a:lnTo>
                        <a:lnTo>
                          <a:pt x="320" y="66"/>
                        </a:lnTo>
                        <a:lnTo>
                          <a:pt x="318" y="64"/>
                        </a:lnTo>
                        <a:lnTo>
                          <a:pt x="313" y="61"/>
                        </a:lnTo>
                        <a:lnTo>
                          <a:pt x="313" y="55"/>
                        </a:lnTo>
                        <a:lnTo>
                          <a:pt x="315" y="53"/>
                        </a:lnTo>
                        <a:lnTo>
                          <a:pt x="318" y="49"/>
                        </a:lnTo>
                        <a:lnTo>
                          <a:pt x="320" y="47"/>
                        </a:lnTo>
                        <a:lnTo>
                          <a:pt x="320" y="41"/>
                        </a:lnTo>
                        <a:lnTo>
                          <a:pt x="322" y="39"/>
                        </a:lnTo>
                        <a:lnTo>
                          <a:pt x="320" y="39"/>
                        </a:lnTo>
                        <a:lnTo>
                          <a:pt x="318" y="37"/>
                        </a:lnTo>
                        <a:lnTo>
                          <a:pt x="320" y="35"/>
                        </a:lnTo>
                        <a:lnTo>
                          <a:pt x="320" y="33"/>
                        </a:lnTo>
                        <a:lnTo>
                          <a:pt x="324" y="33"/>
                        </a:lnTo>
                        <a:lnTo>
                          <a:pt x="326" y="33"/>
                        </a:lnTo>
                        <a:lnTo>
                          <a:pt x="330" y="31"/>
                        </a:lnTo>
                        <a:lnTo>
                          <a:pt x="330" y="28"/>
                        </a:lnTo>
                        <a:lnTo>
                          <a:pt x="332" y="26"/>
                        </a:lnTo>
                        <a:lnTo>
                          <a:pt x="332" y="22"/>
                        </a:lnTo>
                        <a:lnTo>
                          <a:pt x="336" y="20"/>
                        </a:lnTo>
                        <a:lnTo>
                          <a:pt x="334" y="18"/>
                        </a:lnTo>
                        <a:lnTo>
                          <a:pt x="332" y="18"/>
                        </a:lnTo>
                        <a:lnTo>
                          <a:pt x="330" y="14"/>
                        </a:lnTo>
                        <a:lnTo>
                          <a:pt x="326" y="18"/>
                        </a:lnTo>
                        <a:lnTo>
                          <a:pt x="328" y="18"/>
                        </a:lnTo>
                        <a:lnTo>
                          <a:pt x="328" y="20"/>
                        </a:lnTo>
                        <a:lnTo>
                          <a:pt x="324" y="22"/>
                        </a:lnTo>
                        <a:lnTo>
                          <a:pt x="324" y="18"/>
                        </a:lnTo>
                        <a:lnTo>
                          <a:pt x="320" y="20"/>
                        </a:lnTo>
                        <a:lnTo>
                          <a:pt x="320" y="18"/>
                        </a:lnTo>
                        <a:lnTo>
                          <a:pt x="315" y="20"/>
                        </a:lnTo>
                        <a:lnTo>
                          <a:pt x="313" y="18"/>
                        </a:lnTo>
                        <a:lnTo>
                          <a:pt x="307" y="16"/>
                        </a:lnTo>
                        <a:lnTo>
                          <a:pt x="301" y="16"/>
                        </a:lnTo>
                        <a:lnTo>
                          <a:pt x="301" y="14"/>
                        </a:lnTo>
                        <a:lnTo>
                          <a:pt x="297" y="12"/>
                        </a:lnTo>
                        <a:lnTo>
                          <a:pt x="295" y="14"/>
                        </a:lnTo>
                        <a:lnTo>
                          <a:pt x="291" y="12"/>
                        </a:lnTo>
                        <a:lnTo>
                          <a:pt x="289" y="8"/>
                        </a:lnTo>
                        <a:lnTo>
                          <a:pt x="287" y="8"/>
                        </a:lnTo>
                        <a:lnTo>
                          <a:pt x="285" y="10"/>
                        </a:lnTo>
                        <a:lnTo>
                          <a:pt x="280" y="6"/>
                        </a:lnTo>
                        <a:lnTo>
                          <a:pt x="274" y="6"/>
                        </a:lnTo>
                        <a:lnTo>
                          <a:pt x="272" y="8"/>
                        </a:lnTo>
                        <a:lnTo>
                          <a:pt x="276" y="10"/>
                        </a:lnTo>
                        <a:lnTo>
                          <a:pt x="280" y="10"/>
                        </a:lnTo>
                        <a:lnTo>
                          <a:pt x="285" y="12"/>
                        </a:lnTo>
                        <a:lnTo>
                          <a:pt x="285" y="14"/>
                        </a:lnTo>
                        <a:lnTo>
                          <a:pt x="285" y="16"/>
                        </a:lnTo>
                        <a:lnTo>
                          <a:pt x="280" y="18"/>
                        </a:lnTo>
                        <a:lnTo>
                          <a:pt x="278" y="16"/>
                        </a:lnTo>
                        <a:lnTo>
                          <a:pt x="278" y="18"/>
                        </a:lnTo>
                        <a:lnTo>
                          <a:pt x="272" y="18"/>
                        </a:lnTo>
                        <a:lnTo>
                          <a:pt x="268" y="18"/>
                        </a:lnTo>
                        <a:lnTo>
                          <a:pt x="264" y="18"/>
                        </a:lnTo>
                        <a:lnTo>
                          <a:pt x="260" y="20"/>
                        </a:lnTo>
                        <a:lnTo>
                          <a:pt x="262" y="22"/>
                        </a:lnTo>
                        <a:lnTo>
                          <a:pt x="262" y="24"/>
                        </a:lnTo>
                        <a:lnTo>
                          <a:pt x="258" y="22"/>
                        </a:lnTo>
                        <a:lnTo>
                          <a:pt x="258" y="20"/>
                        </a:lnTo>
                        <a:lnTo>
                          <a:pt x="256" y="22"/>
                        </a:lnTo>
                        <a:lnTo>
                          <a:pt x="256" y="24"/>
                        </a:lnTo>
                        <a:lnTo>
                          <a:pt x="254" y="24"/>
                        </a:lnTo>
                        <a:lnTo>
                          <a:pt x="249" y="31"/>
                        </a:lnTo>
                        <a:lnTo>
                          <a:pt x="249" y="33"/>
                        </a:lnTo>
                        <a:lnTo>
                          <a:pt x="249" y="35"/>
                        </a:lnTo>
                        <a:lnTo>
                          <a:pt x="247" y="37"/>
                        </a:lnTo>
                        <a:lnTo>
                          <a:pt x="243" y="37"/>
                        </a:lnTo>
                        <a:lnTo>
                          <a:pt x="243" y="43"/>
                        </a:lnTo>
                        <a:lnTo>
                          <a:pt x="239" y="47"/>
                        </a:lnTo>
                        <a:lnTo>
                          <a:pt x="235" y="51"/>
                        </a:lnTo>
                        <a:lnTo>
                          <a:pt x="239" y="51"/>
                        </a:lnTo>
                        <a:lnTo>
                          <a:pt x="239" y="55"/>
                        </a:lnTo>
                        <a:lnTo>
                          <a:pt x="243" y="55"/>
                        </a:lnTo>
                        <a:lnTo>
                          <a:pt x="243" y="53"/>
                        </a:lnTo>
                        <a:lnTo>
                          <a:pt x="243" y="57"/>
                        </a:lnTo>
                        <a:lnTo>
                          <a:pt x="241" y="57"/>
                        </a:lnTo>
                        <a:lnTo>
                          <a:pt x="239" y="57"/>
                        </a:lnTo>
                        <a:lnTo>
                          <a:pt x="241" y="64"/>
                        </a:lnTo>
                        <a:lnTo>
                          <a:pt x="245" y="66"/>
                        </a:lnTo>
                        <a:lnTo>
                          <a:pt x="245" y="68"/>
                        </a:lnTo>
                        <a:lnTo>
                          <a:pt x="243" y="66"/>
                        </a:lnTo>
                        <a:lnTo>
                          <a:pt x="239" y="64"/>
                        </a:lnTo>
                        <a:lnTo>
                          <a:pt x="237" y="57"/>
                        </a:lnTo>
                        <a:lnTo>
                          <a:pt x="235" y="57"/>
                        </a:lnTo>
                        <a:lnTo>
                          <a:pt x="231" y="64"/>
                        </a:lnTo>
                        <a:lnTo>
                          <a:pt x="231" y="55"/>
                        </a:lnTo>
                        <a:lnTo>
                          <a:pt x="223" y="55"/>
                        </a:lnTo>
                        <a:lnTo>
                          <a:pt x="225" y="57"/>
                        </a:lnTo>
                        <a:lnTo>
                          <a:pt x="223" y="59"/>
                        </a:lnTo>
                        <a:lnTo>
                          <a:pt x="223" y="61"/>
                        </a:lnTo>
                        <a:lnTo>
                          <a:pt x="219" y="66"/>
                        </a:lnTo>
                        <a:lnTo>
                          <a:pt x="221" y="59"/>
                        </a:lnTo>
                        <a:lnTo>
                          <a:pt x="221" y="55"/>
                        </a:lnTo>
                        <a:lnTo>
                          <a:pt x="219" y="51"/>
                        </a:lnTo>
                        <a:lnTo>
                          <a:pt x="216" y="47"/>
                        </a:lnTo>
                        <a:lnTo>
                          <a:pt x="214" y="45"/>
                        </a:lnTo>
                        <a:lnTo>
                          <a:pt x="210" y="41"/>
                        </a:lnTo>
                        <a:lnTo>
                          <a:pt x="206" y="41"/>
                        </a:lnTo>
                        <a:lnTo>
                          <a:pt x="208" y="43"/>
                        </a:lnTo>
                        <a:lnTo>
                          <a:pt x="204" y="45"/>
                        </a:lnTo>
                        <a:lnTo>
                          <a:pt x="202" y="45"/>
                        </a:lnTo>
                        <a:lnTo>
                          <a:pt x="198" y="47"/>
                        </a:lnTo>
                        <a:lnTo>
                          <a:pt x="198" y="45"/>
                        </a:lnTo>
                        <a:lnTo>
                          <a:pt x="196" y="43"/>
                        </a:lnTo>
                        <a:lnTo>
                          <a:pt x="196" y="45"/>
                        </a:lnTo>
                        <a:lnTo>
                          <a:pt x="198" y="47"/>
                        </a:lnTo>
                        <a:lnTo>
                          <a:pt x="196" y="51"/>
                        </a:lnTo>
                        <a:lnTo>
                          <a:pt x="194" y="53"/>
                        </a:lnTo>
                        <a:lnTo>
                          <a:pt x="192" y="49"/>
                        </a:lnTo>
                        <a:lnTo>
                          <a:pt x="190" y="49"/>
                        </a:lnTo>
                        <a:lnTo>
                          <a:pt x="190" y="51"/>
                        </a:lnTo>
                        <a:lnTo>
                          <a:pt x="186" y="51"/>
                        </a:lnTo>
                        <a:lnTo>
                          <a:pt x="186" y="53"/>
                        </a:lnTo>
                        <a:lnTo>
                          <a:pt x="190" y="59"/>
                        </a:lnTo>
                        <a:lnTo>
                          <a:pt x="188" y="59"/>
                        </a:lnTo>
                        <a:lnTo>
                          <a:pt x="183" y="59"/>
                        </a:lnTo>
                        <a:lnTo>
                          <a:pt x="181" y="59"/>
                        </a:lnTo>
                        <a:lnTo>
                          <a:pt x="181" y="61"/>
                        </a:lnTo>
                        <a:lnTo>
                          <a:pt x="183" y="66"/>
                        </a:lnTo>
                        <a:lnTo>
                          <a:pt x="179" y="64"/>
                        </a:lnTo>
                        <a:lnTo>
                          <a:pt x="175" y="66"/>
                        </a:lnTo>
                        <a:lnTo>
                          <a:pt x="173" y="70"/>
                        </a:lnTo>
                        <a:lnTo>
                          <a:pt x="175" y="70"/>
                        </a:lnTo>
                        <a:lnTo>
                          <a:pt x="173" y="74"/>
                        </a:lnTo>
                        <a:lnTo>
                          <a:pt x="177" y="76"/>
                        </a:lnTo>
                        <a:lnTo>
                          <a:pt x="177" y="78"/>
                        </a:lnTo>
                        <a:lnTo>
                          <a:pt x="175" y="78"/>
                        </a:lnTo>
                        <a:lnTo>
                          <a:pt x="169" y="74"/>
                        </a:lnTo>
                        <a:lnTo>
                          <a:pt x="163" y="74"/>
                        </a:lnTo>
                        <a:lnTo>
                          <a:pt x="161" y="74"/>
                        </a:lnTo>
                        <a:lnTo>
                          <a:pt x="163" y="76"/>
                        </a:lnTo>
                        <a:lnTo>
                          <a:pt x="161" y="78"/>
                        </a:lnTo>
                        <a:lnTo>
                          <a:pt x="161" y="82"/>
                        </a:lnTo>
                        <a:lnTo>
                          <a:pt x="165" y="84"/>
                        </a:lnTo>
                        <a:lnTo>
                          <a:pt x="163" y="88"/>
                        </a:lnTo>
                        <a:lnTo>
                          <a:pt x="161" y="86"/>
                        </a:lnTo>
                        <a:lnTo>
                          <a:pt x="159" y="90"/>
                        </a:lnTo>
                        <a:lnTo>
                          <a:pt x="157" y="90"/>
                        </a:lnTo>
                        <a:lnTo>
                          <a:pt x="157" y="84"/>
                        </a:lnTo>
                        <a:lnTo>
                          <a:pt x="155" y="82"/>
                        </a:lnTo>
                        <a:lnTo>
                          <a:pt x="157" y="76"/>
                        </a:lnTo>
                        <a:lnTo>
                          <a:pt x="150" y="78"/>
                        </a:lnTo>
                        <a:lnTo>
                          <a:pt x="148" y="82"/>
                        </a:lnTo>
                        <a:lnTo>
                          <a:pt x="144" y="82"/>
                        </a:lnTo>
                        <a:lnTo>
                          <a:pt x="144" y="86"/>
                        </a:lnTo>
                        <a:lnTo>
                          <a:pt x="142" y="90"/>
                        </a:lnTo>
                        <a:lnTo>
                          <a:pt x="142" y="92"/>
                        </a:lnTo>
                        <a:lnTo>
                          <a:pt x="140" y="99"/>
                        </a:lnTo>
                        <a:lnTo>
                          <a:pt x="142" y="101"/>
                        </a:lnTo>
                        <a:lnTo>
                          <a:pt x="140" y="103"/>
                        </a:lnTo>
                        <a:lnTo>
                          <a:pt x="134" y="107"/>
                        </a:lnTo>
                        <a:lnTo>
                          <a:pt x="132" y="113"/>
                        </a:lnTo>
                        <a:lnTo>
                          <a:pt x="126" y="123"/>
                        </a:lnTo>
                        <a:lnTo>
                          <a:pt x="113" y="125"/>
                        </a:lnTo>
                        <a:lnTo>
                          <a:pt x="111" y="127"/>
                        </a:lnTo>
                        <a:lnTo>
                          <a:pt x="107" y="127"/>
                        </a:lnTo>
                        <a:lnTo>
                          <a:pt x="103" y="130"/>
                        </a:lnTo>
                        <a:lnTo>
                          <a:pt x="101" y="127"/>
                        </a:lnTo>
                        <a:lnTo>
                          <a:pt x="99" y="127"/>
                        </a:lnTo>
                        <a:lnTo>
                          <a:pt x="93" y="134"/>
                        </a:lnTo>
                        <a:lnTo>
                          <a:pt x="82" y="136"/>
                        </a:lnTo>
                        <a:lnTo>
                          <a:pt x="80" y="138"/>
                        </a:lnTo>
                        <a:lnTo>
                          <a:pt x="74" y="138"/>
                        </a:lnTo>
                        <a:lnTo>
                          <a:pt x="68" y="138"/>
                        </a:lnTo>
                        <a:lnTo>
                          <a:pt x="66" y="136"/>
                        </a:lnTo>
                        <a:lnTo>
                          <a:pt x="66" y="138"/>
                        </a:lnTo>
                        <a:lnTo>
                          <a:pt x="60" y="142"/>
                        </a:lnTo>
                        <a:lnTo>
                          <a:pt x="49" y="150"/>
                        </a:lnTo>
                        <a:lnTo>
                          <a:pt x="43" y="154"/>
                        </a:lnTo>
                        <a:lnTo>
                          <a:pt x="39" y="156"/>
                        </a:lnTo>
                        <a:lnTo>
                          <a:pt x="35" y="163"/>
                        </a:lnTo>
                        <a:lnTo>
                          <a:pt x="31" y="163"/>
                        </a:lnTo>
                        <a:lnTo>
                          <a:pt x="31" y="160"/>
                        </a:lnTo>
                        <a:lnTo>
                          <a:pt x="33" y="156"/>
                        </a:lnTo>
                        <a:lnTo>
                          <a:pt x="33" y="154"/>
                        </a:lnTo>
                        <a:lnTo>
                          <a:pt x="29" y="156"/>
                        </a:lnTo>
                        <a:lnTo>
                          <a:pt x="25" y="167"/>
                        </a:lnTo>
                        <a:lnTo>
                          <a:pt x="25" y="171"/>
                        </a:lnTo>
                        <a:lnTo>
                          <a:pt x="23" y="177"/>
                        </a:lnTo>
                        <a:lnTo>
                          <a:pt x="18" y="187"/>
                        </a:lnTo>
                        <a:lnTo>
                          <a:pt x="18" y="193"/>
                        </a:lnTo>
                        <a:lnTo>
                          <a:pt x="18" y="202"/>
                        </a:lnTo>
                        <a:lnTo>
                          <a:pt x="25" y="212"/>
                        </a:lnTo>
                        <a:lnTo>
                          <a:pt x="23" y="220"/>
                        </a:lnTo>
                        <a:lnTo>
                          <a:pt x="18" y="220"/>
                        </a:lnTo>
                        <a:lnTo>
                          <a:pt x="18" y="216"/>
                        </a:lnTo>
                        <a:lnTo>
                          <a:pt x="18" y="212"/>
                        </a:lnTo>
                        <a:lnTo>
                          <a:pt x="16" y="208"/>
                        </a:lnTo>
                        <a:lnTo>
                          <a:pt x="14" y="210"/>
                        </a:lnTo>
                        <a:lnTo>
                          <a:pt x="16" y="218"/>
                        </a:lnTo>
                        <a:lnTo>
                          <a:pt x="16" y="220"/>
                        </a:lnTo>
                        <a:lnTo>
                          <a:pt x="14" y="222"/>
                        </a:lnTo>
                        <a:lnTo>
                          <a:pt x="14" y="220"/>
                        </a:lnTo>
                        <a:lnTo>
                          <a:pt x="14" y="216"/>
                        </a:lnTo>
                        <a:lnTo>
                          <a:pt x="12" y="216"/>
                        </a:lnTo>
                        <a:lnTo>
                          <a:pt x="10" y="214"/>
                        </a:lnTo>
                        <a:lnTo>
                          <a:pt x="8" y="216"/>
                        </a:lnTo>
                        <a:lnTo>
                          <a:pt x="12" y="224"/>
                        </a:lnTo>
                        <a:lnTo>
                          <a:pt x="18" y="233"/>
                        </a:lnTo>
                        <a:lnTo>
                          <a:pt x="18" y="237"/>
                        </a:lnTo>
                        <a:lnTo>
                          <a:pt x="14" y="243"/>
                        </a:lnTo>
                        <a:lnTo>
                          <a:pt x="16" y="245"/>
                        </a:lnTo>
                        <a:lnTo>
                          <a:pt x="18" y="247"/>
                        </a:lnTo>
                        <a:lnTo>
                          <a:pt x="18" y="253"/>
                        </a:lnTo>
                        <a:lnTo>
                          <a:pt x="21" y="262"/>
                        </a:lnTo>
                        <a:lnTo>
                          <a:pt x="21" y="266"/>
                        </a:lnTo>
                        <a:lnTo>
                          <a:pt x="18" y="272"/>
                        </a:lnTo>
                        <a:lnTo>
                          <a:pt x="16" y="284"/>
                        </a:lnTo>
                        <a:lnTo>
                          <a:pt x="18" y="297"/>
                        </a:lnTo>
                        <a:lnTo>
                          <a:pt x="18" y="299"/>
                        </a:lnTo>
                        <a:lnTo>
                          <a:pt x="16" y="307"/>
                        </a:lnTo>
                        <a:lnTo>
                          <a:pt x="12" y="311"/>
                        </a:lnTo>
                        <a:lnTo>
                          <a:pt x="12" y="315"/>
                        </a:lnTo>
                        <a:lnTo>
                          <a:pt x="8" y="323"/>
                        </a:lnTo>
                        <a:lnTo>
                          <a:pt x="6" y="323"/>
                        </a:lnTo>
                        <a:lnTo>
                          <a:pt x="4" y="321"/>
                        </a:lnTo>
                        <a:lnTo>
                          <a:pt x="2" y="323"/>
                        </a:lnTo>
                        <a:lnTo>
                          <a:pt x="0" y="332"/>
                        </a:lnTo>
                        <a:lnTo>
                          <a:pt x="4" y="334"/>
                        </a:lnTo>
                        <a:lnTo>
                          <a:pt x="8" y="336"/>
                        </a:lnTo>
                        <a:lnTo>
                          <a:pt x="10" y="340"/>
                        </a:lnTo>
                        <a:lnTo>
                          <a:pt x="12" y="340"/>
                        </a:lnTo>
                        <a:lnTo>
                          <a:pt x="16" y="342"/>
                        </a:lnTo>
                        <a:lnTo>
                          <a:pt x="25" y="342"/>
                        </a:lnTo>
                        <a:lnTo>
                          <a:pt x="31" y="344"/>
                        </a:lnTo>
                        <a:lnTo>
                          <a:pt x="31" y="342"/>
                        </a:lnTo>
                        <a:lnTo>
                          <a:pt x="39" y="340"/>
                        </a:lnTo>
                        <a:lnTo>
                          <a:pt x="39" y="338"/>
                        </a:lnTo>
                        <a:lnTo>
                          <a:pt x="43" y="338"/>
                        </a:lnTo>
                        <a:lnTo>
                          <a:pt x="43" y="336"/>
                        </a:lnTo>
                        <a:lnTo>
                          <a:pt x="45" y="334"/>
                        </a:lnTo>
                        <a:lnTo>
                          <a:pt x="49" y="334"/>
                        </a:lnTo>
                        <a:lnTo>
                          <a:pt x="54" y="334"/>
                        </a:lnTo>
                        <a:lnTo>
                          <a:pt x="58" y="330"/>
                        </a:lnTo>
                        <a:lnTo>
                          <a:pt x="60" y="325"/>
                        </a:lnTo>
                        <a:lnTo>
                          <a:pt x="68" y="328"/>
                        </a:lnTo>
                        <a:lnTo>
                          <a:pt x="74" y="325"/>
                        </a:lnTo>
                        <a:lnTo>
                          <a:pt x="80" y="325"/>
                        </a:lnTo>
                        <a:lnTo>
                          <a:pt x="82" y="325"/>
                        </a:lnTo>
                        <a:lnTo>
                          <a:pt x="84" y="328"/>
                        </a:lnTo>
                        <a:lnTo>
                          <a:pt x="89" y="328"/>
                        </a:lnTo>
                        <a:lnTo>
                          <a:pt x="97" y="328"/>
                        </a:lnTo>
                        <a:lnTo>
                          <a:pt x="97" y="330"/>
                        </a:lnTo>
                        <a:lnTo>
                          <a:pt x="99" y="328"/>
                        </a:lnTo>
                        <a:lnTo>
                          <a:pt x="105" y="325"/>
                        </a:lnTo>
                        <a:lnTo>
                          <a:pt x="109" y="321"/>
                        </a:lnTo>
                        <a:lnTo>
                          <a:pt x="113" y="315"/>
                        </a:lnTo>
                        <a:lnTo>
                          <a:pt x="117" y="313"/>
                        </a:lnTo>
                        <a:lnTo>
                          <a:pt x="122" y="311"/>
                        </a:lnTo>
                        <a:lnTo>
                          <a:pt x="132" y="307"/>
                        </a:lnTo>
                        <a:lnTo>
                          <a:pt x="138" y="305"/>
                        </a:lnTo>
                        <a:lnTo>
                          <a:pt x="142" y="303"/>
                        </a:lnTo>
                        <a:lnTo>
                          <a:pt x="161" y="305"/>
                        </a:lnTo>
                        <a:lnTo>
                          <a:pt x="171" y="299"/>
                        </a:lnTo>
                        <a:lnTo>
                          <a:pt x="177" y="295"/>
                        </a:lnTo>
                        <a:lnTo>
                          <a:pt x="183" y="297"/>
                        </a:lnTo>
                        <a:lnTo>
                          <a:pt x="190" y="295"/>
                        </a:lnTo>
                        <a:lnTo>
                          <a:pt x="202" y="295"/>
                        </a:lnTo>
                        <a:lnTo>
                          <a:pt x="208" y="292"/>
                        </a:lnTo>
                        <a:lnTo>
                          <a:pt x="210" y="297"/>
                        </a:lnTo>
                        <a:lnTo>
                          <a:pt x="216" y="301"/>
                        </a:lnTo>
                        <a:lnTo>
                          <a:pt x="221" y="299"/>
                        </a:lnTo>
                        <a:lnTo>
                          <a:pt x="225" y="301"/>
                        </a:lnTo>
                        <a:lnTo>
                          <a:pt x="229" y="303"/>
                        </a:lnTo>
                        <a:lnTo>
                          <a:pt x="231" y="303"/>
                        </a:lnTo>
                        <a:lnTo>
                          <a:pt x="233" y="305"/>
                        </a:lnTo>
                        <a:lnTo>
                          <a:pt x="231" y="305"/>
                        </a:lnTo>
                        <a:lnTo>
                          <a:pt x="235" y="307"/>
                        </a:lnTo>
                        <a:lnTo>
                          <a:pt x="237" y="307"/>
                        </a:lnTo>
                        <a:lnTo>
                          <a:pt x="237" y="309"/>
                        </a:lnTo>
                        <a:lnTo>
                          <a:pt x="235" y="309"/>
                        </a:lnTo>
                        <a:lnTo>
                          <a:pt x="233" y="315"/>
                        </a:lnTo>
                        <a:lnTo>
                          <a:pt x="237" y="317"/>
                        </a:lnTo>
                        <a:lnTo>
                          <a:pt x="239" y="323"/>
                        </a:lnTo>
                        <a:lnTo>
                          <a:pt x="241" y="328"/>
                        </a:lnTo>
                        <a:lnTo>
                          <a:pt x="239" y="336"/>
                        </a:lnTo>
                        <a:lnTo>
                          <a:pt x="237" y="336"/>
                        </a:lnTo>
                        <a:lnTo>
                          <a:pt x="239" y="342"/>
                        </a:lnTo>
                        <a:lnTo>
                          <a:pt x="243" y="342"/>
                        </a:lnTo>
                        <a:lnTo>
                          <a:pt x="245" y="340"/>
                        </a:lnTo>
                        <a:lnTo>
                          <a:pt x="243" y="338"/>
                        </a:lnTo>
                        <a:lnTo>
                          <a:pt x="245" y="334"/>
                        </a:lnTo>
                        <a:lnTo>
                          <a:pt x="258" y="325"/>
                        </a:lnTo>
                        <a:lnTo>
                          <a:pt x="266" y="323"/>
                        </a:lnTo>
                        <a:lnTo>
                          <a:pt x="272" y="313"/>
                        </a:lnTo>
                        <a:lnTo>
                          <a:pt x="278" y="309"/>
                        </a:lnTo>
                        <a:lnTo>
                          <a:pt x="278" y="313"/>
                        </a:lnTo>
                        <a:lnTo>
                          <a:pt x="276" y="317"/>
                        </a:lnTo>
                        <a:lnTo>
                          <a:pt x="274" y="321"/>
                        </a:lnTo>
                        <a:lnTo>
                          <a:pt x="268" y="328"/>
                        </a:lnTo>
                        <a:lnTo>
                          <a:pt x="266" y="336"/>
                        </a:lnTo>
                        <a:lnTo>
                          <a:pt x="264" y="336"/>
                        </a:lnTo>
                        <a:lnTo>
                          <a:pt x="262" y="340"/>
                        </a:lnTo>
                        <a:lnTo>
                          <a:pt x="256" y="342"/>
                        </a:lnTo>
                        <a:lnTo>
                          <a:pt x="254" y="344"/>
                        </a:lnTo>
                        <a:lnTo>
                          <a:pt x="258" y="346"/>
                        </a:lnTo>
                        <a:lnTo>
                          <a:pt x="260" y="344"/>
                        </a:lnTo>
                        <a:lnTo>
                          <a:pt x="264" y="344"/>
                        </a:lnTo>
                        <a:lnTo>
                          <a:pt x="268" y="336"/>
                        </a:lnTo>
                        <a:lnTo>
                          <a:pt x="270" y="334"/>
                        </a:lnTo>
                        <a:lnTo>
                          <a:pt x="274" y="330"/>
                        </a:lnTo>
                        <a:lnTo>
                          <a:pt x="274" y="336"/>
                        </a:lnTo>
                        <a:lnTo>
                          <a:pt x="276" y="340"/>
                        </a:lnTo>
                        <a:lnTo>
                          <a:pt x="274" y="342"/>
                        </a:lnTo>
                        <a:lnTo>
                          <a:pt x="270" y="344"/>
                        </a:lnTo>
                        <a:lnTo>
                          <a:pt x="270" y="346"/>
                        </a:lnTo>
                        <a:lnTo>
                          <a:pt x="266" y="350"/>
                        </a:lnTo>
                        <a:lnTo>
                          <a:pt x="268" y="350"/>
                        </a:lnTo>
                        <a:lnTo>
                          <a:pt x="276" y="350"/>
                        </a:lnTo>
                        <a:lnTo>
                          <a:pt x="278" y="352"/>
                        </a:lnTo>
                        <a:lnTo>
                          <a:pt x="278" y="361"/>
                        </a:lnTo>
                        <a:lnTo>
                          <a:pt x="278" y="367"/>
                        </a:lnTo>
                        <a:lnTo>
                          <a:pt x="272" y="377"/>
                        </a:lnTo>
                        <a:lnTo>
                          <a:pt x="278" y="383"/>
                        </a:lnTo>
                        <a:lnTo>
                          <a:pt x="282" y="385"/>
                        </a:lnTo>
                        <a:lnTo>
                          <a:pt x="287" y="389"/>
                        </a:lnTo>
                        <a:lnTo>
                          <a:pt x="291" y="389"/>
                        </a:lnTo>
                        <a:lnTo>
                          <a:pt x="299" y="391"/>
                        </a:lnTo>
                        <a:lnTo>
                          <a:pt x="305" y="398"/>
                        </a:lnTo>
                        <a:lnTo>
                          <a:pt x="318" y="391"/>
                        </a:lnTo>
                        <a:lnTo>
                          <a:pt x="324" y="389"/>
                        </a:lnTo>
                        <a:lnTo>
                          <a:pt x="326" y="387"/>
                        </a:lnTo>
                        <a:lnTo>
                          <a:pt x="326" y="385"/>
                        </a:lnTo>
                        <a:lnTo>
                          <a:pt x="330" y="383"/>
                        </a:lnTo>
                        <a:lnTo>
                          <a:pt x="330" y="385"/>
                        </a:lnTo>
                        <a:lnTo>
                          <a:pt x="328" y="389"/>
                        </a:lnTo>
                        <a:lnTo>
                          <a:pt x="326" y="391"/>
                        </a:lnTo>
                        <a:lnTo>
                          <a:pt x="328" y="391"/>
                        </a:lnTo>
                        <a:lnTo>
                          <a:pt x="330" y="391"/>
                        </a:lnTo>
                        <a:lnTo>
                          <a:pt x="332" y="389"/>
                        </a:lnTo>
                        <a:lnTo>
                          <a:pt x="334" y="389"/>
                        </a:lnTo>
                        <a:lnTo>
                          <a:pt x="334" y="391"/>
                        </a:lnTo>
                        <a:lnTo>
                          <a:pt x="330" y="394"/>
                        </a:lnTo>
                        <a:lnTo>
                          <a:pt x="334" y="394"/>
                        </a:lnTo>
                        <a:lnTo>
                          <a:pt x="334" y="398"/>
                        </a:lnTo>
                        <a:lnTo>
                          <a:pt x="336" y="398"/>
                        </a:lnTo>
                        <a:lnTo>
                          <a:pt x="338" y="400"/>
                        </a:lnTo>
                        <a:lnTo>
                          <a:pt x="340" y="400"/>
                        </a:lnTo>
                        <a:lnTo>
                          <a:pt x="340" y="398"/>
                        </a:lnTo>
                        <a:lnTo>
                          <a:pt x="342" y="39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26" name="Rectangle 217"/>
                  <p:cNvSpPr>
                    <a:spLocks noChangeAspect="1" noChangeArrowheads="1"/>
                  </p:cNvSpPr>
                  <p:nvPr/>
                </p:nvSpPr>
                <p:spPr bwMode="gray">
                  <a:xfrm>
                    <a:off x="3773" y="2522"/>
                    <a:ext cx="1" cy="1"/>
                  </a:xfrm>
                  <a:prstGeom prst="rect">
                    <a:avLst/>
                  </a:prstGeom>
                  <a:solidFill>
                    <a:srgbClr val="EAEAEA"/>
                  </a:solidFill>
                  <a:ln w="9525" algn="ctr">
                    <a:solidFill>
                      <a:srgbClr val="A4A4A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27" name="Freeform 218"/>
                  <p:cNvSpPr>
                    <a:spLocks noChangeAspect="1"/>
                  </p:cNvSpPr>
                  <p:nvPr/>
                </p:nvSpPr>
                <p:spPr bwMode="gray">
                  <a:xfrm>
                    <a:off x="3722" y="2034"/>
                    <a:ext cx="14" cy="7"/>
                  </a:xfrm>
                  <a:custGeom>
                    <a:avLst/>
                    <a:gdLst>
                      <a:gd name="T0" fmla="*/ 14 w 14"/>
                      <a:gd name="T1" fmla="*/ 0 h 6"/>
                      <a:gd name="T2" fmla="*/ 14 w 14"/>
                      <a:gd name="T3" fmla="*/ 2 h 6"/>
                      <a:gd name="T4" fmla="*/ 8 w 14"/>
                      <a:gd name="T5" fmla="*/ 6 h 6"/>
                      <a:gd name="T6" fmla="*/ 2 w 14"/>
                      <a:gd name="T7" fmla="*/ 6 h 6"/>
                      <a:gd name="T8" fmla="*/ 0 w 14"/>
                      <a:gd name="T9" fmla="*/ 0 h 6"/>
                      <a:gd name="T10" fmla="*/ 2 w 14"/>
                      <a:gd name="T11" fmla="*/ 0 h 6"/>
                      <a:gd name="T12" fmla="*/ 4 w 14"/>
                      <a:gd name="T13" fmla="*/ 2 h 6"/>
                      <a:gd name="T14" fmla="*/ 6 w 14"/>
                      <a:gd name="T15" fmla="*/ 0 h 6"/>
                      <a:gd name="T16" fmla="*/ 8 w 14"/>
                      <a:gd name="T17" fmla="*/ 0 h 6"/>
                      <a:gd name="T18" fmla="*/ 12 w 14"/>
                      <a:gd name="T19" fmla="*/ 0 h 6"/>
                      <a:gd name="T20" fmla="*/ 14 w 14"/>
                      <a:gd name="T21" fmla="*/ 0 h 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4"/>
                      <a:gd name="T34" fmla="*/ 0 h 6"/>
                      <a:gd name="T35" fmla="*/ 14 w 14"/>
                      <a:gd name="T36" fmla="*/ 6 h 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4" h="6">
                        <a:moveTo>
                          <a:pt x="14" y="0"/>
                        </a:moveTo>
                        <a:lnTo>
                          <a:pt x="14" y="2"/>
                        </a:lnTo>
                        <a:lnTo>
                          <a:pt x="8" y="6"/>
                        </a:lnTo>
                        <a:lnTo>
                          <a:pt x="2" y="6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2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2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28" name="Freeform 219"/>
                  <p:cNvSpPr>
                    <a:spLocks noChangeAspect="1"/>
                  </p:cNvSpPr>
                  <p:nvPr/>
                </p:nvSpPr>
                <p:spPr bwMode="gray">
                  <a:xfrm>
                    <a:off x="3718" y="2035"/>
                    <a:ext cx="6" cy="6"/>
                  </a:xfrm>
                  <a:custGeom>
                    <a:avLst/>
                    <a:gdLst>
                      <a:gd name="T0" fmla="*/ 6 w 6"/>
                      <a:gd name="T1" fmla="*/ 4 h 4"/>
                      <a:gd name="T2" fmla="*/ 2 w 6"/>
                      <a:gd name="T3" fmla="*/ 0 h 4"/>
                      <a:gd name="T4" fmla="*/ 0 w 6"/>
                      <a:gd name="T5" fmla="*/ 0 h 4"/>
                      <a:gd name="T6" fmla="*/ 0 w 6"/>
                      <a:gd name="T7" fmla="*/ 4 h 4"/>
                      <a:gd name="T8" fmla="*/ 2 w 6"/>
                      <a:gd name="T9" fmla="*/ 4 h 4"/>
                      <a:gd name="T10" fmla="*/ 6 w 6"/>
                      <a:gd name="T11" fmla="*/ 4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4"/>
                      <a:gd name="T20" fmla="*/ 6 w 6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4">
                        <a:moveTo>
                          <a:pt x="6" y="4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6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29" name="Freeform 220"/>
                  <p:cNvSpPr>
                    <a:spLocks noChangeAspect="1"/>
                  </p:cNvSpPr>
                  <p:nvPr/>
                </p:nvSpPr>
                <p:spPr bwMode="gray">
                  <a:xfrm>
                    <a:off x="3514" y="2189"/>
                    <a:ext cx="5" cy="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2 w 4"/>
                      <a:gd name="T3" fmla="*/ 2 h 4"/>
                      <a:gd name="T4" fmla="*/ 4 w 4"/>
                      <a:gd name="T5" fmla="*/ 0 h 4"/>
                      <a:gd name="T6" fmla="*/ 0 w 4"/>
                      <a:gd name="T7" fmla="*/ 4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"/>
                      <a:gd name="T13" fmla="*/ 0 h 4"/>
                      <a:gd name="T14" fmla="*/ 4 w 4"/>
                      <a:gd name="T15" fmla="*/ 4 h 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" h="4">
                        <a:moveTo>
                          <a:pt x="0" y="4"/>
                        </a:move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30" name="Freeform 221"/>
                  <p:cNvSpPr>
                    <a:spLocks noChangeAspect="1"/>
                  </p:cNvSpPr>
                  <p:nvPr/>
                </p:nvSpPr>
                <p:spPr bwMode="gray">
                  <a:xfrm>
                    <a:off x="3475" y="2268"/>
                    <a:ext cx="3" cy="10"/>
                  </a:xfrm>
                  <a:custGeom>
                    <a:avLst/>
                    <a:gdLst>
                      <a:gd name="T0" fmla="*/ 2 w 2"/>
                      <a:gd name="T1" fmla="*/ 6 h 6"/>
                      <a:gd name="T2" fmla="*/ 2 w 2"/>
                      <a:gd name="T3" fmla="*/ 4 h 6"/>
                      <a:gd name="T4" fmla="*/ 2 w 2"/>
                      <a:gd name="T5" fmla="*/ 0 h 6"/>
                      <a:gd name="T6" fmla="*/ 0 w 2"/>
                      <a:gd name="T7" fmla="*/ 0 h 6"/>
                      <a:gd name="T8" fmla="*/ 0 w 2"/>
                      <a:gd name="T9" fmla="*/ 4 h 6"/>
                      <a:gd name="T10" fmla="*/ 2 w 2"/>
                      <a:gd name="T11" fmla="*/ 6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"/>
                      <a:gd name="T19" fmla="*/ 0 h 6"/>
                      <a:gd name="T20" fmla="*/ 2 w 2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" h="6">
                        <a:moveTo>
                          <a:pt x="2" y="6"/>
                        </a:moveTo>
                        <a:lnTo>
                          <a:pt x="2" y="4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31" name="Freeform 222"/>
                  <p:cNvSpPr>
                    <a:spLocks noChangeAspect="1"/>
                  </p:cNvSpPr>
                  <p:nvPr/>
                </p:nvSpPr>
                <p:spPr bwMode="gray">
                  <a:xfrm>
                    <a:off x="3478" y="2257"/>
                    <a:ext cx="4" cy="9"/>
                  </a:xfrm>
                  <a:custGeom>
                    <a:avLst/>
                    <a:gdLst>
                      <a:gd name="T0" fmla="*/ 0 w 4"/>
                      <a:gd name="T1" fmla="*/ 8 h 8"/>
                      <a:gd name="T2" fmla="*/ 2 w 4"/>
                      <a:gd name="T3" fmla="*/ 6 h 8"/>
                      <a:gd name="T4" fmla="*/ 4 w 4"/>
                      <a:gd name="T5" fmla="*/ 2 h 8"/>
                      <a:gd name="T6" fmla="*/ 4 w 4"/>
                      <a:gd name="T7" fmla="*/ 0 h 8"/>
                      <a:gd name="T8" fmla="*/ 0 w 4"/>
                      <a:gd name="T9" fmla="*/ 8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8"/>
                      <a:gd name="T17" fmla="*/ 4 w 4"/>
                      <a:gd name="T18" fmla="*/ 8 h 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8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32" name="Freeform 223"/>
                  <p:cNvSpPr>
                    <a:spLocks noChangeAspect="1"/>
                  </p:cNvSpPr>
                  <p:nvPr/>
                </p:nvSpPr>
                <p:spPr bwMode="gray">
                  <a:xfrm>
                    <a:off x="3709" y="2439"/>
                    <a:ext cx="20" cy="10"/>
                  </a:xfrm>
                  <a:custGeom>
                    <a:avLst/>
                    <a:gdLst>
                      <a:gd name="T0" fmla="*/ 17 w 21"/>
                      <a:gd name="T1" fmla="*/ 6 h 8"/>
                      <a:gd name="T2" fmla="*/ 21 w 21"/>
                      <a:gd name="T3" fmla="*/ 4 h 8"/>
                      <a:gd name="T4" fmla="*/ 21 w 21"/>
                      <a:gd name="T5" fmla="*/ 2 h 8"/>
                      <a:gd name="T6" fmla="*/ 19 w 21"/>
                      <a:gd name="T7" fmla="*/ 2 h 8"/>
                      <a:gd name="T8" fmla="*/ 17 w 21"/>
                      <a:gd name="T9" fmla="*/ 4 h 8"/>
                      <a:gd name="T10" fmla="*/ 15 w 21"/>
                      <a:gd name="T11" fmla="*/ 2 h 8"/>
                      <a:gd name="T12" fmla="*/ 17 w 21"/>
                      <a:gd name="T13" fmla="*/ 0 h 8"/>
                      <a:gd name="T14" fmla="*/ 13 w 21"/>
                      <a:gd name="T15" fmla="*/ 0 h 8"/>
                      <a:gd name="T16" fmla="*/ 2 w 21"/>
                      <a:gd name="T17" fmla="*/ 4 h 8"/>
                      <a:gd name="T18" fmla="*/ 2 w 21"/>
                      <a:gd name="T19" fmla="*/ 4 h 8"/>
                      <a:gd name="T20" fmla="*/ 0 w 21"/>
                      <a:gd name="T21" fmla="*/ 6 h 8"/>
                      <a:gd name="T22" fmla="*/ 4 w 21"/>
                      <a:gd name="T23" fmla="*/ 8 h 8"/>
                      <a:gd name="T24" fmla="*/ 9 w 21"/>
                      <a:gd name="T25" fmla="*/ 8 h 8"/>
                      <a:gd name="T26" fmla="*/ 11 w 21"/>
                      <a:gd name="T27" fmla="*/ 8 h 8"/>
                      <a:gd name="T28" fmla="*/ 15 w 21"/>
                      <a:gd name="T29" fmla="*/ 6 h 8"/>
                      <a:gd name="T30" fmla="*/ 17 w 21"/>
                      <a:gd name="T31" fmla="*/ 6 h 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1"/>
                      <a:gd name="T49" fmla="*/ 0 h 8"/>
                      <a:gd name="T50" fmla="*/ 21 w 21"/>
                      <a:gd name="T51" fmla="*/ 8 h 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1" h="8">
                        <a:moveTo>
                          <a:pt x="17" y="6"/>
                        </a:moveTo>
                        <a:lnTo>
                          <a:pt x="21" y="4"/>
                        </a:lnTo>
                        <a:lnTo>
                          <a:pt x="21" y="2"/>
                        </a:lnTo>
                        <a:lnTo>
                          <a:pt x="19" y="2"/>
                        </a:lnTo>
                        <a:lnTo>
                          <a:pt x="17" y="4"/>
                        </a:lnTo>
                        <a:lnTo>
                          <a:pt x="15" y="2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2" y="4"/>
                        </a:lnTo>
                        <a:lnTo>
                          <a:pt x="0" y="6"/>
                        </a:lnTo>
                        <a:lnTo>
                          <a:pt x="4" y="8"/>
                        </a:lnTo>
                        <a:lnTo>
                          <a:pt x="9" y="8"/>
                        </a:lnTo>
                        <a:lnTo>
                          <a:pt x="11" y="8"/>
                        </a:lnTo>
                        <a:lnTo>
                          <a:pt x="15" y="6"/>
                        </a:lnTo>
                        <a:lnTo>
                          <a:pt x="17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33" name="Freeform 224"/>
                  <p:cNvSpPr>
                    <a:spLocks noChangeAspect="1"/>
                  </p:cNvSpPr>
                  <p:nvPr/>
                </p:nvSpPr>
                <p:spPr bwMode="gray">
                  <a:xfrm>
                    <a:off x="3655" y="1983"/>
                    <a:ext cx="32" cy="22"/>
                  </a:xfrm>
                  <a:custGeom>
                    <a:avLst/>
                    <a:gdLst>
                      <a:gd name="T0" fmla="*/ 24 w 33"/>
                      <a:gd name="T1" fmla="*/ 3 h 19"/>
                      <a:gd name="T2" fmla="*/ 22 w 33"/>
                      <a:gd name="T3" fmla="*/ 3 h 19"/>
                      <a:gd name="T4" fmla="*/ 18 w 33"/>
                      <a:gd name="T5" fmla="*/ 3 h 19"/>
                      <a:gd name="T6" fmla="*/ 14 w 33"/>
                      <a:gd name="T7" fmla="*/ 3 h 19"/>
                      <a:gd name="T8" fmla="*/ 10 w 33"/>
                      <a:gd name="T9" fmla="*/ 5 h 19"/>
                      <a:gd name="T10" fmla="*/ 6 w 33"/>
                      <a:gd name="T11" fmla="*/ 5 h 19"/>
                      <a:gd name="T12" fmla="*/ 6 w 33"/>
                      <a:gd name="T13" fmla="*/ 7 h 19"/>
                      <a:gd name="T14" fmla="*/ 0 w 33"/>
                      <a:gd name="T15" fmla="*/ 13 h 19"/>
                      <a:gd name="T16" fmla="*/ 4 w 33"/>
                      <a:gd name="T17" fmla="*/ 19 h 19"/>
                      <a:gd name="T18" fmla="*/ 10 w 33"/>
                      <a:gd name="T19" fmla="*/ 15 h 19"/>
                      <a:gd name="T20" fmla="*/ 16 w 33"/>
                      <a:gd name="T21" fmla="*/ 13 h 19"/>
                      <a:gd name="T22" fmla="*/ 18 w 33"/>
                      <a:gd name="T23" fmla="*/ 11 h 19"/>
                      <a:gd name="T24" fmla="*/ 22 w 33"/>
                      <a:gd name="T25" fmla="*/ 9 h 19"/>
                      <a:gd name="T26" fmla="*/ 24 w 33"/>
                      <a:gd name="T27" fmla="*/ 7 h 19"/>
                      <a:gd name="T28" fmla="*/ 28 w 33"/>
                      <a:gd name="T29" fmla="*/ 5 h 19"/>
                      <a:gd name="T30" fmla="*/ 33 w 33"/>
                      <a:gd name="T31" fmla="*/ 3 h 19"/>
                      <a:gd name="T32" fmla="*/ 28 w 33"/>
                      <a:gd name="T33" fmla="*/ 0 h 19"/>
                      <a:gd name="T34" fmla="*/ 24 w 33"/>
                      <a:gd name="T35" fmla="*/ 3 h 1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3"/>
                      <a:gd name="T55" fmla="*/ 0 h 19"/>
                      <a:gd name="T56" fmla="*/ 33 w 33"/>
                      <a:gd name="T57" fmla="*/ 19 h 1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3" h="19">
                        <a:moveTo>
                          <a:pt x="24" y="3"/>
                        </a:moveTo>
                        <a:lnTo>
                          <a:pt x="22" y="3"/>
                        </a:lnTo>
                        <a:lnTo>
                          <a:pt x="18" y="3"/>
                        </a:lnTo>
                        <a:lnTo>
                          <a:pt x="14" y="3"/>
                        </a:lnTo>
                        <a:lnTo>
                          <a:pt x="10" y="5"/>
                        </a:lnTo>
                        <a:lnTo>
                          <a:pt x="6" y="5"/>
                        </a:lnTo>
                        <a:lnTo>
                          <a:pt x="6" y="7"/>
                        </a:lnTo>
                        <a:lnTo>
                          <a:pt x="0" y="13"/>
                        </a:lnTo>
                        <a:lnTo>
                          <a:pt x="4" y="19"/>
                        </a:lnTo>
                        <a:lnTo>
                          <a:pt x="10" y="15"/>
                        </a:lnTo>
                        <a:lnTo>
                          <a:pt x="16" y="13"/>
                        </a:lnTo>
                        <a:lnTo>
                          <a:pt x="18" y="11"/>
                        </a:lnTo>
                        <a:lnTo>
                          <a:pt x="22" y="9"/>
                        </a:lnTo>
                        <a:lnTo>
                          <a:pt x="24" y="7"/>
                        </a:lnTo>
                        <a:lnTo>
                          <a:pt x="28" y="5"/>
                        </a:lnTo>
                        <a:lnTo>
                          <a:pt x="33" y="3"/>
                        </a:lnTo>
                        <a:lnTo>
                          <a:pt x="28" y="0"/>
                        </a:lnTo>
                        <a:lnTo>
                          <a:pt x="24" y="3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34" name="Freeform 225"/>
                  <p:cNvSpPr>
                    <a:spLocks noChangeAspect="1"/>
                  </p:cNvSpPr>
                  <p:nvPr/>
                </p:nvSpPr>
                <p:spPr bwMode="gray">
                  <a:xfrm>
                    <a:off x="3642" y="1999"/>
                    <a:ext cx="5" cy="10"/>
                  </a:xfrm>
                  <a:custGeom>
                    <a:avLst/>
                    <a:gdLst>
                      <a:gd name="T0" fmla="*/ 6 w 6"/>
                      <a:gd name="T1" fmla="*/ 6 h 8"/>
                      <a:gd name="T2" fmla="*/ 4 w 6"/>
                      <a:gd name="T3" fmla="*/ 0 h 8"/>
                      <a:gd name="T4" fmla="*/ 0 w 6"/>
                      <a:gd name="T5" fmla="*/ 4 h 8"/>
                      <a:gd name="T6" fmla="*/ 4 w 6"/>
                      <a:gd name="T7" fmla="*/ 8 h 8"/>
                      <a:gd name="T8" fmla="*/ 6 w 6"/>
                      <a:gd name="T9" fmla="*/ 6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8"/>
                      <a:gd name="T17" fmla="*/ 6 w 6"/>
                      <a:gd name="T18" fmla="*/ 8 h 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8">
                        <a:moveTo>
                          <a:pt x="6" y="6"/>
                        </a:move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8"/>
                        </a:ln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35" name="Freeform 226"/>
                  <p:cNvSpPr>
                    <a:spLocks noChangeAspect="1"/>
                  </p:cNvSpPr>
                  <p:nvPr/>
                </p:nvSpPr>
                <p:spPr bwMode="gray">
                  <a:xfrm>
                    <a:off x="3290" y="1750"/>
                    <a:ext cx="138" cy="194"/>
                  </a:xfrm>
                  <a:custGeom>
                    <a:avLst/>
                    <a:gdLst>
                      <a:gd name="T0" fmla="*/ 110 w 139"/>
                      <a:gd name="T1" fmla="*/ 83 h 165"/>
                      <a:gd name="T2" fmla="*/ 110 w 139"/>
                      <a:gd name="T3" fmla="*/ 79 h 165"/>
                      <a:gd name="T4" fmla="*/ 97 w 139"/>
                      <a:gd name="T5" fmla="*/ 79 h 165"/>
                      <a:gd name="T6" fmla="*/ 99 w 139"/>
                      <a:gd name="T7" fmla="*/ 75 h 165"/>
                      <a:gd name="T8" fmla="*/ 99 w 139"/>
                      <a:gd name="T9" fmla="*/ 69 h 165"/>
                      <a:gd name="T10" fmla="*/ 91 w 139"/>
                      <a:gd name="T11" fmla="*/ 64 h 165"/>
                      <a:gd name="T12" fmla="*/ 87 w 139"/>
                      <a:gd name="T13" fmla="*/ 58 h 165"/>
                      <a:gd name="T14" fmla="*/ 81 w 139"/>
                      <a:gd name="T15" fmla="*/ 52 h 165"/>
                      <a:gd name="T16" fmla="*/ 77 w 139"/>
                      <a:gd name="T17" fmla="*/ 46 h 165"/>
                      <a:gd name="T18" fmla="*/ 73 w 139"/>
                      <a:gd name="T19" fmla="*/ 52 h 165"/>
                      <a:gd name="T20" fmla="*/ 66 w 139"/>
                      <a:gd name="T21" fmla="*/ 42 h 165"/>
                      <a:gd name="T22" fmla="*/ 62 w 139"/>
                      <a:gd name="T23" fmla="*/ 42 h 165"/>
                      <a:gd name="T24" fmla="*/ 58 w 139"/>
                      <a:gd name="T25" fmla="*/ 36 h 165"/>
                      <a:gd name="T26" fmla="*/ 46 w 139"/>
                      <a:gd name="T27" fmla="*/ 27 h 165"/>
                      <a:gd name="T28" fmla="*/ 38 w 139"/>
                      <a:gd name="T29" fmla="*/ 23 h 165"/>
                      <a:gd name="T30" fmla="*/ 36 w 139"/>
                      <a:gd name="T31" fmla="*/ 17 h 165"/>
                      <a:gd name="T32" fmla="*/ 29 w 139"/>
                      <a:gd name="T33" fmla="*/ 7 h 165"/>
                      <a:gd name="T34" fmla="*/ 21 w 139"/>
                      <a:gd name="T35" fmla="*/ 7 h 165"/>
                      <a:gd name="T36" fmla="*/ 9 w 139"/>
                      <a:gd name="T37" fmla="*/ 5 h 165"/>
                      <a:gd name="T38" fmla="*/ 5 w 139"/>
                      <a:gd name="T39" fmla="*/ 0 h 165"/>
                      <a:gd name="T40" fmla="*/ 0 w 139"/>
                      <a:gd name="T41" fmla="*/ 5 h 165"/>
                      <a:gd name="T42" fmla="*/ 13 w 139"/>
                      <a:gd name="T43" fmla="*/ 23 h 165"/>
                      <a:gd name="T44" fmla="*/ 21 w 139"/>
                      <a:gd name="T45" fmla="*/ 27 h 165"/>
                      <a:gd name="T46" fmla="*/ 33 w 139"/>
                      <a:gd name="T47" fmla="*/ 40 h 165"/>
                      <a:gd name="T48" fmla="*/ 38 w 139"/>
                      <a:gd name="T49" fmla="*/ 48 h 165"/>
                      <a:gd name="T50" fmla="*/ 44 w 139"/>
                      <a:gd name="T51" fmla="*/ 54 h 165"/>
                      <a:gd name="T52" fmla="*/ 48 w 139"/>
                      <a:gd name="T53" fmla="*/ 62 h 165"/>
                      <a:gd name="T54" fmla="*/ 56 w 139"/>
                      <a:gd name="T55" fmla="*/ 77 h 165"/>
                      <a:gd name="T56" fmla="*/ 60 w 139"/>
                      <a:gd name="T57" fmla="*/ 85 h 165"/>
                      <a:gd name="T58" fmla="*/ 69 w 139"/>
                      <a:gd name="T59" fmla="*/ 95 h 165"/>
                      <a:gd name="T60" fmla="*/ 73 w 139"/>
                      <a:gd name="T61" fmla="*/ 108 h 165"/>
                      <a:gd name="T62" fmla="*/ 81 w 139"/>
                      <a:gd name="T63" fmla="*/ 120 h 165"/>
                      <a:gd name="T64" fmla="*/ 89 w 139"/>
                      <a:gd name="T65" fmla="*/ 132 h 165"/>
                      <a:gd name="T66" fmla="*/ 93 w 139"/>
                      <a:gd name="T67" fmla="*/ 141 h 165"/>
                      <a:gd name="T68" fmla="*/ 110 w 139"/>
                      <a:gd name="T69" fmla="*/ 153 h 165"/>
                      <a:gd name="T70" fmla="*/ 118 w 139"/>
                      <a:gd name="T71" fmla="*/ 165 h 165"/>
                      <a:gd name="T72" fmla="*/ 118 w 139"/>
                      <a:gd name="T73" fmla="*/ 161 h 165"/>
                      <a:gd name="T74" fmla="*/ 122 w 139"/>
                      <a:gd name="T75" fmla="*/ 163 h 165"/>
                      <a:gd name="T76" fmla="*/ 126 w 139"/>
                      <a:gd name="T77" fmla="*/ 159 h 165"/>
                      <a:gd name="T78" fmla="*/ 130 w 139"/>
                      <a:gd name="T79" fmla="*/ 163 h 165"/>
                      <a:gd name="T80" fmla="*/ 135 w 139"/>
                      <a:gd name="T81" fmla="*/ 153 h 165"/>
                      <a:gd name="T82" fmla="*/ 137 w 139"/>
                      <a:gd name="T83" fmla="*/ 135 h 165"/>
                      <a:gd name="T84" fmla="*/ 139 w 139"/>
                      <a:gd name="T85" fmla="*/ 126 h 165"/>
                      <a:gd name="T86" fmla="*/ 135 w 139"/>
                      <a:gd name="T87" fmla="*/ 118 h 165"/>
                      <a:gd name="T88" fmla="*/ 124 w 139"/>
                      <a:gd name="T89" fmla="*/ 114 h 165"/>
                      <a:gd name="T90" fmla="*/ 122 w 139"/>
                      <a:gd name="T91" fmla="*/ 112 h 165"/>
                      <a:gd name="T92" fmla="*/ 124 w 139"/>
                      <a:gd name="T93" fmla="*/ 110 h 165"/>
                      <a:gd name="T94" fmla="*/ 118 w 139"/>
                      <a:gd name="T95" fmla="*/ 95 h 165"/>
                      <a:gd name="T96" fmla="*/ 108 w 139"/>
                      <a:gd name="T97" fmla="*/ 91 h 165"/>
                      <a:gd name="T98" fmla="*/ 110 w 139"/>
                      <a:gd name="T99" fmla="*/ 85 h 165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39"/>
                      <a:gd name="T151" fmla="*/ 0 h 165"/>
                      <a:gd name="T152" fmla="*/ 139 w 139"/>
                      <a:gd name="T153" fmla="*/ 165 h 165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39" h="165">
                        <a:moveTo>
                          <a:pt x="110" y="85"/>
                        </a:moveTo>
                        <a:lnTo>
                          <a:pt x="110" y="83"/>
                        </a:lnTo>
                        <a:lnTo>
                          <a:pt x="112" y="81"/>
                        </a:lnTo>
                        <a:lnTo>
                          <a:pt x="110" y="79"/>
                        </a:lnTo>
                        <a:lnTo>
                          <a:pt x="104" y="75"/>
                        </a:lnTo>
                        <a:lnTo>
                          <a:pt x="97" y="79"/>
                        </a:lnTo>
                        <a:lnTo>
                          <a:pt x="95" y="77"/>
                        </a:lnTo>
                        <a:lnTo>
                          <a:pt x="99" y="75"/>
                        </a:lnTo>
                        <a:lnTo>
                          <a:pt x="102" y="73"/>
                        </a:lnTo>
                        <a:lnTo>
                          <a:pt x="99" y="69"/>
                        </a:lnTo>
                        <a:lnTo>
                          <a:pt x="95" y="69"/>
                        </a:lnTo>
                        <a:lnTo>
                          <a:pt x="91" y="64"/>
                        </a:lnTo>
                        <a:lnTo>
                          <a:pt x="89" y="60"/>
                        </a:lnTo>
                        <a:lnTo>
                          <a:pt x="87" y="58"/>
                        </a:lnTo>
                        <a:lnTo>
                          <a:pt x="83" y="56"/>
                        </a:lnTo>
                        <a:lnTo>
                          <a:pt x="81" y="52"/>
                        </a:lnTo>
                        <a:lnTo>
                          <a:pt x="77" y="48"/>
                        </a:lnTo>
                        <a:lnTo>
                          <a:pt x="77" y="46"/>
                        </a:lnTo>
                        <a:lnTo>
                          <a:pt x="73" y="48"/>
                        </a:lnTo>
                        <a:lnTo>
                          <a:pt x="73" y="52"/>
                        </a:lnTo>
                        <a:lnTo>
                          <a:pt x="69" y="48"/>
                        </a:lnTo>
                        <a:lnTo>
                          <a:pt x="66" y="42"/>
                        </a:lnTo>
                        <a:lnTo>
                          <a:pt x="64" y="44"/>
                        </a:lnTo>
                        <a:lnTo>
                          <a:pt x="62" y="42"/>
                        </a:lnTo>
                        <a:lnTo>
                          <a:pt x="62" y="40"/>
                        </a:lnTo>
                        <a:lnTo>
                          <a:pt x="58" y="36"/>
                        </a:lnTo>
                        <a:lnTo>
                          <a:pt x="48" y="29"/>
                        </a:lnTo>
                        <a:lnTo>
                          <a:pt x="46" y="27"/>
                        </a:lnTo>
                        <a:lnTo>
                          <a:pt x="44" y="25"/>
                        </a:lnTo>
                        <a:lnTo>
                          <a:pt x="38" y="23"/>
                        </a:lnTo>
                        <a:lnTo>
                          <a:pt x="40" y="19"/>
                        </a:lnTo>
                        <a:lnTo>
                          <a:pt x="36" y="17"/>
                        </a:lnTo>
                        <a:lnTo>
                          <a:pt x="33" y="13"/>
                        </a:lnTo>
                        <a:lnTo>
                          <a:pt x="29" y="7"/>
                        </a:lnTo>
                        <a:lnTo>
                          <a:pt x="23" y="7"/>
                        </a:lnTo>
                        <a:lnTo>
                          <a:pt x="21" y="7"/>
                        </a:lnTo>
                        <a:lnTo>
                          <a:pt x="17" y="7"/>
                        </a:lnTo>
                        <a:lnTo>
                          <a:pt x="9" y="5"/>
                        </a:lnTo>
                        <a:lnTo>
                          <a:pt x="9" y="3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5" y="15"/>
                        </a:lnTo>
                        <a:lnTo>
                          <a:pt x="13" y="23"/>
                        </a:lnTo>
                        <a:lnTo>
                          <a:pt x="19" y="27"/>
                        </a:lnTo>
                        <a:lnTo>
                          <a:pt x="21" y="27"/>
                        </a:lnTo>
                        <a:lnTo>
                          <a:pt x="29" y="38"/>
                        </a:lnTo>
                        <a:lnTo>
                          <a:pt x="33" y="40"/>
                        </a:lnTo>
                        <a:lnTo>
                          <a:pt x="36" y="48"/>
                        </a:lnTo>
                        <a:lnTo>
                          <a:pt x="38" y="48"/>
                        </a:lnTo>
                        <a:lnTo>
                          <a:pt x="44" y="52"/>
                        </a:lnTo>
                        <a:lnTo>
                          <a:pt x="44" y="54"/>
                        </a:lnTo>
                        <a:lnTo>
                          <a:pt x="48" y="58"/>
                        </a:lnTo>
                        <a:lnTo>
                          <a:pt x="48" y="62"/>
                        </a:lnTo>
                        <a:lnTo>
                          <a:pt x="52" y="77"/>
                        </a:lnTo>
                        <a:lnTo>
                          <a:pt x="56" y="77"/>
                        </a:lnTo>
                        <a:lnTo>
                          <a:pt x="60" y="81"/>
                        </a:lnTo>
                        <a:lnTo>
                          <a:pt x="60" y="85"/>
                        </a:lnTo>
                        <a:lnTo>
                          <a:pt x="64" y="89"/>
                        </a:lnTo>
                        <a:lnTo>
                          <a:pt x="69" y="95"/>
                        </a:lnTo>
                        <a:lnTo>
                          <a:pt x="71" y="102"/>
                        </a:lnTo>
                        <a:lnTo>
                          <a:pt x="73" y="108"/>
                        </a:lnTo>
                        <a:lnTo>
                          <a:pt x="73" y="114"/>
                        </a:lnTo>
                        <a:lnTo>
                          <a:pt x="81" y="120"/>
                        </a:lnTo>
                        <a:lnTo>
                          <a:pt x="83" y="128"/>
                        </a:lnTo>
                        <a:lnTo>
                          <a:pt x="89" y="132"/>
                        </a:lnTo>
                        <a:lnTo>
                          <a:pt x="91" y="137"/>
                        </a:lnTo>
                        <a:lnTo>
                          <a:pt x="93" y="141"/>
                        </a:lnTo>
                        <a:lnTo>
                          <a:pt x="99" y="145"/>
                        </a:lnTo>
                        <a:lnTo>
                          <a:pt x="110" y="153"/>
                        </a:lnTo>
                        <a:lnTo>
                          <a:pt x="116" y="161"/>
                        </a:lnTo>
                        <a:lnTo>
                          <a:pt x="118" y="165"/>
                        </a:lnTo>
                        <a:lnTo>
                          <a:pt x="120" y="165"/>
                        </a:lnTo>
                        <a:lnTo>
                          <a:pt x="118" y="161"/>
                        </a:lnTo>
                        <a:lnTo>
                          <a:pt x="120" y="161"/>
                        </a:lnTo>
                        <a:lnTo>
                          <a:pt x="122" y="163"/>
                        </a:lnTo>
                        <a:lnTo>
                          <a:pt x="126" y="163"/>
                        </a:lnTo>
                        <a:lnTo>
                          <a:pt x="126" y="159"/>
                        </a:lnTo>
                        <a:lnTo>
                          <a:pt x="128" y="159"/>
                        </a:lnTo>
                        <a:lnTo>
                          <a:pt x="130" y="163"/>
                        </a:lnTo>
                        <a:lnTo>
                          <a:pt x="132" y="163"/>
                        </a:lnTo>
                        <a:lnTo>
                          <a:pt x="135" y="153"/>
                        </a:lnTo>
                        <a:lnTo>
                          <a:pt x="135" y="143"/>
                        </a:lnTo>
                        <a:lnTo>
                          <a:pt x="137" y="135"/>
                        </a:lnTo>
                        <a:lnTo>
                          <a:pt x="137" y="130"/>
                        </a:lnTo>
                        <a:lnTo>
                          <a:pt x="139" y="126"/>
                        </a:lnTo>
                        <a:lnTo>
                          <a:pt x="139" y="122"/>
                        </a:lnTo>
                        <a:lnTo>
                          <a:pt x="135" y="118"/>
                        </a:lnTo>
                        <a:lnTo>
                          <a:pt x="135" y="116"/>
                        </a:lnTo>
                        <a:lnTo>
                          <a:pt x="124" y="114"/>
                        </a:lnTo>
                        <a:lnTo>
                          <a:pt x="122" y="116"/>
                        </a:lnTo>
                        <a:lnTo>
                          <a:pt x="122" y="112"/>
                        </a:lnTo>
                        <a:lnTo>
                          <a:pt x="124" y="112"/>
                        </a:lnTo>
                        <a:lnTo>
                          <a:pt x="124" y="110"/>
                        </a:lnTo>
                        <a:lnTo>
                          <a:pt x="120" y="106"/>
                        </a:lnTo>
                        <a:lnTo>
                          <a:pt x="118" y="95"/>
                        </a:lnTo>
                        <a:lnTo>
                          <a:pt x="112" y="95"/>
                        </a:lnTo>
                        <a:lnTo>
                          <a:pt x="108" y="91"/>
                        </a:lnTo>
                        <a:lnTo>
                          <a:pt x="110" y="87"/>
                        </a:lnTo>
                        <a:lnTo>
                          <a:pt x="110" y="8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36" name="Freeform 227"/>
                  <p:cNvSpPr>
                    <a:spLocks noChangeAspect="1"/>
                  </p:cNvSpPr>
                  <p:nvPr/>
                </p:nvSpPr>
                <p:spPr bwMode="gray">
                  <a:xfrm>
                    <a:off x="3417" y="1941"/>
                    <a:ext cx="114" cy="50"/>
                  </a:xfrm>
                  <a:custGeom>
                    <a:avLst/>
                    <a:gdLst>
                      <a:gd name="T0" fmla="*/ 7 w 114"/>
                      <a:gd name="T1" fmla="*/ 7 h 42"/>
                      <a:gd name="T2" fmla="*/ 4 w 114"/>
                      <a:gd name="T3" fmla="*/ 11 h 42"/>
                      <a:gd name="T4" fmla="*/ 2 w 114"/>
                      <a:gd name="T5" fmla="*/ 11 h 42"/>
                      <a:gd name="T6" fmla="*/ 0 w 114"/>
                      <a:gd name="T7" fmla="*/ 15 h 42"/>
                      <a:gd name="T8" fmla="*/ 4 w 114"/>
                      <a:gd name="T9" fmla="*/ 15 h 42"/>
                      <a:gd name="T10" fmla="*/ 7 w 114"/>
                      <a:gd name="T11" fmla="*/ 15 h 42"/>
                      <a:gd name="T12" fmla="*/ 13 w 114"/>
                      <a:gd name="T13" fmla="*/ 17 h 42"/>
                      <a:gd name="T14" fmla="*/ 13 w 114"/>
                      <a:gd name="T15" fmla="*/ 23 h 42"/>
                      <a:gd name="T16" fmla="*/ 17 w 114"/>
                      <a:gd name="T17" fmla="*/ 23 h 42"/>
                      <a:gd name="T18" fmla="*/ 27 w 114"/>
                      <a:gd name="T19" fmla="*/ 27 h 42"/>
                      <a:gd name="T20" fmla="*/ 35 w 114"/>
                      <a:gd name="T21" fmla="*/ 29 h 42"/>
                      <a:gd name="T22" fmla="*/ 46 w 114"/>
                      <a:gd name="T23" fmla="*/ 27 h 42"/>
                      <a:gd name="T24" fmla="*/ 56 w 114"/>
                      <a:gd name="T25" fmla="*/ 31 h 42"/>
                      <a:gd name="T26" fmla="*/ 60 w 114"/>
                      <a:gd name="T27" fmla="*/ 33 h 42"/>
                      <a:gd name="T28" fmla="*/ 73 w 114"/>
                      <a:gd name="T29" fmla="*/ 38 h 42"/>
                      <a:gd name="T30" fmla="*/ 75 w 114"/>
                      <a:gd name="T31" fmla="*/ 35 h 42"/>
                      <a:gd name="T32" fmla="*/ 89 w 114"/>
                      <a:gd name="T33" fmla="*/ 38 h 42"/>
                      <a:gd name="T34" fmla="*/ 95 w 114"/>
                      <a:gd name="T35" fmla="*/ 35 h 42"/>
                      <a:gd name="T36" fmla="*/ 97 w 114"/>
                      <a:gd name="T37" fmla="*/ 38 h 42"/>
                      <a:gd name="T38" fmla="*/ 103 w 114"/>
                      <a:gd name="T39" fmla="*/ 40 h 42"/>
                      <a:gd name="T40" fmla="*/ 108 w 114"/>
                      <a:gd name="T41" fmla="*/ 42 h 42"/>
                      <a:gd name="T42" fmla="*/ 110 w 114"/>
                      <a:gd name="T43" fmla="*/ 42 h 42"/>
                      <a:gd name="T44" fmla="*/ 114 w 114"/>
                      <a:gd name="T45" fmla="*/ 42 h 42"/>
                      <a:gd name="T46" fmla="*/ 110 w 114"/>
                      <a:gd name="T47" fmla="*/ 38 h 42"/>
                      <a:gd name="T48" fmla="*/ 110 w 114"/>
                      <a:gd name="T49" fmla="*/ 33 h 42"/>
                      <a:gd name="T50" fmla="*/ 112 w 114"/>
                      <a:gd name="T51" fmla="*/ 27 h 42"/>
                      <a:gd name="T52" fmla="*/ 108 w 114"/>
                      <a:gd name="T53" fmla="*/ 25 h 42"/>
                      <a:gd name="T54" fmla="*/ 95 w 114"/>
                      <a:gd name="T55" fmla="*/ 25 h 42"/>
                      <a:gd name="T56" fmla="*/ 91 w 114"/>
                      <a:gd name="T57" fmla="*/ 23 h 42"/>
                      <a:gd name="T58" fmla="*/ 89 w 114"/>
                      <a:gd name="T59" fmla="*/ 19 h 42"/>
                      <a:gd name="T60" fmla="*/ 89 w 114"/>
                      <a:gd name="T61" fmla="*/ 15 h 42"/>
                      <a:gd name="T62" fmla="*/ 85 w 114"/>
                      <a:gd name="T63" fmla="*/ 15 h 42"/>
                      <a:gd name="T64" fmla="*/ 77 w 114"/>
                      <a:gd name="T65" fmla="*/ 13 h 42"/>
                      <a:gd name="T66" fmla="*/ 75 w 114"/>
                      <a:gd name="T67" fmla="*/ 13 h 42"/>
                      <a:gd name="T68" fmla="*/ 70 w 114"/>
                      <a:gd name="T69" fmla="*/ 11 h 42"/>
                      <a:gd name="T70" fmla="*/ 68 w 114"/>
                      <a:gd name="T71" fmla="*/ 11 h 42"/>
                      <a:gd name="T72" fmla="*/ 66 w 114"/>
                      <a:gd name="T73" fmla="*/ 11 h 42"/>
                      <a:gd name="T74" fmla="*/ 64 w 114"/>
                      <a:gd name="T75" fmla="*/ 15 h 42"/>
                      <a:gd name="T76" fmla="*/ 54 w 114"/>
                      <a:gd name="T77" fmla="*/ 15 h 42"/>
                      <a:gd name="T78" fmla="*/ 50 w 114"/>
                      <a:gd name="T79" fmla="*/ 15 h 42"/>
                      <a:gd name="T80" fmla="*/ 42 w 114"/>
                      <a:gd name="T81" fmla="*/ 15 h 42"/>
                      <a:gd name="T82" fmla="*/ 37 w 114"/>
                      <a:gd name="T83" fmla="*/ 7 h 42"/>
                      <a:gd name="T84" fmla="*/ 35 w 114"/>
                      <a:gd name="T85" fmla="*/ 7 h 42"/>
                      <a:gd name="T86" fmla="*/ 27 w 114"/>
                      <a:gd name="T87" fmla="*/ 5 h 42"/>
                      <a:gd name="T88" fmla="*/ 27 w 114"/>
                      <a:gd name="T89" fmla="*/ 2 h 42"/>
                      <a:gd name="T90" fmla="*/ 23 w 114"/>
                      <a:gd name="T91" fmla="*/ 0 h 42"/>
                      <a:gd name="T92" fmla="*/ 15 w 114"/>
                      <a:gd name="T93" fmla="*/ 2 h 42"/>
                      <a:gd name="T94" fmla="*/ 11 w 114"/>
                      <a:gd name="T95" fmla="*/ 0 h 42"/>
                      <a:gd name="T96" fmla="*/ 9 w 114"/>
                      <a:gd name="T97" fmla="*/ 0 h 42"/>
                      <a:gd name="T98" fmla="*/ 7 w 114"/>
                      <a:gd name="T99" fmla="*/ 7 h 42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14"/>
                      <a:gd name="T151" fmla="*/ 0 h 42"/>
                      <a:gd name="T152" fmla="*/ 114 w 114"/>
                      <a:gd name="T153" fmla="*/ 42 h 42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14" h="42">
                        <a:moveTo>
                          <a:pt x="7" y="7"/>
                        </a:moveTo>
                        <a:lnTo>
                          <a:pt x="4" y="11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4" y="15"/>
                        </a:lnTo>
                        <a:lnTo>
                          <a:pt x="7" y="15"/>
                        </a:lnTo>
                        <a:lnTo>
                          <a:pt x="13" y="17"/>
                        </a:lnTo>
                        <a:lnTo>
                          <a:pt x="13" y="23"/>
                        </a:lnTo>
                        <a:lnTo>
                          <a:pt x="17" y="23"/>
                        </a:lnTo>
                        <a:lnTo>
                          <a:pt x="27" y="27"/>
                        </a:lnTo>
                        <a:lnTo>
                          <a:pt x="35" y="29"/>
                        </a:lnTo>
                        <a:lnTo>
                          <a:pt x="46" y="27"/>
                        </a:lnTo>
                        <a:lnTo>
                          <a:pt x="56" y="31"/>
                        </a:lnTo>
                        <a:lnTo>
                          <a:pt x="60" y="33"/>
                        </a:lnTo>
                        <a:lnTo>
                          <a:pt x="73" y="38"/>
                        </a:lnTo>
                        <a:lnTo>
                          <a:pt x="75" y="35"/>
                        </a:lnTo>
                        <a:lnTo>
                          <a:pt x="89" y="38"/>
                        </a:lnTo>
                        <a:lnTo>
                          <a:pt x="95" y="35"/>
                        </a:lnTo>
                        <a:lnTo>
                          <a:pt x="97" y="38"/>
                        </a:lnTo>
                        <a:lnTo>
                          <a:pt x="103" y="40"/>
                        </a:lnTo>
                        <a:lnTo>
                          <a:pt x="108" y="42"/>
                        </a:lnTo>
                        <a:lnTo>
                          <a:pt x="110" y="42"/>
                        </a:lnTo>
                        <a:lnTo>
                          <a:pt x="114" y="42"/>
                        </a:lnTo>
                        <a:lnTo>
                          <a:pt x="110" y="38"/>
                        </a:lnTo>
                        <a:lnTo>
                          <a:pt x="110" y="33"/>
                        </a:lnTo>
                        <a:lnTo>
                          <a:pt x="112" y="27"/>
                        </a:lnTo>
                        <a:lnTo>
                          <a:pt x="108" y="25"/>
                        </a:lnTo>
                        <a:lnTo>
                          <a:pt x="95" y="25"/>
                        </a:lnTo>
                        <a:lnTo>
                          <a:pt x="91" y="23"/>
                        </a:lnTo>
                        <a:lnTo>
                          <a:pt x="89" y="19"/>
                        </a:lnTo>
                        <a:lnTo>
                          <a:pt x="89" y="15"/>
                        </a:lnTo>
                        <a:lnTo>
                          <a:pt x="85" y="15"/>
                        </a:lnTo>
                        <a:lnTo>
                          <a:pt x="77" y="13"/>
                        </a:lnTo>
                        <a:lnTo>
                          <a:pt x="75" y="13"/>
                        </a:lnTo>
                        <a:lnTo>
                          <a:pt x="70" y="11"/>
                        </a:lnTo>
                        <a:lnTo>
                          <a:pt x="68" y="11"/>
                        </a:lnTo>
                        <a:lnTo>
                          <a:pt x="66" y="11"/>
                        </a:lnTo>
                        <a:lnTo>
                          <a:pt x="64" y="15"/>
                        </a:lnTo>
                        <a:lnTo>
                          <a:pt x="54" y="15"/>
                        </a:lnTo>
                        <a:lnTo>
                          <a:pt x="50" y="15"/>
                        </a:lnTo>
                        <a:lnTo>
                          <a:pt x="42" y="15"/>
                        </a:lnTo>
                        <a:lnTo>
                          <a:pt x="37" y="7"/>
                        </a:lnTo>
                        <a:lnTo>
                          <a:pt x="35" y="7"/>
                        </a:lnTo>
                        <a:lnTo>
                          <a:pt x="27" y="5"/>
                        </a:lnTo>
                        <a:lnTo>
                          <a:pt x="27" y="2"/>
                        </a:lnTo>
                        <a:lnTo>
                          <a:pt x="23" y="0"/>
                        </a:lnTo>
                        <a:lnTo>
                          <a:pt x="15" y="2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37" name="Freeform 228"/>
                  <p:cNvSpPr>
                    <a:spLocks noChangeAspect="1"/>
                  </p:cNvSpPr>
                  <p:nvPr/>
                </p:nvSpPr>
                <p:spPr bwMode="gray">
                  <a:xfrm>
                    <a:off x="3445" y="1888"/>
                    <a:ext cx="11" cy="12"/>
                  </a:xfrm>
                  <a:custGeom>
                    <a:avLst/>
                    <a:gdLst>
                      <a:gd name="T0" fmla="*/ 2 w 11"/>
                      <a:gd name="T1" fmla="*/ 8 h 10"/>
                      <a:gd name="T2" fmla="*/ 0 w 11"/>
                      <a:gd name="T3" fmla="*/ 4 h 10"/>
                      <a:gd name="T4" fmla="*/ 0 w 11"/>
                      <a:gd name="T5" fmla="*/ 2 h 10"/>
                      <a:gd name="T6" fmla="*/ 2 w 11"/>
                      <a:gd name="T7" fmla="*/ 2 h 10"/>
                      <a:gd name="T8" fmla="*/ 4 w 11"/>
                      <a:gd name="T9" fmla="*/ 0 h 10"/>
                      <a:gd name="T10" fmla="*/ 11 w 11"/>
                      <a:gd name="T11" fmla="*/ 2 h 10"/>
                      <a:gd name="T12" fmla="*/ 11 w 11"/>
                      <a:gd name="T13" fmla="*/ 6 h 10"/>
                      <a:gd name="T14" fmla="*/ 6 w 11"/>
                      <a:gd name="T15" fmla="*/ 10 h 10"/>
                      <a:gd name="T16" fmla="*/ 4 w 11"/>
                      <a:gd name="T17" fmla="*/ 8 h 10"/>
                      <a:gd name="T18" fmla="*/ 2 w 11"/>
                      <a:gd name="T19" fmla="*/ 8 h 1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"/>
                      <a:gd name="T31" fmla="*/ 0 h 10"/>
                      <a:gd name="T32" fmla="*/ 11 w 11"/>
                      <a:gd name="T33" fmla="*/ 10 h 1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" h="10">
                        <a:moveTo>
                          <a:pt x="2" y="8"/>
                        </a:move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11" y="2"/>
                        </a:lnTo>
                        <a:lnTo>
                          <a:pt x="11" y="6"/>
                        </a:lnTo>
                        <a:lnTo>
                          <a:pt x="6" y="10"/>
                        </a:lnTo>
                        <a:lnTo>
                          <a:pt x="4" y="8"/>
                        </a:lnTo>
                        <a:lnTo>
                          <a:pt x="2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38" name="Freeform 229"/>
                  <p:cNvSpPr>
                    <a:spLocks noChangeAspect="1"/>
                  </p:cNvSpPr>
                  <p:nvPr/>
                </p:nvSpPr>
                <p:spPr bwMode="gray">
                  <a:xfrm>
                    <a:off x="3527" y="1980"/>
                    <a:ext cx="14" cy="11"/>
                  </a:xfrm>
                  <a:custGeom>
                    <a:avLst/>
                    <a:gdLst>
                      <a:gd name="T0" fmla="*/ 4 w 14"/>
                      <a:gd name="T1" fmla="*/ 5 h 9"/>
                      <a:gd name="T2" fmla="*/ 2 w 14"/>
                      <a:gd name="T3" fmla="*/ 2 h 9"/>
                      <a:gd name="T4" fmla="*/ 0 w 14"/>
                      <a:gd name="T5" fmla="*/ 2 h 9"/>
                      <a:gd name="T6" fmla="*/ 0 w 14"/>
                      <a:gd name="T7" fmla="*/ 0 h 9"/>
                      <a:gd name="T8" fmla="*/ 4 w 14"/>
                      <a:gd name="T9" fmla="*/ 0 h 9"/>
                      <a:gd name="T10" fmla="*/ 8 w 14"/>
                      <a:gd name="T11" fmla="*/ 2 h 9"/>
                      <a:gd name="T12" fmla="*/ 10 w 14"/>
                      <a:gd name="T13" fmla="*/ 0 h 9"/>
                      <a:gd name="T14" fmla="*/ 14 w 14"/>
                      <a:gd name="T15" fmla="*/ 2 h 9"/>
                      <a:gd name="T16" fmla="*/ 14 w 14"/>
                      <a:gd name="T17" fmla="*/ 5 h 9"/>
                      <a:gd name="T18" fmla="*/ 10 w 14"/>
                      <a:gd name="T19" fmla="*/ 7 h 9"/>
                      <a:gd name="T20" fmla="*/ 10 w 14"/>
                      <a:gd name="T21" fmla="*/ 9 h 9"/>
                      <a:gd name="T22" fmla="*/ 8 w 14"/>
                      <a:gd name="T23" fmla="*/ 9 h 9"/>
                      <a:gd name="T24" fmla="*/ 10 w 14"/>
                      <a:gd name="T25" fmla="*/ 5 h 9"/>
                      <a:gd name="T26" fmla="*/ 8 w 14"/>
                      <a:gd name="T27" fmla="*/ 7 h 9"/>
                      <a:gd name="T28" fmla="*/ 4 w 14"/>
                      <a:gd name="T29" fmla="*/ 5 h 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4"/>
                      <a:gd name="T46" fmla="*/ 0 h 9"/>
                      <a:gd name="T47" fmla="*/ 14 w 14"/>
                      <a:gd name="T48" fmla="*/ 9 h 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4" h="9">
                        <a:moveTo>
                          <a:pt x="4" y="5"/>
                        </a:move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8" y="2"/>
                        </a:lnTo>
                        <a:lnTo>
                          <a:pt x="10" y="0"/>
                        </a:lnTo>
                        <a:lnTo>
                          <a:pt x="14" y="2"/>
                        </a:lnTo>
                        <a:lnTo>
                          <a:pt x="14" y="5"/>
                        </a:lnTo>
                        <a:lnTo>
                          <a:pt x="10" y="7"/>
                        </a:lnTo>
                        <a:lnTo>
                          <a:pt x="10" y="9"/>
                        </a:lnTo>
                        <a:lnTo>
                          <a:pt x="8" y="9"/>
                        </a:lnTo>
                        <a:lnTo>
                          <a:pt x="10" y="5"/>
                        </a:lnTo>
                        <a:lnTo>
                          <a:pt x="8" y="7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39" name="Freeform 230"/>
                  <p:cNvSpPr>
                    <a:spLocks noChangeAspect="1"/>
                  </p:cNvSpPr>
                  <p:nvPr/>
                </p:nvSpPr>
                <p:spPr bwMode="gray">
                  <a:xfrm>
                    <a:off x="3543" y="1983"/>
                    <a:ext cx="12" cy="10"/>
                  </a:xfrm>
                  <a:custGeom>
                    <a:avLst/>
                    <a:gdLst>
                      <a:gd name="T0" fmla="*/ 8 w 13"/>
                      <a:gd name="T1" fmla="*/ 9 h 9"/>
                      <a:gd name="T2" fmla="*/ 6 w 13"/>
                      <a:gd name="T3" fmla="*/ 7 h 9"/>
                      <a:gd name="T4" fmla="*/ 2 w 13"/>
                      <a:gd name="T5" fmla="*/ 9 h 9"/>
                      <a:gd name="T6" fmla="*/ 0 w 13"/>
                      <a:gd name="T7" fmla="*/ 7 h 9"/>
                      <a:gd name="T8" fmla="*/ 4 w 13"/>
                      <a:gd name="T9" fmla="*/ 5 h 9"/>
                      <a:gd name="T10" fmla="*/ 2 w 13"/>
                      <a:gd name="T11" fmla="*/ 3 h 9"/>
                      <a:gd name="T12" fmla="*/ 6 w 13"/>
                      <a:gd name="T13" fmla="*/ 0 h 9"/>
                      <a:gd name="T14" fmla="*/ 13 w 13"/>
                      <a:gd name="T15" fmla="*/ 0 h 9"/>
                      <a:gd name="T16" fmla="*/ 13 w 13"/>
                      <a:gd name="T17" fmla="*/ 5 h 9"/>
                      <a:gd name="T18" fmla="*/ 8 w 13"/>
                      <a:gd name="T19" fmla="*/ 9 h 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"/>
                      <a:gd name="T31" fmla="*/ 0 h 9"/>
                      <a:gd name="T32" fmla="*/ 13 w 13"/>
                      <a:gd name="T33" fmla="*/ 9 h 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" h="9">
                        <a:moveTo>
                          <a:pt x="8" y="9"/>
                        </a:moveTo>
                        <a:lnTo>
                          <a:pt x="6" y="7"/>
                        </a:lnTo>
                        <a:lnTo>
                          <a:pt x="2" y="9"/>
                        </a:lnTo>
                        <a:lnTo>
                          <a:pt x="0" y="7"/>
                        </a:lnTo>
                        <a:lnTo>
                          <a:pt x="4" y="5"/>
                        </a:lnTo>
                        <a:lnTo>
                          <a:pt x="2" y="3"/>
                        </a:lnTo>
                        <a:lnTo>
                          <a:pt x="6" y="0"/>
                        </a:lnTo>
                        <a:lnTo>
                          <a:pt x="13" y="0"/>
                        </a:lnTo>
                        <a:lnTo>
                          <a:pt x="13" y="5"/>
                        </a:lnTo>
                        <a:lnTo>
                          <a:pt x="8" y="9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40" name="Freeform 231"/>
                  <p:cNvSpPr>
                    <a:spLocks noChangeAspect="1"/>
                  </p:cNvSpPr>
                  <p:nvPr/>
                </p:nvSpPr>
                <p:spPr bwMode="gray">
                  <a:xfrm>
                    <a:off x="3555" y="1980"/>
                    <a:ext cx="34" cy="17"/>
                  </a:xfrm>
                  <a:custGeom>
                    <a:avLst/>
                    <a:gdLst>
                      <a:gd name="T0" fmla="*/ 10 w 33"/>
                      <a:gd name="T1" fmla="*/ 13 h 15"/>
                      <a:gd name="T2" fmla="*/ 2 w 33"/>
                      <a:gd name="T3" fmla="*/ 15 h 15"/>
                      <a:gd name="T4" fmla="*/ 0 w 33"/>
                      <a:gd name="T5" fmla="*/ 13 h 15"/>
                      <a:gd name="T6" fmla="*/ 2 w 33"/>
                      <a:gd name="T7" fmla="*/ 9 h 15"/>
                      <a:gd name="T8" fmla="*/ 2 w 33"/>
                      <a:gd name="T9" fmla="*/ 7 h 15"/>
                      <a:gd name="T10" fmla="*/ 6 w 33"/>
                      <a:gd name="T11" fmla="*/ 5 h 15"/>
                      <a:gd name="T12" fmla="*/ 10 w 33"/>
                      <a:gd name="T13" fmla="*/ 5 h 15"/>
                      <a:gd name="T14" fmla="*/ 12 w 33"/>
                      <a:gd name="T15" fmla="*/ 7 h 15"/>
                      <a:gd name="T16" fmla="*/ 16 w 33"/>
                      <a:gd name="T17" fmla="*/ 7 h 15"/>
                      <a:gd name="T18" fmla="*/ 20 w 33"/>
                      <a:gd name="T19" fmla="*/ 7 h 15"/>
                      <a:gd name="T20" fmla="*/ 18 w 33"/>
                      <a:gd name="T21" fmla="*/ 5 h 15"/>
                      <a:gd name="T22" fmla="*/ 14 w 33"/>
                      <a:gd name="T23" fmla="*/ 5 h 15"/>
                      <a:gd name="T24" fmla="*/ 12 w 33"/>
                      <a:gd name="T25" fmla="*/ 0 h 15"/>
                      <a:gd name="T26" fmla="*/ 16 w 33"/>
                      <a:gd name="T27" fmla="*/ 0 h 15"/>
                      <a:gd name="T28" fmla="*/ 20 w 33"/>
                      <a:gd name="T29" fmla="*/ 2 h 15"/>
                      <a:gd name="T30" fmla="*/ 22 w 33"/>
                      <a:gd name="T31" fmla="*/ 2 h 15"/>
                      <a:gd name="T32" fmla="*/ 26 w 33"/>
                      <a:gd name="T33" fmla="*/ 5 h 15"/>
                      <a:gd name="T34" fmla="*/ 31 w 33"/>
                      <a:gd name="T35" fmla="*/ 5 h 15"/>
                      <a:gd name="T36" fmla="*/ 33 w 33"/>
                      <a:gd name="T37" fmla="*/ 7 h 15"/>
                      <a:gd name="T38" fmla="*/ 28 w 33"/>
                      <a:gd name="T39" fmla="*/ 9 h 15"/>
                      <a:gd name="T40" fmla="*/ 24 w 33"/>
                      <a:gd name="T41" fmla="*/ 11 h 15"/>
                      <a:gd name="T42" fmla="*/ 18 w 33"/>
                      <a:gd name="T43" fmla="*/ 11 h 15"/>
                      <a:gd name="T44" fmla="*/ 10 w 33"/>
                      <a:gd name="T45" fmla="*/ 13 h 15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33"/>
                      <a:gd name="T70" fmla="*/ 0 h 15"/>
                      <a:gd name="T71" fmla="*/ 33 w 33"/>
                      <a:gd name="T72" fmla="*/ 15 h 15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33" h="15">
                        <a:moveTo>
                          <a:pt x="10" y="13"/>
                        </a:moveTo>
                        <a:lnTo>
                          <a:pt x="2" y="15"/>
                        </a:lnTo>
                        <a:lnTo>
                          <a:pt x="0" y="13"/>
                        </a:lnTo>
                        <a:lnTo>
                          <a:pt x="2" y="9"/>
                        </a:lnTo>
                        <a:lnTo>
                          <a:pt x="2" y="7"/>
                        </a:lnTo>
                        <a:lnTo>
                          <a:pt x="6" y="5"/>
                        </a:lnTo>
                        <a:lnTo>
                          <a:pt x="10" y="5"/>
                        </a:lnTo>
                        <a:lnTo>
                          <a:pt x="12" y="7"/>
                        </a:lnTo>
                        <a:lnTo>
                          <a:pt x="16" y="7"/>
                        </a:lnTo>
                        <a:lnTo>
                          <a:pt x="20" y="7"/>
                        </a:lnTo>
                        <a:lnTo>
                          <a:pt x="18" y="5"/>
                        </a:lnTo>
                        <a:lnTo>
                          <a:pt x="14" y="5"/>
                        </a:lnTo>
                        <a:lnTo>
                          <a:pt x="12" y="0"/>
                        </a:lnTo>
                        <a:lnTo>
                          <a:pt x="16" y="0"/>
                        </a:lnTo>
                        <a:lnTo>
                          <a:pt x="20" y="2"/>
                        </a:lnTo>
                        <a:lnTo>
                          <a:pt x="22" y="2"/>
                        </a:lnTo>
                        <a:lnTo>
                          <a:pt x="26" y="5"/>
                        </a:lnTo>
                        <a:lnTo>
                          <a:pt x="31" y="5"/>
                        </a:lnTo>
                        <a:lnTo>
                          <a:pt x="33" y="7"/>
                        </a:lnTo>
                        <a:lnTo>
                          <a:pt x="28" y="9"/>
                        </a:lnTo>
                        <a:lnTo>
                          <a:pt x="24" y="11"/>
                        </a:lnTo>
                        <a:lnTo>
                          <a:pt x="18" y="11"/>
                        </a:lnTo>
                        <a:lnTo>
                          <a:pt x="10" y="13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41" name="Freeform 232"/>
                  <p:cNvSpPr>
                    <a:spLocks noChangeAspect="1"/>
                  </p:cNvSpPr>
                  <p:nvPr/>
                </p:nvSpPr>
                <p:spPr bwMode="gray">
                  <a:xfrm>
                    <a:off x="3591" y="1983"/>
                    <a:ext cx="45" cy="10"/>
                  </a:xfrm>
                  <a:custGeom>
                    <a:avLst/>
                    <a:gdLst>
                      <a:gd name="T0" fmla="*/ 8 w 45"/>
                      <a:gd name="T1" fmla="*/ 7 h 9"/>
                      <a:gd name="T2" fmla="*/ 2 w 45"/>
                      <a:gd name="T3" fmla="*/ 7 h 9"/>
                      <a:gd name="T4" fmla="*/ 0 w 45"/>
                      <a:gd name="T5" fmla="*/ 5 h 9"/>
                      <a:gd name="T6" fmla="*/ 6 w 45"/>
                      <a:gd name="T7" fmla="*/ 0 h 9"/>
                      <a:gd name="T8" fmla="*/ 12 w 45"/>
                      <a:gd name="T9" fmla="*/ 0 h 9"/>
                      <a:gd name="T10" fmla="*/ 22 w 45"/>
                      <a:gd name="T11" fmla="*/ 5 h 9"/>
                      <a:gd name="T12" fmla="*/ 26 w 45"/>
                      <a:gd name="T13" fmla="*/ 3 h 9"/>
                      <a:gd name="T14" fmla="*/ 33 w 45"/>
                      <a:gd name="T15" fmla="*/ 3 h 9"/>
                      <a:gd name="T16" fmla="*/ 35 w 45"/>
                      <a:gd name="T17" fmla="*/ 5 h 9"/>
                      <a:gd name="T18" fmla="*/ 41 w 45"/>
                      <a:gd name="T19" fmla="*/ 0 h 9"/>
                      <a:gd name="T20" fmla="*/ 45 w 45"/>
                      <a:gd name="T21" fmla="*/ 0 h 9"/>
                      <a:gd name="T22" fmla="*/ 45 w 45"/>
                      <a:gd name="T23" fmla="*/ 0 h 9"/>
                      <a:gd name="T24" fmla="*/ 43 w 45"/>
                      <a:gd name="T25" fmla="*/ 3 h 9"/>
                      <a:gd name="T26" fmla="*/ 39 w 45"/>
                      <a:gd name="T27" fmla="*/ 5 h 9"/>
                      <a:gd name="T28" fmla="*/ 29 w 45"/>
                      <a:gd name="T29" fmla="*/ 9 h 9"/>
                      <a:gd name="T30" fmla="*/ 24 w 45"/>
                      <a:gd name="T31" fmla="*/ 9 h 9"/>
                      <a:gd name="T32" fmla="*/ 20 w 45"/>
                      <a:gd name="T33" fmla="*/ 9 h 9"/>
                      <a:gd name="T34" fmla="*/ 14 w 45"/>
                      <a:gd name="T35" fmla="*/ 9 h 9"/>
                      <a:gd name="T36" fmla="*/ 10 w 45"/>
                      <a:gd name="T37" fmla="*/ 9 h 9"/>
                      <a:gd name="T38" fmla="*/ 8 w 45"/>
                      <a:gd name="T39" fmla="*/ 7 h 9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45"/>
                      <a:gd name="T61" fmla="*/ 0 h 9"/>
                      <a:gd name="T62" fmla="*/ 45 w 45"/>
                      <a:gd name="T63" fmla="*/ 9 h 9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45" h="9">
                        <a:moveTo>
                          <a:pt x="8" y="7"/>
                        </a:moveTo>
                        <a:lnTo>
                          <a:pt x="2" y="7"/>
                        </a:lnTo>
                        <a:lnTo>
                          <a:pt x="0" y="5"/>
                        </a:lnTo>
                        <a:lnTo>
                          <a:pt x="6" y="0"/>
                        </a:lnTo>
                        <a:lnTo>
                          <a:pt x="12" y="0"/>
                        </a:lnTo>
                        <a:lnTo>
                          <a:pt x="22" y="5"/>
                        </a:lnTo>
                        <a:lnTo>
                          <a:pt x="26" y="3"/>
                        </a:lnTo>
                        <a:lnTo>
                          <a:pt x="33" y="3"/>
                        </a:lnTo>
                        <a:lnTo>
                          <a:pt x="35" y="5"/>
                        </a:lnTo>
                        <a:lnTo>
                          <a:pt x="41" y="0"/>
                        </a:lnTo>
                        <a:lnTo>
                          <a:pt x="45" y="0"/>
                        </a:lnTo>
                        <a:lnTo>
                          <a:pt x="43" y="3"/>
                        </a:lnTo>
                        <a:lnTo>
                          <a:pt x="39" y="5"/>
                        </a:lnTo>
                        <a:lnTo>
                          <a:pt x="29" y="9"/>
                        </a:lnTo>
                        <a:lnTo>
                          <a:pt x="24" y="9"/>
                        </a:lnTo>
                        <a:lnTo>
                          <a:pt x="20" y="9"/>
                        </a:lnTo>
                        <a:lnTo>
                          <a:pt x="14" y="9"/>
                        </a:lnTo>
                        <a:lnTo>
                          <a:pt x="10" y="9"/>
                        </a:ln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42" name="Freeform 233"/>
                  <p:cNvSpPr>
                    <a:spLocks noChangeAspect="1"/>
                  </p:cNvSpPr>
                  <p:nvPr/>
                </p:nvSpPr>
                <p:spPr bwMode="gray">
                  <a:xfrm>
                    <a:off x="3637" y="1980"/>
                    <a:ext cx="9" cy="5"/>
                  </a:xfrm>
                  <a:custGeom>
                    <a:avLst/>
                    <a:gdLst>
                      <a:gd name="T0" fmla="*/ 0 w 8"/>
                      <a:gd name="T1" fmla="*/ 2 h 5"/>
                      <a:gd name="T2" fmla="*/ 2 w 8"/>
                      <a:gd name="T3" fmla="*/ 2 h 5"/>
                      <a:gd name="T4" fmla="*/ 6 w 8"/>
                      <a:gd name="T5" fmla="*/ 0 h 5"/>
                      <a:gd name="T6" fmla="*/ 8 w 8"/>
                      <a:gd name="T7" fmla="*/ 2 h 5"/>
                      <a:gd name="T8" fmla="*/ 4 w 8"/>
                      <a:gd name="T9" fmla="*/ 5 h 5"/>
                      <a:gd name="T10" fmla="*/ 2 w 8"/>
                      <a:gd name="T11" fmla="*/ 5 h 5"/>
                      <a:gd name="T12" fmla="*/ 4 w 8"/>
                      <a:gd name="T13" fmla="*/ 2 h 5"/>
                      <a:gd name="T14" fmla="*/ 0 w 8"/>
                      <a:gd name="T15" fmla="*/ 2 h 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"/>
                      <a:gd name="T25" fmla="*/ 0 h 5"/>
                      <a:gd name="T26" fmla="*/ 8 w 8"/>
                      <a:gd name="T27" fmla="*/ 5 h 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" h="5">
                        <a:moveTo>
                          <a:pt x="0" y="2"/>
                        </a:moveTo>
                        <a:lnTo>
                          <a:pt x="2" y="2"/>
                        </a:lnTo>
                        <a:lnTo>
                          <a:pt x="6" y="0"/>
                        </a:lnTo>
                        <a:lnTo>
                          <a:pt x="8" y="2"/>
                        </a:lnTo>
                        <a:lnTo>
                          <a:pt x="4" y="5"/>
                        </a:lnTo>
                        <a:lnTo>
                          <a:pt x="2" y="5"/>
                        </a:lnTo>
                        <a:lnTo>
                          <a:pt x="4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43" name="Freeform 234"/>
                  <p:cNvSpPr>
                    <a:spLocks noChangeAspect="1"/>
                  </p:cNvSpPr>
                  <p:nvPr/>
                </p:nvSpPr>
                <p:spPr bwMode="gray">
                  <a:xfrm>
                    <a:off x="3646" y="1983"/>
                    <a:ext cx="3" cy="5"/>
                  </a:xfrm>
                  <a:custGeom>
                    <a:avLst/>
                    <a:gdLst>
                      <a:gd name="T0" fmla="*/ 2 w 4"/>
                      <a:gd name="T1" fmla="*/ 5 h 5"/>
                      <a:gd name="T2" fmla="*/ 0 w 4"/>
                      <a:gd name="T3" fmla="*/ 3 h 5"/>
                      <a:gd name="T4" fmla="*/ 2 w 4"/>
                      <a:gd name="T5" fmla="*/ 0 h 5"/>
                      <a:gd name="T6" fmla="*/ 4 w 4"/>
                      <a:gd name="T7" fmla="*/ 0 h 5"/>
                      <a:gd name="T8" fmla="*/ 2 w 4"/>
                      <a:gd name="T9" fmla="*/ 5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5"/>
                      <a:gd name="T17" fmla="*/ 4 w 4"/>
                      <a:gd name="T18" fmla="*/ 5 h 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5">
                        <a:moveTo>
                          <a:pt x="2" y="5"/>
                        </a:moveTo>
                        <a:lnTo>
                          <a:pt x="0" y="3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44" name="Freeform 235"/>
                  <p:cNvSpPr>
                    <a:spLocks noChangeAspect="1"/>
                  </p:cNvSpPr>
                  <p:nvPr/>
                </p:nvSpPr>
                <p:spPr bwMode="gray">
                  <a:xfrm>
                    <a:off x="3652" y="1980"/>
                    <a:ext cx="10" cy="5"/>
                  </a:xfrm>
                  <a:custGeom>
                    <a:avLst/>
                    <a:gdLst>
                      <a:gd name="T0" fmla="*/ 4 w 10"/>
                      <a:gd name="T1" fmla="*/ 5 h 5"/>
                      <a:gd name="T2" fmla="*/ 0 w 10"/>
                      <a:gd name="T3" fmla="*/ 5 h 5"/>
                      <a:gd name="T4" fmla="*/ 0 w 10"/>
                      <a:gd name="T5" fmla="*/ 0 h 5"/>
                      <a:gd name="T6" fmla="*/ 2 w 10"/>
                      <a:gd name="T7" fmla="*/ 0 h 5"/>
                      <a:gd name="T8" fmla="*/ 8 w 10"/>
                      <a:gd name="T9" fmla="*/ 2 h 5"/>
                      <a:gd name="T10" fmla="*/ 10 w 10"/>
                      <a:gd name="T11" fmla="*/ 5 h 5"/>
                      <a:gd name="T12" fmla="*/ 4 w 10"/>
                      <a:gd name="T13" fmla="*/ 5 h 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"/>
                      <a:gd name="T22" fmla="*/ 0 h 5"/>
                      <a:gd name="T23" fmla="*/ 10 w 10"/>
                      <a:gd name="T24" fmla="*/ 5 h 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" h="5">
                        <a:moveTo>
                          <a:pt x="4" y="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8" y="2"/>
                        </a:lnTo>
                        <a:lnTo>
                          <a:pt x="10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45" name="Freeform 236"/>
                  <p:cNvSpPr>
                    <a:spLocks noChangeAspect="1"/>
                  </p:cNvSpPr>
                  <p:nvPr/>
                </p:nvSpPr>
                <p:spPr bwMode="gray">
                  <a:xfrm>
                    <a:off x="3668" y="1971"/>
                    <a:ext cx="14" cy="7"/>
                  </a:xfrm>
                  <a:custGeom>
                    <a:avLst/>
                    <a:gdLst>
                      <a:gd name="T0" fmla="*/ 0 w 14"/>
                      <a:gd name="T1" fmla="*/ 6 h 6"/>
                      <a:gd name="T2" fmla="*/ 0 w 14"/>
                      <a:gd name="T3" fmla="*/ 2 h 6"/>
                      <a:gd name="T4" fmla="*/ 4 w 14"/>
                      <a:gd name="T5" fmla="*/ 0 h 6"/>
                      <a:gd name="T6" fmla="*/ 6 w 14"/>
                      <a:gd name="T7" fmla="*/ 2 h 6"/>
                      <a:gd name="T8" fmla="*/ 10 w 14"/>
                      <a:gd name="T9" fmla="*/ 0 h 6"/>
                      <a:gd name="T10" fmla="*/ 14 w 14"/>
                      <a:gd name="T11" fmla="*/ 2 h 6"/>
                      <a:gd name="T12" fmla="*/ 10 w 14"/>
                      <a:gd name="T13" fmla="*/ 4 h 6"/>
                      <a:gd name="T14" fmla="*/ 6 w 14"/>
                      <a:gd name="T15" fmla="*/ 4 h 6"/>
                      <a:gd name="T16" fmla="*/ 2 w 14"/>
                      <a:gd name="T17" fmla="*/ 4 h 6"/>
                      <a:gd name="T18" fmla="*/ 0 w 14"/>
                      <a:gd name="T19" fmla="*/ 6 h 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"/>
                      <a:gd name="T31" fmla="*/ 0 h 6"/>
                      <a:gd name="T32" fmla="*/ 14 w 14"/>
                      <a:gd name="T33" fmla="*/ 6 h 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" h="6">
                        <a:moveTo>
                          <a:pt x="0" y="6"/>
                        </a:move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6" y="2"/>
                        </a:lnTo>
                        <a:lnTo>
                          <a:pt x="10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4"/>
                        </a:lnTo>
                        <a:lnTo>
                          <a:pt x="2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46" name="Freeform 237"/>
                  <p:cNvSpPr>
                    <a:spLocks noChangeAspect="1"/>
                  </p:cNvSpPr>
                  <p:nvPr/>
                </p:nvSpPr>
                <p:spPr bwMode="gray">
                  <a:xfrm>
                    <a:off x="3580" y="2003"/>
                    <a:ext cx="25" cy="14"/>
                  </a:xfrm>
                  <a:custGeom>
                    <a:avLst/>
                    <a:gdLst>
                      <a:gd name="T0" fmla="*/ 17 w 25"/>
                      <a:gd name="T1" fmla="*/ 12 h 12"/>
                      <a:gd name="T2" fmla="*/ 21 w 25"/>
                      <a:gd name="T3" fmla="*/ 12 h 12"/>
                      <a:gd name="T4" fmla="*/ 25 w 25"/>
                      <a:gd name="T5" fmla="*/ 8 h 12"/>
                      <a:gd name="T6" fmla="*/ 23 w 25"/>
                      <a:gd name="T7" fmla="*/ 6 h 12"/>
                      <a:gd name="T8" fmla="*/ 21 w 25"/>
                      <a:gd name="T9" fmla="*/ 4 h 12"/>
                      <a:gd name="T10" fmla="*/ 15 w 25"/>
                      <a:gd name="T11" fmla="*/ 0 h 12"/>
                      <a:gd name="T12" fmla="*/ 13 w 25"/>
                      <a:gd name="T13" fmla="*/ 0 h 12"/>
                      <a:gd name="T14" fmla="*/ 11 w 25"/>
                      <a:gd name="T15" fmla="*/ 0 h 12"/>
                      <a:gd name="T16" fmla="*/ 4 w 25"/>
                      <a:gd name="T17" fmla="*/ 0 h 12"/>
                      <a:gd name="T18" fmla="*/ 0 w 25"/>
                      <a:gd name="T19" fmla="*/ 2 h 12"/>
                      <a:gd name="T20" fmla="*/ 2 w 25"/>
                      <a:gd name="T21" fmla="*/ 6 h 12"/>
                      <a:gd name="T22" fmla="*/ 9 w 25"/>
                      <a:gd name="T23" fmla="*/ 6 h 12"/>
                      <a:gd name="T24" fmla="*/ 11 w 25"/>
                      <a:gd name="T25" fmla="*/ 6 h 12"/>
                      <a:gd name="T26" fmla="*/ 11 w 25"/>
                      <a:gd name="T27" fmla="*/ 8 h 12"/>
                      <a:gd name="T28" fmla="*/ 15 w 25"/>
                      <a:gd name="T29" fmla="*/ 8 h 12"/>
                      <a:gd name="T30" fmla="*/ 17 w 25"/>
                      <a:gd name="T31" fmla="*/ 12 h 1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5"/>
                      <a:gd name="T49" fmla="*/ 0 h 12"/>
                      <a:gd name="T50" fmla="*/ 25 w 25"/>
                      <a:gd name="T51" fmla="*/ 12 h 1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5" h="12">
                        <a:moveTo>
                          <a:pt x="17" y="12"/>
                        </a:moveTo>
                        <a:lnTo>
                          <a:pt x="21" y="12"/>
                        </a:lnTo>
                        <a:lnTo>
                          <a:pt x="25" y="8"/>
                        </a:lnTo>
                        <a:lnTo>
                          <a:pt x="23" y="6"/>
                        </a:lnTo>
                        <a:lnTo>
                          <a:pt x="21" y="4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2" y="6"/>
                        </a:lnTo>
                        <a:lnTo>
                          <a:pt x="9" y="6"/>
                        </a:lnTo>
                        <a:lnTo>
                          <a:pt x="11" y="6"/>
                        </a:lnTo>
                        <a:lnTo>
                          <a:pt x="11" y="8"/>
                        </a:lnTo>
                        <a:lnTo>
                          <a:pt x="15" y="8"/>
                        </a:lnTo>
                        <a:lnTo>
                          <a:pt x="17" y="1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47" name="Freeform 238"/>
                  <p:cNvSpPr>
                    <a:spLocks noChangeAspect="1"/>
                  </p:cNvSpPr>
                  <p:nvPr/>
                </p:nvSpPr>
                <p:spPr bwMode="gray">
                  <a:xfrm>
                    <a:off x="3627" y="2021"/>
                    <a:ext cx="10" cy="9"/>
                  </a:xfrm>
                  <a:custGeom>
                    <a:avLst/>
                    <a:gdLst>
                      <a:gd name="T0" fmla="*/ 2 w 10"/>
                      <a:gd name="T1" fmla="*/ 7 h 7"/>
                      <a:gd name="T2" fmla="*/ 0 w 10"/>
                      <a:gd name="T3" fmla="*/ 3 h 7"/>
                      <a:gd name="T4" fmla="*/ 2 w 10"/>
                      <a:gd name="T5" fmla="*/ 3 h 7"/>
                      <a:gd name="T6" fmla="*/ 8 w 10"/>
                      <a:gd name="T7" fmla="*/ 0 h 7"/>
                      <a:gd name="T8" fmla="*/ 10 w 10"/>
                      <a:gd name="T9" fmla="*/ 0 h 7"/>
                      <a:gd name="T10" fmla="*/ 10 w 10"/>
                      <a:gd name="T11" fmla="*/ 0 h 7"/>
                      <a:gd name="T12" fmla="*/ 4 w 10"/>
                      <a:gd name="T13" fmla="*/ 5 h 7"/>
                      <a:gd name="T14" fmla="*/ 2 w 10"/>
                      <a:gd name="T15" fmla="*/ 7 h 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"/>
                      <a:gd name="T25" fmla="*/ 0 h 7"/>
                      <a:gd name="T26" fmla="*/ 10 w 10"/>
                      <a:gd name="T27" fmla="*/ 7 h 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" h="7">
                        <a:moveTo>
                          <a:pt x="2" y="7"/>
                        </a:move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4" y="5"/>
                        </a:lnTo>
                        <a:lnTo>
                          <a:pt x="2" y="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48" name="Freeform 239"/>
                  <p:cNvSpPr>
                    <a:spLocks noChangeAspect="1"/>
                  </p:cNvSpPr>
                  <p:nvPr/>
                </p:nvSpPr>
                <p:spPr bwMode="gray">
                  <a:xfrm>
                    <a:off x="3676" y="1896"/>
                    <a:ext cx="14" cy="12"/>
                  </a:xfrm>
                  <a:custGeom>
                    <a:avLst/>
                    <a:gdLst>
                      <a:gd name="T0" fmla="*/ 13 w 15"/>
                      <a:gd name="T1" fmla="*/ 2 h 11"/>
                      <a:gd name="T2" fmla="*/ 13 w 15"/>
                      <a:gd name="T3" fmla="*/ 4 h 11"/>
                      <a:gd name="T4" fmla="*/ 15 w 15"/>
                      <a:gd name="T5" fmla="*/ 4 h 11"/>
                      <a:gd name="T6" fmla="*/ 15 w 15"/>
                      <a:gd name="T7" fmla="*/ 6 h 11"/>
                      <a:gd name="T8" fmla="*/ 9 w 15"/>
                      <a:gd name="T9" fmla="*/ 11 h 11"/>
                      <a:gd name="T10" fmla="*/ 0 w 15"/>
                      <a:gd name="T11" fmla="*/ 8 h 11"/>
                      <a:gd name="T12" fmla="*/ 0 w 15"/>
                      <a:gd name="T13" fmla="*/ 2 h 11"/>
                      <a:gd name="T14" fmla="*/ 2 w 15"/>
                      <a:gd name="T15" fmla="*/ 0 h 11"/>
                      <a:gd name="T16" fmla="*/ 9 w 15"/>
                      <a:gd name="T17" fmla="*/ 0 h 11"/>
                      <a:gd name="T18" fmla="*/ 13 w 15"/>
                      <a:gd name="T19" fmla="*/ 2 h 1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"/>
                      <a:gd name="T31" fmla="*/ 0 h 11"/>
                      <a:gd name="T32" fmla="*/ 15 w 15"/>
                      <a:gd name="T33" fmla="*/ 11 h 1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" h="11">
                        <a:moveTo>
                          <a:pt x="13" y="2"/>
                        </a:moveTo>
                        <a:lnTo>
                          <a:pt x="13" y="4"/>
                        </a:lnTo>
                        <a:lnTo>
                          <a:pt x="15" y="4"/>
                        </a:lnTo>
                        <a:lnTo>
                          <a:pt x="15" y="6"/>
                        </a:lnTo>
                        <a:lnTo>
                          <a:pt x="9" y="11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9" y="0"/>
                        </a:lnTo>
                        <a:lnTo>
                          <a:pt x="13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49" name="Freeform 240"/>
                  <p:cNvSpPr>
                    <a:spLocks noChangeAspect="1"/>
                  </p:cNvSpPr>
                  <p:nvPr/>
                </p:nvSpPr>
                <p:spPr bwMode="gray">
                  <a:xfrm>
                    <a:off x="3697" y="1889"/>
                    <a:ext cx="36" cy="19"/>
                  </a:xfrm>
                  <a:custGeom>
                    <a:avLst/>
                    <a:gdLst>
                      <a:gd name="T0" fmla="*/ 0 w 37"/>
                      <a:gd name="T1" fmla="*/ 8 h 15"/>
                      <a:gd name="T2" fmla="*/ 2 w 37"/>
                      <a:gd name="T3" fmla="*/ 6 h 15"/>
                      <a:gd name="T4" fmla="*/ 4 w 37"/>
                      <a:gd name="T5" fmla="*/ 4 h 15"/>
                      <a:gd name="T6" fmla="*/ 6 w 37"/>
                      <a:gd name="T7" fmla="*/ 0 h 15"/>
                      <a:gd name="T8" fmla="*/ 16 w 37"/>
                      <a:gd name="T9" fmla="*/ 0 h 15"/>
                      <a:gd name="T10" fmla="*/ 18 w 37"/>
                      <a:gd name="T11" fmla="*/ 0 h 15"/>
                      <a:gd name="T12" fmla="*/ 21 w 37"/>
                      <a:gd name="T13" fmla="*/ 0 h 15"/>
                      <a:gd name="T14" fmla="*/ 29 w 37"/>
                      <a:gd name="T15" fmla="*/ 2 h 15"/>
                      <a:gd name="T16" fmla="*/ 35 w 37"/>
                      <a:gd name="T17" fmla="*/ 4 h 15"/>
                      <a:gd name="T18" fmla="*/ 37 w 37"/>
                      <a:gd name="T19" fmla="*/ 8 h 15"/>
                      <a:gd name="T20" fmla="*/ 37 w 37"/>
                      <a:gd name="T21" fmla="*/ 10 h 15"/>
                      <a:gd name="T22" fmla="*/ 37 w 37"/>
                      <a:gd name="T23" fmla="*/ 15 h 15"/>
                      <a:gd name="T24" fmla="*/ 29 w 37"/>
                      <a:gd name="T25" fmla="*/ 8 h 15"/>
                      <a:gd name="T26" fmla="*/ 25 w 37"/>
                      <a:gd name="T27" fmla="*/ 6 h 15"/>
                      <a:gd name="T28" fmla="*/ 23 w 37"/>
                      <a:gd name="T29" fmla="*/ 8 h 15"/>
                      <a:gd name="T30" fmla="*/ 14 w 37"/>
                      <a:gd name="T31" fmla="*/ 6 h 15"/>
                      <a:gd name="T32" fmla="*/ 8 w 37"/>
                      <a:gd name="T33" fmla="*/ 8 h 15"/>
                      <a:gd name="T34" fmla="*/ 6 w 37"/>
                      <a:gd name="T35" fmla="*/ 6 h 15"/>
                      <a:gd name="T36" fmla="*/ 4 w 37"/>
                      <a:gd name="T37" fmla="*/ 8 h 15"/>
                      <a:gd name="T38" fmla="*/ 0 w 37"/>
                      <a:gd name="T39" fmla="*/ 8 h 15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37"/>
                      <a:gd name="T61" fmla="*/ 0 h 15"/>
                      <a:gd name="T62" fmla="*/ 37 w 37"/>
                      <a:gd name="T63" fmla="*/ 15 h 15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37" h="15">
                        <a:moveTo>
                          <a:pt x="0" y="8"/>
                        </a:moveTo>
                        <a:lnTo>
                          <a:pt x="2" y="6"/>
                        </a:lnTo>
                        <a:lnTo>
                          <a:pt x="4" y="4"/>
                        </a:lnTo>
                        <a:lnTo>
                          <a:pt x="6" y="0"/>
                        </a:lnTo>
                        <a:lnTo>
                          <a:pt x="16" y="0"/>
                        </a:lnTo>
                        <a:lnTo>
                          <a:pt x="18" y="0"/>
                        </a:lnTo>
                        <a:lnTo>
                          <a:pt x="21" y="0"/>
                        </a:lnTo>
                        <a:lnTo>
                          <a:pt x="29" y="2"/>
                        </a:lnTo>
                        <a:lnTo>
                          <a:pt x="35" y="4"/>
                        </a:lnTo>
                        <a:lnTo>
                          <a:pt x="37" y="8"/>
                        </a:lnTo>
                        <a:lnTo>
                          <a:pt x="37" y="10"/>
                        </a:lnTo>
                        <a:lnTo>
                          <a:pt x="37" y="15"/>
                        </a:lnTo>
                        <a:lnTo>
                          <a:pt x="29" y="8"/>
                        </a:lnTo>
                        <a:lnTo>
                          <a:pt x="25" y="6"/>
                        </a:lnTo>
                        <a:lnTo>
                          <a:pt x="23" y="8"/>
                        </a:lnTo>
                        <a:lnTo>
                          <a:pt x="14" y="6"/>
                        </a:lnTo>
                        <a:lnTo>
                          <a:pt x="8" y="8"/>
                        </a:lnTo>
                        <a:lnTo>
                          <a:pt x="6" y="6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50" name="Freeform 241"/>
                  <p:cNvSpPr>
                    <a:spLocks noChangeAspect="1"/>
                  </p:cNvSpPr>
                  <p:nvPr/>
                </p:nvSpPr>
                <p:spPr bwMode="gray">
                  <a:xfrm>
                    <a:off x="3657" y="1871"/>
                    <a:ext cx="11" cy="6"/>
                  </a:xfrm>
                  <a:custGeom>
                    <a:avLst/>
                    <a:gdLst>
                      <a:gd name="T0" fmla="*/ 0 w 12"/>
                      <a:gd name="T1" fmla="*/ 4 h 4"/>
                      <a:gd name="T2" fmla="*/ 0 w 12"/>
                      <a:gd name="T3" fmla="*/ 2 h 4"/>
                      <a:gd name="T4" fmla="*/ 6 w 12"/>
                      <a:gd name="T5" fmla="*/ 0 h 4"/>
                      <a:gd name="T6" fmla="*/ 10 w 12"/>
                      <a:gd name="T7" fmla="*/ 2 h 4"/>
                      <a:gd name="T8" fmla="*/ 12 w 12"/>
                      <a:gd name="T9" fmla="*/ 2 h 4"/>
                      <a:gd name="T10" fmla="*/ 8 w 12"/>
                      <a:gd name="T11" fmla="*/ 4 h 4"/>
                      <a:gd name="T12" fmla="*/ 0 w 12"/>
                      <a:gd name="T13" fmla="*/ 4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"/>
                      <a:gd name="T22" fmla="*/ 0 h 4"/>
                      <a:gd name="T23" fmla="*/ 12 w 12"/>
                      <a:gd name="T24" fmla="*/ 4 h 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" h="4">
                        <a:moveTo>
                          <a:pt x="0" y="4"/>
                        </a:moveTo>
                        <a:lnTo>
                          <a:pt x="0" y="2"/>
                        </a:lnTo>
                        <a:lnTo>
                          <a:pt x="6" y="0"/>
                        </a:lnTo>
                        <a:lnTo>
                          <a:pt x="10" y="2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51" name="Freeform 242"/>
                  <p:cNvSpPr>
                    <a:spLocks noChangeAspect="1"/>
                  </p:cNvSpPr>
                  <p:nvPr/>
                </p:nvSpPr>
                <p:spPr bwMode="gray">
                  <a:xfrm>
                    <a:off x="3668" y="1875"/>
                    <a:ext cx="14" cy="2"/>
                  </a:xfrm>
                  <a:custGeom>
                    <a:avLst/>
                    <a:gdLst>
                      <a:gd name="T0" fmla="*/ 14 w 14"/>
                      <a:gd name="T1" fmla="*/ 0 h 2"/>
                      <a:gd name="T2" fmla="*/ 10 w 14"/>
                      <a:gd name="T3" fmla="*/ 2 h 2"/>
                      <a:gd name="T4" fmla="*/ 0 w 14"/>
                      <a:gd name="T5" fmla="*/ 2 h 2"/>
                      <a:gd name="T6" fmla="*/ 0 w 14"/>
                      <a:gd name="T7" fmla="*/ 0 h 2"/>
                      <a:gd name="T8" fmla="*/ 14 w 14"/>
                      <a:gd name="T9" fmla="*/ 0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2"/>
                      <a:gd name="T17" fmla="*/ 14 w 14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2">
                        <a:moveTo>
                          <a:pt x="14" y="0"/>
                        </a:moveTo>
                        <a:lnTo>
                          <a:pt x="10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52" name="Freeform 243"/>
                  <p:cNvSpPr>
                    <a:spLocks noChangeAspect="1"/>
                  </p:cNvSpPr>
                  <p:nvPr/>
                </p:nvSpPr>
                <p:spPr bwMode="gray">
                  <a:xfrm>
                    <a:off x="3758" y="1933"/>
                    <a:ext cx="5" cy="8"/>
                  </a:xfrm>
                  <a:custGeom>
                    <a:avLst/>
                    <a:gdLst>
                      <a:gd name="T0" fmla="*/ 0 w 6"/>
                      <a:gd name="T1" fmla="*/ 8 h 8"/>
                      <a:gd name="T2" fmla="*/ 0 w 6"/>
                      <a:gd name="T3" fmla="*/ 6 h 8"/>
                      <a:gd name="T4" fmla="*/ 2 w 6"/>
                      <a:gd name="T5" fmla="*/ 4 h 8"/>
                      <a:gd name="T6" fmla="*/ 4 w 6"/>
                      <a:gd name="T7" fmla="*/ 0 h 8"/>
                      <a:gd name="T8" fmla="*/ 6 w 6"/>
                      <a:gd name="T9" fmla="*/ 0 h 8"/>
                      <a:gd name="T10" fmla="*/ 4 w 6"/>
                      <a:gd name="T11" fmla="*/ 4 h 8"/>
                      <a:gd name="T12" fmla="*/ 0 w 6"/>
                      <a:gd name="T13" fmla="*/ 8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"/>
                      <a:gd name="T22" fmla="*/ 0 h 8"/>
                      <a:gd name="T23" fmla="*/ 6 w 6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" h="8">
                        <a:moveTo>
                          <a:pt x="0" y="8"/>
                        </a:moveTo>
                        <a:lnTo>
                          <a:pt x="0" y="6"/>
                        </a:lnTo>
                        <a:lnTo>
                          <a:pt x="2" y="4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4" y="4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53" name="Freeform 244"/>
                  <p:cNvSpPr>
                    <a:spLocks noChangeAspect="1"/>
                  </p:cNvSpPr>
                  <p:nvPr/>
                </p:nvSpPr>
                <p:spPr bwMode="gray">
                  <a:xfrm>
                    <a:off x="3690" y="1864"/>
                    <a:ext cx="10" cy="7"/>
                  </a:xfrm>
                  <a:custGeom>
                    <a:avLst/>
                    <a:gdLst>
                      <a:gd name="T0" fmla="*/ 10 w 10"/>
                      <a:gd name="T1" fmla="*/ 7 h 7"/>
                      <a:gd name="T2" fmla="*/ 10 w 10"/>
                      <a:gd name="T3" fmla="*/ 5 h 7"/>
                      <a:gd name="T4" fmla="*/ 6 w 10"/>
                      <a:gd name="T5" fmla="*/ 2 h 7"/>
                      <a:gd name="T6" fmla="*/ 4 w 10"/>
                      <a:gd name="T7" fmla="*/ 0 h 7"/>
                      <a:gd name="T8" fmla="*/ 2 w 10"/>
                      <a:gd name="T9" fmla="*/ 0 h 7"/>
                      <a:gd name="T10" fmla="*/ 0 w 10"/>
                      <a:gd name="T11" fmla="*/ 2 h 7"/>
                      <a:gd name="T12" fmla="*/ 2 w 10"/>
                      <a:gd name="T13" fmla="*/ 5 h 7"/>
                      <a:gd name="T14" fmla="*/ 4 w 10"/>
                      <a:gd name="T15" fmla="*/ 7 h 7"/>
                      <a:gd name="T16" fmla="*/ 6 w 10"/>
                      <a:gd name="T17" fmla="*/ 7 h 7"/>
                      <a:gd name="T18" fmla="*/ 10 w 10"/>
                      <a:gd name="T19" fmla="*/ 7 h 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"/>
                      <a:gd name="T31" fmla="*/ 0 h 7"/>
                      <a:gd name="T32" fmla="*/ 10 w 10"/>
                      <a:gd name="T33" fmla="*/ 7 h 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" h="7">
                        <a:moveTo>
                          <a:pt x="10" y="7"/>
                        </a:moveTo>
                        <a:lnTo>
                          <a:pt x="10" y="5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2" y="5"/>
                        </a:lnTo>
                        <a:lnTo>
                          <a:pt x="4" y="7"/>
                        </a:lnTo>
                        <a:lnTo>
                          <a:pt x="6" y="7"/>
                        </a:lnTo>
                        <a:lnTo>
                          <a:pt x="10" y="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54" name="Freeform 245"/>
                  <p:cNvSpPr>
                    <a:spLocks noChangeAspect="1"/>
                  </p:cNvSpPr>
                  <p:nvPr/>
                </p:nvSpPr>
                <p:spPr bwMode="gray">
                  <a:xfrm>
                    <a:off x="3771" y="1947"/>
                    <a:ext cx="7" cy="12"/>
                  </a:xfrm>
                  <a:custGeom>
                    <a:avLst/>
                    <a:gdLst>
                      <a:gd name="T0" fmla="*/ 4 w 6"/>
                      <a:gd name="T1" fmla="*/ 10 h 10"/>
                      <a:gd name="T2" fmla="*/ 2 w 6"/>
                      <a:gd name="T3" fmla="*/ 10 h 10"/>
                      <a:gd name="T4" fmla="*/ 0 w 6"/>
                      <a:gd name="T5" fmla="*/ 8 h 10"/>
                      <a:gd name="T6" fmla="*/ 2 w 6"/>
                      <a:gd name="T7" fmla="*/ 0 h 10"/>
                      <a:gd name="T8" fmla="*/ 4 w 6"/>
                      <a:gd name="T9" fmla="*/ 4 h 10"/>
                      <a:gd name="T10" fmla="*/ 6 w 6"/>
                      <a:gd name="T11" fmla="*/ 4 h 10"/>
                      <a:gd name="T12" fmla="*/ 6 w 6"/>
                      <a:gd name="T13" fmla="*/ 6 h 10"/>
                      <a:gd name="T14" fmla="*/ 4 w 6"/>
                      <a:gd name="T15" fmla="*/ 10 h 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"/>
                      <a:gd name="T25" fmla="*/ 0 h 10"/>
                      <a:gd name="T26" fmla="*/ 6 w 6"/>
                      <a:gd name="T27" fmla="*/ 10 h 1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" h="10">
                        <a:moveTo>
                          <a:pt x="4" y="10"/>
                        </a:moveTo>
                        <a:lnTo>
                          <a:pt x="2" y="10"/>
                        </a:lnTo>
                        <a:lnTo>
                          <a:pt x="0" y="8"/>
                        </a:lnTo>
                        <a:lnTo>
                          <a:pt x="2" y="0"/>
                        </a:lnTo>
                        <a:lnTo>
                          <a:pt x="4" y="4"/>
                        </a:lnTo>
                        <a:lnTo>
                          <a:pt x="6" y="4"/>
                        </a:lnTo>
                        <a:lnTo>
                          <a:pt x="6" y="6"/>
                        </a:lnTo>
                        <a:lnTo>
                          <a:pt x="4" y="1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55" name="Freeform 246"/>
                  <p:cNvSpPr>
                    <a:spLocks noChangeAspect="1"/>
                  </p:cNvSpPr>
                  <p:nvPr/>
                </p:nvSpPr>
                <p:spPr bwMode="gray">
                  <a:xfrm>
                    <a:off x="3774" y="1944"/>
                    <a:ext cx="9" cy="7"/>
                  </a:xfrm>
                  <a:custGeom>
                    <a:avLst/>
                    <a:gdLst>
                      <a:gd name="T0" fmla="*/ 4 w 7"/>
                      <a:gd name="T1" fmla="*/ 7 h 7"/>
                      <a:gd name="T2" fmla="*/ 2 w 7"/>
                      <a:gd name="T3" fmla="*/ 5 h 7"/>
                      <a:gd name="T4" fmla="*/ 0 w 7"/>
                      <a:gd name="T5" fmla="*/ 3 h 7"/>
                      <a:gd name="T6" fmla="*/ 2 w 7"/>
                      <a:gd name="T7" fmla="*/ 0 h 7"/>
                      <a:gd name="T8" fmla="*/ 7 w 7"/>
                      <a:gd name="T9" fmla="*/ 3 h 7"/>
                      <a:gd name="T10" fmla="*/ 7 w 7"/>
                      <a:gd name="T11" fmla="*/ 5 h 7"/>
                      <a:gd name="T12" fmla="*/ 4 w 7"/>
                      <a:gd name="T13" fmla="*/ 7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"/>
                      <a:gd name="T22" fmla="*/ 0 h 7"/>
                      <a:gd name="T23" fmla="*/ 7 w 7"/>
                      <a:gd name="T24" fmla="*/ 7 h 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" h="7">
                        <a:moveTo>
                          <a:pt x="4" y="7"/>
                        </a:moveTo>
                        <a:lnTo>
                          <a:pt x="2" y="5"/>
                        </a:lnTo>
                        <a:lnTo>
                          <a:pt x="0" y="3"/>
                        </a:lnTo>
                        <a:lnTo>
                          <a:pt x="2" y="0"/>
                        </a:lnTo>
                        <a:lnTo>
                          <a:pt x="7" y="3"/>
                        </a:lnTo>
                        <a:lnTo>
                          <a:pt x="7" y="5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56" name="Freeform 247"/>
                  <p:cNvSpPr>
                    <a:spLocks noChangeAspect="1"/>
                  </p:cNvSpPr>
                  <p:nvPr/>
                </p:nvSpPr>
                <p:spPr bwMode="gray">
                  <a:xfrm>
                    <a:off x="3774" y="1937"/>
                    <a:ext cx="9" cy="7"/>
                  </a:xfrm>
                  <a:custGeom>
                    <a:avLst/>
                    <a:gdLst>
                      <a:gd name="T0" fmla="*/ 7 w 7"/>
                      <a:gd name="T1" fmla="*/ 6 h 6"/>
                      <a:gd name="T2" fmla="*/ 0 w 7"/>
                      <a:gd name="T3" fmla="*/ 6 h 6"/>
                      <a:gd name="T4" fmla="*/ 0 w 7"/>
                      <a:gd name="T5" fmla="*/ 4 h 6"/>
                      <a:gd name="T6" fmla="*/ 0 w 7"/>
                      <a:gd name="T7" fmla="*/ 0 h 6"/>
                      <a:gd name="T8" fmla="*/ 4 w 7"/>
                      <a:gd name="T9" fmla="*/ 0 h 6"/>
                      <a:gd name="T10" fmla="*/ 7 w 7"/>
                      <a:gd name="T11" fmla="*/ 6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6"/>
                      <a:gd name="T20" fmla="*/ 7 w 7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6">
                        <a:moveTo>
                          <a:pt x="7" y="6"/>
                        </a:move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7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57" name="Freeform 248"/>
                  <p:cNvSpPr>
                    <a:spLocks noChangeAspect="1"/>
                  </p:cNvSpPr>
                  <p:nvPr/>
                </p:nvSpPr>
                <p:spPr bwMode="gray">
                  <a:xfrm>
                    <a:off x="3766" y="1913"/>
                    <a:ext cx="2" cy="5"/>
                  </a:xfrm>
                  <a:custGeom>
                    <a:avLst/>
                    <a:gdLst>
                      <a:gd name="T0" fmla="*/ 2 w 2"/>
                      <a:gd name="T1" fmla="*/ 4 h 4"/>
                      <a:gd name="T2" fmla="*/ 0 w 2"/>
                      <a:gd name="T3" fmla="*/ 2 h 4"/>
                      <a:gd name="T4" fmla="*/ 0 w 2"/>
                      <a:gd name="T5" fmla="*/ 0 h 4"/>
                      <a:gd name="T6" fmla="*/ 2 w 2"/>
                      <a:gd name="T7" fmla="*/ 2 h 4"/>
                      <a:gd name="T8" fmla="*/ 2 w 2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4"/>
                      <a:gd name="T17" fmla="*/ 2 w 2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4">
                        <a:moveTo>
                          <a:pt x="2" y="4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58" name="Freeform 249"/>
                  <p:cNvSpPr>
                    <a:spLocks noChangeAspect="1"/>
                  </p:cNvSpPr>
                  <p:nvPr/>
                </p:nvSpPr>
                <p:spPr bwMode="gray">
                  <a:xfrm>
                    <a:off x="3637" y="1864"/>
                    <a:ext cx="5" cy="5"/>
                  </a:xfrm>
                  <a:custGeom>
                    <a:avLst/>
                    <a:gdLst>
                      <a:gd name="T0" fmla="*/ 0 w 4"/>
                      <a:gd name="T1" fmla="*/ 5 h 5"/>
                      <a:gd name="T2" fmla="*/ 0 w 4"/>
                      <a:gd name="T3" fmla="*/ 2 h 5"/>
                      <a:gd name="T4" fmla="*/ 0 w 4"/>
                      <a:gd name="T5" fmla="*/ 0 h 5"/>
                      <a:gd name="T6" fmla="*/ 4 w 4"/>
                      <a:gd name="T7" fmla="*/ 0 h 5"/>
                      <a:gd name="T8" fmla="*/ 4 w 4"/>
                      <a:gd name="T9" fmla="*/ 5 h 5"/>
                      <a:gd name="T10" fmla="*/ 0 w 4"/>
                      <a:gd name="T11" fmla="*/ 5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"/>
                      <a:gd name="T19" fmla="*/ 0 h 5"/>
                      <a:gd name="T20" fmla="*/ 4 w 4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" h="5">
                        <a:moveTo>
                          <a:pt x="0" y="5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4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59" name="Freeform 250"/>
                  <p:cNvSpPr>
                    <a:spLocks noChangeAspect="1"/>
                  </p:cNvSpPr>
                  <p:nvPr/>
                </p:nvSpPr>
                <p:spPr bwMode="gray">
                  <a:xfrm>
                    <a:off x="3642" y="1864"/>
                    <a:ext cx="4" cy="7"/>
                  </a:xfrm>
                  <a:custGeom>
                    <a:avLst/>
                    <a:gdLst>
                      <a:gd name="T0" fmla="*/ 0 w 4"/>
                      <a:gd name="T1" fmla="*/ 7 h 7"/>
                      <a:gd name="T2" fmla="*/ 2 w 4"/>
                      <a:gd name="T3" fmla="*/ 5 h 7"/>
                      <a:gd name="T4" fmla="*/ 2 w 4"/>
                      <a:gd name="T5" fmla="*/ 2 h 7"/>
                      <a:gd name="T6" fmla="*/ 4 w 4"/>
                      <a:gd name="T7" fmla="*/ 0 h 7"/>
                      <a:gd name="T8" fmla="*/ 4 w 4"/>
                      <a:gd name="T9" fmla="*/ 5 h 7"/>
                      <a:gd name="T10" fmla="*/ 4 w 4"/>
                      <a:gd name="T11" fmla="*/ 5 h 7"/>
                      <a:gd name="T12" fmla="*/ 0 w 4"/>
                      <a:gd name="T13" fmla="*/ 7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"/>
                      <a:gd name="T22" fmla="*/ 0 h 7"/>
                      <a:gd name="T23" fmla="*/ 4 w 4"/>
                      <a:gd name="T24" fmla="*/ 7 h 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" h="7">
                        <a:moveTo>
                          <a:pt x="0" y="7"/>
                        </a:moveTo>
                        <a:lnTo>
                          <a:pt x="2" y="5"/>
                        </a:ln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4" y="5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60" name="Freeform 251"/>
                  <p:cNvSpPr>
                    <a:spLocks noChangeAspect="1"/>
                  </p:cNvSpPr>
                  <p:nvPr/>
                </p:nvSpPr>
                <p:spPr bwMode="gray">
                  <a:xfrm>
                    <a:off x="3584" y="1815"/>
                    <a:ext cx="84" cy="123"/>
                  </a:xfrm>
                  <a:custGeom>
                    <a:avLst/>
                    <a:gdLst>
                      <a:gd name="T0" fmla="*/ 58 w 85"/>
                      <a:gd name="T1" fmla="*/ 39 h 105"/>
                      <a:gd name="T2" fmla="*/ 60 w 85"/>
                      <a:gd name="T3" fmla="*/ 33 h 105"/>
                      <a:gd name="T4" fmla="*/ 54 w 85"/>
                      <a:gd name="T5" fmla="*/ 35 h 105"/>
                      <a:gd name="T6" fmla="*/ 46 w 85"/>
                      <a:gd name="T7" fmla="*/ 35 h 105"/>
                      <a:gd name="T8" fmla="*/ 38 w 85"/>
                      <a:gd name="T9" fmla="*/ 37 h 105"/>
                      <a:gd name="T10" fmla="*/ 31 w 85"/>
                      <a:gd name="T11" fmla="*/ 46 h 105"/>
                      <a:gd name="T12" fmla="*/ 25 w 85"/>
                      <a:gd name="T13" fmla="*/ 39 h 105"/>
                      <a:gd name="T14" fmla="*/ 19 w 85"/>
                      <a:gd name="T15" fmla="*/ 29 h 105"/>
                      <a:gd name="T16" fmla="*/ 21 w 85"/>
                      <a:gd name="T17" fmla="*/ 23 h 105"/>
                      <a:gd name="T18" fmla="*/ 25 w 85"/>
                      <a:gd name="T19" fmla="*/ 19 h 105"/>
                      <a:gd name="T20" fmla="*/ 40 w 85"/>
                      <a:gd name="T21" fmla="*/ 19 h 105"/>
                      <a:gd name="T22" fmla="*/ 54 w 85"/>
                      <a:gd name="T23" fmla="*/ 19 h 105"/>
                      <a:gd name="T24" fmla="*/ 75 w 85"/>
                      <a:gd name="T25" fmla="*/ 19 h 105"/>
                      <a:gd name="T26" fmla="*/ 81 w 85"/>
                      <a:gd name="T27" fmla="*/ 10 h 105"/>
                      <a:gd name="T28" fmla="*/ 85 w 85"/>
                      <a:gd name="T29" fmla="*/ 2 h 105"/>
                      <a:gd name="T30" fmla="*/ 81 w 85"/>
                      <a:gd name="T31" fmla="*/ 0 h 105"/>
                      <a:gd name="T32" fmla="*/ 75 w 85"/>
                      <a:gd name="T33" fmla="*/ 6 h 105"/>
                      <a:gd name="T34" fmla="*/ 71 w 85"/>
                      <a:gd name="T35" fmla="*/ 10 h 105"/>
                      <a:gd name="T36" fmla="*/ 54 w 85"/>
                      <a:gd name="T37" fmla="*/ 10 h 105"/>
                      <a:gd name="T38" fmla="*/ 44 w 85"/>
                      <a:gd name="T39" fmla="*/ 8 h 105"/>
                      <a:gd name="T40" fmla="*/ 36 w 85"/>
                      <a:gd name="T41" fmla="*/ 4 h 105"/>
                      <a:gd name="T42" fmla="*/ 27 w 85"/>
                      <a:gd name="T43" fmla="*/ 8 h 105"/>
                      <a:gd name="T44" fmla="*/ 21 w 85"/>
                      <a:gd name="T45" fmla="*/ 10 h 105"/>
                      <a:gd name="T46" fmla="*/ 15 w 85"/>
                      <a:gd name="T47" fmla="*/ 21 h 105"/>
                      <a:gd name="T48" fmla="*/ 15 w 85"/>
                      <a:gd name="T49" fmla="*/ 35 h 105"/>
                      <a:gd name="T50" fmla="*/ 11 w 85"/>
                      <a:gd name="T51" fmla="*/ 41 h 105"/>
                      <a:gd name="T52" fmla="*/ 5 w 85"/>
                      <a:gd name="T53" fmla="*/ 60 h 105"/>
                      <a:gd name="T54" fmla="*/ 3 w 85"/>
                      <a:gd name="T55" fmla="*/ 64 h 105"/>
                      <a:gd name="T56" fmla="*/ 3 w 85"/>
                      <a:gd name="T57" fmla="*/ 74 h 105"/>
                      <a:gd name="T58" fmla="*/ 9 w 85"/>
                      <a:gd name="T59" fmla="*/ 74 h 105"/>
                      <a:gd name="T60" fmla="*/ 7 w 85"/>
                      <a:gd name="T61" fmla="*/ 101 h 105"/>
                      <a:gd name="T62" fmla="*/ 13 w 85"/>
                      <a:gd name="T63" fmla="*/ 103 h 105"/>
                      <a:gd name="T64" fmla="*/ 19 w 85"/>
                      <a:gd name="T65" fmla="*/ 95 h 105"/>
                      <a:gd name="T66" fmla="*/ 21 w 85"/>
                      <a:gd name="T67" fmla="*/ 79 h 105"/>
                      <a:gd name="T68" fmla="*/ 19 w 85"/>
                      <a:gd name="T69" fmla="*/ 68 h 105"/>
                      <a:gd name="T70" fmla="*/ 29 w 85"/>
                      <a:gd name="T71" fmla="*/ 62 h 105"/>
                      <a:gd name="T72" fmla="*/ 27 w 85"/>
                      <a:gd name="T73" fmla="*/ 72 h 105"/>
                      <a:gd name="T74" fmla="*/ 33 w 85"/>
                      <a:gd name="T75" fmla="*/ 81 h 105"/>
                      <a:gd name="T76" fmla="*/ 36 w 85"/>
                      <a:gd name="T77" fmla="*/ 87 h 105"/>
                      <a:gd name="T78" fmla="*/ 38 w 85"/>
                      <a:gd name="T79" fmla="*/ 93 h 105"/>
                      <a:gd name="T80" fmla="*/ 40 w 85"/>
                      <a:gd name="T81" fmla="*/ 91 h 105"/>
                      <a:gd name="T82" fmla="*/ 54 w 85"/>
                      <a:gd name="T83" fmla="*/ 87 h 105"/>
                      <a:gd name="T84" fmla="*/ 50 w 85"/>
                      <a:gd name="T85" fmla="*/ 85 h 105"/>
                      <a:gd name="T86" fmla="*/ 48 w 85"/>
                      <a:gd name="T87" fmla="*/ 70 h 105"/>
                      <a:gd name="T88" fmla="*/ 36 w 85"/>
                      <a:gd name="T89" fmla="*/ 52 h 105"/>
                      <a:gd name="T90" fmla="*/ 42 w 85"/>
                      <a:gd name="T91" fmla="*/ 50 h 105"/>
                      <a:gd name="T92" fmla="*/ 52 w 85"/>
                      <a:gd name="T93" fmla="*/ 39 h 10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85"/>
                      <a:gd name="T142" fmla="*/ 0 h 105"/>
                      <a:gd name="T143" fmla="*/ 85 w 85"/>
                      <a:gd name="T144" fmla="*/ 105 h 105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85" h="105">
                        <a:moveTo>
                          <a:pt x="54" y="37"/>
                        </a:moveTo>
                        <a:lnTo>
                          <a:pt x="58" y="39"/>
                        </a:lnTo>
                        <a:lnTo>
                          <a:pt x="60" y="35"/>
                        </a:lnTo>
                        <a:lnTo>
                          <a:pt x="60" y="33"/>
                        </a:lnTo>
                        <a:lnTo>
                          <a:pt x="56" y="33"/>
                        </a:lnTo>
                        <a:lnTo>
                          <a:pt x="54" y="35"/>
                        </a:lnTo>
                        <a:lnTo>
                          <a:pt x="48" y="35"/>
                        </a:lnTo>
                        <a:lnTo>
                          <a:pt x="46" y="35"/>
                        </a:lnTo>
                        <a:lnTo>
                          <a:pt x="46" y="37"/>
                        </a:lnTo>
                        <a:lnTo>
                          <a:pt x="38" y="37"/>
                        </a:lnTo>
                        <a:lnTo>
                          <a:pt x="33" y="43"/>
                        </a:lnTo>
                        <a:lnTo>
                          <a:pt x="31" y="46"/>
                        </a:lnTo>
                        <a:lnTo>
                          <a:pt x="25" y="43"/>
                        </a:lnTo>
                        <a:lnTo>
                          <a:pt x="25" y="39"/>
                        </a:lnTo>
                        <a:lnTo>
                          <a:pt x="21" y="35"/>
                        </a:lnTo>
                        <a:lnTo>
                          <a:pt x="19" y="29"/>
                        </a:lnTo>
                        <a:lnTo>
                          <a:pt x="21" y="25"/>
                        </a:lnTo>
                        <a:lnTo>
                          <a:pt x="21" y="23"/>
                        </a:lnTo>
                        <a:lnTo>
                          <a:pt x="21" y="19"/>
                        </a:lnTo>
                        <a:lnTo>
                          <a:pt x="25" y="19"/>
                        </a:lnTo>
                        <a:lnTo>
                          <a:pt x="31" y="19"/>
                        </a:lnTo>
                        <a:lnTo>
                          <a:pt x="40" y="19"/>
                        </a:lnTo>
                        <a:lnTo>
                          <a:pt x="42" y="19"/>
                        </a:lnTo>
                        <a:lnTo>
                          <a:pt x="54" y="19"/>
                        </a:lnTo>
                        <a:lnTo>
                          <a:pt x="58" y="21"/>
                        </a:lnTo>
                        <a:lnTo>
                          <a:pt x="75" y="19"/>
                        </a:lnTo>
                        <a:lnTo>
                          <a:pt x="77" y="10"/>
                        </a:lnTo>
                        <a:lnTo>
                          <a:pt x="81" y="10"/>
                        </a:lnTo>
                        <a:lnTo>
                          <a:pt x="83" y="4"/>
                        </a:lnTo>
                        <a:lnTo>
                          <a:pt x="85" y="2"/>
                        </a:lnTo>
                        <a:lnTo>
                          <a:pt x="83" y="0"/>
                        </a:lnTo>
                        <a:lnTo>
                          <a:pt x="81" y="0"/>
                        </a:lnTo>
                        <a:lnTo>
                          <a:pt x="77" y="2"/>
                        </a:lnTo>
                        <a:lnTo>
                          <a:pt x="75" y="6"/>
                        </a:lnTo>
                        <a:lnTo>
                          <a:pt x="73" y="6"/>
                        </a:lnTo>
                        <a:lnTo>
                          <a:pt x="71" y="10"/>
                        </a:lnTo>
                        <a:lnTo>
                          <a:pt x="62" y="10"/>
                        </a:lnTo>
                        <a:lnTo>
                          <a:pt x="54" y="10"/>
                        </a:lnTo>
                        <a:lnTo>
                          <a:pt x="46" y="8"/>
                        </a:lnTo>
                        <a:lnTo>
                          <a:pt x="44" y="8"/>
                        </a:lnTo>
                        <a:lnTo>
                          <a:pt x="38" y="8"/>
                        </a:lnTo>
                        <a:lnTo>
                          <a:pt x="36" y="4"/>
                        </a:lnTo>
                        <a:lnTo>
                          <a:pt x="27" y="6"/>
                        </a:lnTo>
                        <a:lnTo>
                          <a:pt x="27" y="8"/>
                        </a:lnTo>
                        <a:lnTo>
                          <a:pt x="23" y="15"/>
                        </a:lnTo>
                        <a:lnTo>
                          <a:pt x="21" y="10"/>
                        </a:lnTo>
                        <a:lnTo>
                          <a:pt x="15" y="17"/>
                        </a:lnTo>
                        <a:lnTo>
                          <a:pt x="15" y="21"/>
                        </a:lnTo>
                        <a:lnTo>
                          <a:pt x="17" y="27"/>
                        </a:lnTo>
                        <a:lnTo>
                          <a:pt x="15" y="35"/>
                        </a:lnTo>
                        <a:lnTo>
                          <a:pt x="11" y="41"/>
                        </a:lnTo>
                        <a:lnTo>
                          <a:pt x="9" y="52"/>
                        </a:lnTo>
                        <a:lnTo>
                          <a:pt x="5" y="60"/>
                        </a:lnTo>
                        <a:lnTo>
                          <a:pt x="0" y="62"/>
                        </a:lnTo>
                        <a:lnTo>
                          <a:pt x="3" y="64"/>
                        </a:lnTo>
                        <a:lnTo>
                          <a:pt x="0" y="68"/>
                        </a:lnTo>
                        <a:lnTo>
                          <a:pt x="3" y="74"/>
                        </a:lnTo>
                        <a:lnTo>
                          <a:pt x="7" y="72"/>
                        </a:lnTo>
                        <a:lnTo>
                          <a:pt x="9" y="74"/>
                        </a:lnTo>
                        <a:lnTo>
                          <a:pt x="13" y="85"/>
                        </a:lnTo>
                        <a:lnTo>
                          <a:pt x="7" y="101"/>
                        </a:lnTo>
                        <a:lnTo>
                          <a:pt x="9" y="105"/>
                        </a:lnTo>
                        <a:lnTo>
                          <a:pt x="13" y="103"/>
                        </a:lnTo>
                        <a:lnTo>
                          <a:pt x="19" y="103"/>
                        </a:lnTo>
                        <a:lnTo>
                          <a:pt x="19" y="95"/>
                        </a:lnTo>
                        <a:lnTo>
                          <a:pt x="21" y="87"/>
                        </a:lnTo>
                        <a:lnTo>
                          <a:pt x="21" y="79"/>
                        </a:lnTo>
                        <a:lnTo>
                          <a:pt x="21" y="72"/>
                        </a:lnTo>
                        <a:lnTo>
                          <a:pt x="19" y="68"/>
                        </a:lnTo>
                        <a:lnTo>
                          <a:pt x="23" y="62"/>
                        </a:lnTo>
                        <a:lnTo>
                          <a:pt x="29" y="62"/>
                        </a:lnTo>
                        <a:lnTo>
                          <a:pt x="29" y="68"/>
                        </a:lnTo>
                        <a:lnTo>
                          <a:pt x="27" y="72"/>
                        </a:lnTo>
                        <a:lnTo>
                          <a:pt x="29" y="76"/>
                        </a:lnTo>
                        <a:lnTo>
                          <a:pt x="33" y="81"/>
                        </a:lnTo>
                        <a:lnTo>
                          <a:pt x="38" y="85"/>
                        </a:lnTo>
                        <a:lnTo>
                          <a:pt x="36" y="87"/>
                        </a:lnTo>
                        <a:lnTo>
                          <a:pt x="33" y="91"/>
                        </a:lnTo>
                        <a:lnTo>
                          <a:pt x="38" y="93"/>
                        </a:lnTo>
                        <a:lnTo>
                          <a:pt x="42" y="93"/>
                        </a:lnTo>
                        <a:lnTo>
                          <a:pt x="40" y="91"/>
                        </a:lnTo>
                        <a:lnTo>
                          <a:pt x="44" y="87"/>
                        </a:lnTo>
                        <a:lnTo>
                          <a:pt x="54" y="87"/>
                        </a:lnTo>
                        <a:lnTo>
                          <a:pt x="54" y="83"/>
                        </a:lnTo>
                        <a:lnTo>
                          <a:pt x="50" y="85"/>
                        </a:lnTo>
                        <a:lnTo>
                          <a:pt x="46" y="76"/>
                        </a:lnTo>
                        <a:lnTo>
                          <a:pt x="48" y="70"/>
                        </a:lnTo>
                        <a:lnTo>
                          <a:pt x="44" y="64"/>
                        </a:lnTo>
                        <a:lnTo>
                          <a:pt x="36" y="52"/>
                        </a:lnTo>
                        <a:lnTo>
                          <a:pt x="36" y="50"/>
                        </a:lnTo>
                        <a:lnTo>
                          <a:pt x="42" y="50"/>
                        </a:lnTo>
                        <a:lnTo>
                          <a:pt x="48" y="43"/>
                        </a:lnTo>
                        <a:lnTo>
                          <a:pt x="52" y="39"/>
                        </a:lnTo>
                        <a:lnTo>
                          <a:pt x="54" y="3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61" name="Freeform 252"/>
                  <p:cNvSpPr>
                    <a:spLocks noChangeAspect="1"/>
                  </p:cNvSpPr>
                  <p:nvPr/>
                </p:nvSpPr>
                <p:spPr bwMode="gray">
                  <a:xfrm>
                    <a:off x="3601" y="1941"/>
                    <a:ext cx="4" cy="18"/>
                  </a:xfrm>
                  <a:custGeom>
                    <a:avLst/>
                    <a:gdLst>
                      <a:gd name="T0" fmla="*/ 4 w 4"/>
                      <a:gd name="T1" fmla="*/ 0 h 15"/>
                      <a:gd name="T2" fmla="*/ 4 w 4"/>
                      <a:gd name="T3" fmla="*/ 2 h 15"/>
                      <a:gd name="T4" fmla="*/ 2 w 4"/>
                      <a:gd name="T5" fmla="*/ 9 h 15"/>
                      <a:gd name="T6" fmla="*/ 4 w 4"/>
                      <a:gd name="T7" fmla="*/ 13 h 15"/>
                      <a:gd name="T8" fmla="*/ 2 w 4"/>
                      <a:gd name="T9" fmla="*/ 15 h 15"/>
                      <a:gd name="T10" fmla="*/ 0 w 4"/>
                      <a:gd name="T11" fmla="*/ 9 h 15"/>
                      <a:gd name="T12" fmla="*/ 2 w 4"/>
                      <a:gd name="T13" fmla="*/ 2 h 15"/>
                      <a:gd name="T14" fmla="*/ 4 w 4"/>
                      <a:gd name="T15" fmla="*/ 0 h 1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"/>
                      <a:gd name="T25" fmla="*/ 0 h 15"/>
                      <a:gd name="T26" fmla="*/ 4 w 4"/>
                      <a:gd name="T27" fmla="*/ 15 h 1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" h="15">
                        <a:moveTo>
                          <a:pt x="4" y="0"/>
                        </a:moveTo>
                        <a:lnTo>
                          <a:pt x="4" y="2"/>
                        </a:lnTo>
                        <a:lnTo>
                          <a:pt x="2" y="9"/>
                        </a:lnTo>
                        <a:lnTo>
                          <a:pt x="4" y="13"/>
                        </a:lnTo>
                        <a:lnTo>
                          <a:pt x="2" y="15"/>
                        </a:lnTo>
                        <a:lnTo>
                          <a:pt x="0" y="9"/>
                        </a:lnTo>
                        <a:lnTo>
                          <a:pt x="2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62" name="Freeform 253"/>
                  <p:cNvSpPr>
                    <a:spLocks noChangeAspect="1"/>
                  </p:cNvSpPr>
                  <p:nvPr/>
                </p:nvSpPr>
                <p:spPr bwMode="gray">
                  <a:xfrm>
                    <a:off x="3632" y="1918"/>
                    <a:ext cx="6" cy="20"/>
                  </a:xfrm>
                  <a:custGeom>
                    <a:avLst/>
                    <a:gdLst>
                      <a:gd name="T0" fmla="*/ 8 w 8"/>
                      <a:gd name="T1" fmla="*/ 6 h 18"/>
                      <a:gd name="T2" fmla="*/ 8 w 8"/>
                      <a:gd name="T3" fmla="*/ 0 h 18"/>
                      <a:gd name="T4" fmla="*/ 8 w 8"/>
                      <a:gd name="T5" fmla="*/ 2 h 18"/>
                      <a:gd name="T6" fmla="*/ 4 w 8"/>
                      <a:gd name="T7" fmla="*/ 4 h 18"/>
                      <a:gd name="T8" fmla="*/ 2 w 8"/>
                      <a:gd name="T9" fmla="*/ 10 h 18"/>
                      <a:gd name="T10" fmla="*/ 0 w 8"/>
                      <a:gd name="T11" fmla="*/ 14 h 18"/>
                      <a:gd name="T12" fmla="*/ 0 w 8"/>
                      <a:gd name="T13" fmla="*/ 18 h 18"/>
                      <a:gd name="T14" fmla="*/ 2 w 8"/>
                      <a:gd name="T15" fmla="*/ 18 h 18"/>
                      <a:gd name="T16" fmla="*/ 4 w 8"/>
                      <a:gd name="T17" fmla="*/ 14 h 18"/>
                      <a:gd name="T18" fmla="*/ 6 w 8"/>
                      <a:gd name="T19" fmla="*/ 14 h 18"/>
                      <a:gd name="T20" fmla="*/ 8 w 8"/>
                      <a:gd name="T21" fmla="*/ 12 h 18"/>
                      <a:gd name="T22" fmla="*/ 6 w 8"/>
                      <a:gd name="T23" fmla="*/ 10 h 18"/>
                      <a:gd name="T24" fmla="*/ 6 w 8"/>
                      <a:gd name="T25" fmla="*/ 6 h 18"/>
                      <a:gd name="T26" fmla="*/ 8 w 8"/>
                      <a:gd name="T27" fmla="*/ 6 h 1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8"/>
                      <a:gd name="T43" fmla="*/ 0 h 18"/>
                      <a:gd name="T44" fmla="*/ 8 w 8"/>
                      <a:gd name="T45" fmla="*/ 18 h 1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8" h="18">
                        <a:moveTo>
                          <a:pt x="8" y="6"/>
                        </a:moveTo>
                        <a:lnTo>
                          <a:pt x="8" y="0"/>
                        </a:lnTo>
                        <a:lnTo>
                          <a:pt x="8" y="2"/>
                        </a:lnTo>
                        <a:lnTo>
                          <a:pt x="4" y="4"/>
                        </a:lnTo>
                        <a:lnTo>
                          <a:pt x="2" y="10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2" y="18"/>
                        </a:lnTo>
                        <a:lnTo>
                          <a:pt x="4" y="14"/>
                        </a:lnTo>
                        <a:lnTo>
                          <a:pt x="6" y="14"/>
                        </a:lnTo>
                        <a:lnTo>
                          <a:pt x="8" y="12"/>
                        </a:lnTo>
                        <a:lnTo>
                          <a:pt x="6" y="10"/>
                        </a:lnTo>
                        <a:lnTo>
                          <a:pt x="6" y="6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63" name="Freeform 254"/>
                  <p:cNvSpPr>
                    <a:spLocks noChangeAspect="1"/>
                  </p:cNvSpPr>
                  <p:nvPr/>
                </p:nvSpPr>
                <p:spPr bwMode="gray">
                  <a:xfrm>
                    <a:off x="3627" y="1922"/>
                    <a:ext cx="5" cy="12"/>
                  </a:xfrm>
                  <a:custGeom>
                    <a:avLst/>
                    <a:gdLst>
                      <a:gd name="T0" fmla="*/ 0 w 4"/>
                      <a:gd name="T1" fmla="*/ 4 h 10"/>
                      <a:gd name="T2" fmla="*/ 2 w 4"/>
                      <a:gd name="T3" fmla="*/ 2 h 10"/>
                      <a:gd name="T4" fmla="*/ 4 w 4"/>
                      <a:gd name="T5" fmla="*/ 0 h 10"/>
                      <a:gd name="T6" fmla="*/ 4 w 4"/>
                      <a:gd name="T7" fmla="*/ 4 h 10"/>
                      <a:gd name="T8" fmla="*/ 2 w 4"/>
                      <a:gd name="T9" fmla="*/ 10 h 10"/>
                      <a:gd name="T10" fmla="*/ 0 w 4"/>
                      <a:gd name="T11" fmla="*/ 10 h 10"/>
                      <a:gd name="T12" fmla="*/ 2 w 4"/>
                      <a:gd name="T13" fmla="*/ 6 h 10"/>
                      <a:gd name="T14" fmla="*/ 0 w 4"/>
                      <a:gd name="T15" fmla="*/ 4 h 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"/>
                      <a:gd name="T25" fmla="*/ 0 h 10"/>
                      <a:gd name="T26" fmla="*/ 4 w 4"/>
                      <a:gd name="T27" fmla="*/ 10 h 1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" h="10">
                        <a:moveTo>
                          <a:pt x="0" y="4"/>
                        </a:move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2" y="10"/>
                        </a:lnTo>
                        <a:lnTo>
                          <a:pt x="0" y="10"/>
                        </a:lnTo>
                        <a:lnTo>
                          <a:pt x="2" y="6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64" name="Freeform 255"/>
                  <p:cNvSpPr>
                    <a:spLocks noChangeAspect="1"/>
                  </p:cNvSpPr>
                  <p:nvPr/>
                </p:nvSpPr>
                <p:spPr bwMode="gray">
                  <a:xfrm>
                    <a:off x="3623" y="1930"/>
                    <a:ext cx="2" cy="7"/>
                  </a:xfrm>
                  <a:custGeom>
                    <a:avLst/>
                    <a:gdLst>
                      <a:gd name="T0" fmla="*/ 0 w 2"/>
                      <a:gd name="T1" fmla="*/ 6 h 6"/>
                      <a:gd name="T2" fmla="*/ 2 w 2"/>
                      <a:gd name="T3" fmla="*/ 4 h 6"/>
                      <a:gd name="T4" fmla="*/ 2 w 2"/>
                      <a:gd name="T5" fmla="*/ 2 h 6"/>
                      <a:gd name="T6" fmla="*/ 0 w 2"/>
                      <a:gd name="T7" fmla="*/ 0 h 6"/>
                      <a:gd name="T8" fmla="*/ 0 w 2"/>
                      <a:gd name="T9" fmla="*/ 2 h 6"/>
                      <a:gd name="T10" fmla="*/ 0 w 2"/>
                      <a:gd name="T11" fmla="*/ 6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"/>
                      <a:gd name="T19" fmla="*/ 0 h 6"/>
                      <a:gd name="T20" fmla="*/ 2 w 2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" h="6">
                        <a:moveTo>
                          <a:pt x="0" y="6"/>
                        </a:move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65" name="Freeform 256"/>
                  <p:cNvSpPr>
                    <a:spLocks noChangeAspect="1"/>
                  </p:cNvSpPr>
                  <p:nvPr/>
                </p:nvSpPr>
                <p:spPr bwMode="gray">
                  <a:xfrm>
                    <a:off x="3793" y="1871"/>
                    <a:ext cx="17" cy="6"/>
                  </a:xfrm>
                  <a:custGeom>
                    <a:avLst/>
                    <a:gdLst>
                      <a:gd name="T0" fmla="*/ 0 w 18"/>
                      <a:gd name="T1" fmla="*/ 0 h 4"/>
                      <a:gd name="T2" fmla="*/ 0 w 18"/>
                      <a:gd name="T3" fmla="*/ 0 h 4"/>
                      <a:gd name="T4" fmla="*/ 8 w 18"/>
                      <a:gd name="T5" fmla="*/ 0 h 4"/>
                      <a:gd name="T6" fmla="*/ 10 w 18"/>
                      <a:gd name="T7" fmla="*/ 0 h 4"/>
                      <a:gd name="T8" fmla="*/ 18 w 18"/>
                      <a:gd name="T9" fmla="*/ 2 h 4"/>
                      <a:gd name="T10" fmla="*/ 16 w 18"/>
                      <a:gd name="T11" fmla="*/ 2 h 4"/>
                      <a:gd name="T12" fmla="*/ 12 w 18"/>
                      <a:gd name="T13" fmla="*/ 4 h 4"/>
                      <a:gd name="T14" fmla="*/ 0 w 18"/>
                      <a:gd name="T15" fmla="*/ 0 h 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8"/>
                      <a:gd name="T25" fmla="*/ 0 h 4"/>
                      <a:gd name="T26" fmla="*/ 18 w 18"/>
                      <a:gd name="T27" fmla="*/ 4 h 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8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18" y="2"/>
                        </a:lnTo>
                        <a:lnTo>
                          <a:pt x="16" y="2"/>
                        </a:lnTo>
                        <a:lnTo>
                          <a:pt x="12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66" name="Freeform 257"/>
                  <p:cNvSpPr>
                    <a:spLocks noChangeAspect="1"/>
                  </p:cNvSpPr>
                  <p:nvPr/>
                </p:nvSpPr>
                <p:spPr bwMode="gray">
                  <a:xfrm>
                    <a:off x="3793" y="1855"/>
                    <a:ext cx="13" cy="9"/>
                  </a:xfrm>
                  <a:custGeom>
                    <a:avLst/>
                    <a:gdLst>
                      <a:gd name="T0" fmla="*/ 4 w 14"/>
                      <a:gd name="T1" fmla="*/ 8 h 8"/>
                      <a:gd name="T2" fmla="*/ 4 w 14"/>
                      <a:gd name="T3" fmla="*/ 4 h 8"/>
                      <a:gd name="T4" fmla="*/ 4 w 14"/>
                      <a:gd name="T5" fmla="*/ 2 h 8"/>
                      <a:gd name="T6" fmla="*/ 2 w 14"/>
                      <a:gd name="T7" fmla="*/ 2 h 8"/>
                      <a:gd name="T8" fmla="*/ 0 w 14"/>
                      <a:gd name="T9" fmla="*/ 2 h 8"/>
                      <a:gd name="T10" fmla="*/ 2 w 14"/>
                      <a:gd name="T11" fmla="*/ 0 h 8"/>
                      <a:gd name="T12" fmla="*/ 6 w 14"/>
                      <a:gd name="T13" fmla="*/ 2 h 8"/>
                      <a:gd name="T14" fmla="*/ 8 w 14"/>
                      <a:gd name="T15" fmla="*/ 4 h 8"/>
                      <a:gd name="T16" fmla="*/ 10 w 14"/>
                      <a:gd name="T17" fmla="*/ 4 h 8"/>
                      <a:gd name="T18" fmla="*/ 14 w 14"/>
                      <a:gd name="T19" fmla="*/ 6 h 8"/>
                      <a:gd name="T20" fmla="*/ 10 w 14"/>
                      <a:gd name="T21" fmla="*/ 8 h 8"/>
                      <a:gd name="T22" fmla="*/ 4 w 14"/>
                      <a:gd name="T23" fmla="*/ 8 h 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4"/>
                      <a:gd name="T37" fmla="*/ 0 h 8"/>
                      <a:gd name="T38" fmla="*/ 14 w 14"/>
                      <a:gd name="T39" fmla="*/ 8 h 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4" h="8">
                        <a:moveTo>
                          <a:pt x="4" y="8"/>
                        </a:move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6" y="2"/>
                        </a:lnTo>
                        <a:lnTo>
                          <a:pt x="8" y="4"/>
                        </a:lnTo>
                        <a:lnTo>
                          <a:pt x="10" y="4"/>
                        </a:lnTo>
                        <a:lnTo>
                          <a:pt x="14" y="6"/>
                        </a:lnTo>
                        <a:lnTo>
                          <a:pt x="10" y="8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67" name="Freeform 258"/>
                  <p:cNvSpPr>
                    <a:spLocks noChangeAspect="1"/>
                  </p:cNvSpPr>
                  <p:nvPr/>
                </p:nvSpPr>
                <p:spPr bwMode="gray">
                  <a:xfrm>
                    <a:off x="3625" y="1844"/>
                    <a:ext cx="7" cy="5"/>
                  </a:xfrm>
                  <a:custGeom>
                    <a:avLst/>
                    <a:gdLst>
                      <a:gd name="T0" fmla="*/ 0 w 6"/>
                      <a:gd name="T1" fmla="*/ 4 h 4"/>
                      <a:gd name="T2" fmla="*/ 6 w 6"/>
                      <a:gd name="T3" fmla="*/ 0 h 4"/>
                      <a:gd name="T4" fmla="*/ 6 w 6"/>
                      <a:gd name="T5" fmla="*/ 0 h 4"/>
                      <a:gd name="T6" fmla="*/ 4 w 6"/>
                      <a:gd name="T7" fmla="*/ 0 h 4"/>
                      <a:gd name="T8" fmla="*/ 0 w 6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4"/>
                      <a:gd name="T17" fmla="*/ 6 w 6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4">
                        <a:moveTo>
                          <a:pt x="0" y="4"/>
                        </a:move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68" name="Freeform 259"/>
                  <p:cNvSpPr>
                    <a:spLocks noChangeAspect="1"/>
                  </p:cNvSpPr>
                  <p:nvPr/>
                </p:nvSpPr>
                <p:spPr bwMode="gray">
                  <a:xfrm>
                    <a:off x="3552" y="1900"/>
                    <a:ext cx="3" cy="13"/>
                  </a:xfrm>
                  <a:custGeom>
                    <a:avLst/>
                    <a:gdLst>
                      <a:gd name="T0" fmla="*/ 5 w 5"/>
                      <a:gd name="T1" fmla="*/ 4 h 11"/>
                      <a:gd name="T2" fmla="*/ 5 w 5"/>
                      <a:gd name="T3" fmla="*/ 2 h 11"/>
                      <a:gd name="T4" fmla="*/ 3 w 5"/>
                      <a:gd name="T5" fmla="*/ 0 h 11"/>
                      <a:gd name="T6" fmla="*/ 0 w 5"/>
                      <a:gd name="T7" fmla="*/ 4 h 11"/>
                      <a:gd name="T8" fmla="*/ 0 w 5"/>
                      <a:gd name="T9" fmla="*/ 9 h 11"/>
                      <a:gd name="T10" fmla="*/ 0 w 5"/>
                      <a:gd name="T11" fmla="*/ 11 h 11"/>
                      <a:gd name="T12" fmla="*/ 3 w 5"/>
                      <a:gd name="T13" fmla="*/ 9 h 11"/>
                      <a:gd name="T14" fmla="*/ 5 w 5"/>
                      <a:gd name="T15" fmla="*/ 4 h 1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"/>
                      <a:gd name="T25" fmla="*/ 0 h 11"/>
                      <a:gd name="T26" fmla="*/ 5 w 5"/>
                      <a:gd name="T27" fmla="*/ 11 h 1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" h="11">
                        <a:moveTo>
                          <a:pt x="5" y="4"/>
                        </a:move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0" y="4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3" y="9"/>
                        </a:lnTo>
                        <a:lnTo>
                          <a:pt x="5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69" name="Freeform 260"/>
                  <p:cNvSpPr>
                    <a:spLocks noChangeAspect="1"/>
                  </p:cNvSpPr>
                  <p:nvPr/>
                </p:nvSpPr>
                <p:spPr bwMode="gray">
                  <a:xfrm>
                    <a:off x="3826" y="1980"/>
                    <a:ext cx="6" cy="5"/>
                  </a:xfrm>
                  <a:custGeom>
                    <a:avLst/>
                    <a:gdLst>
                      <a:gd name="T0" fmla="*/ 2 w 4"/>
                      <a:gd name="T1" fmla="*/ 5 h 5"/>
                      <a:gd name="T2" fmla="*/ 0 w 4"/>
                      <a:gd name="T3" fmla="*/ 2 h 5"/>
                      <a:gd name="T4" fmla="*/ 2 w 4"/>
                      <a:gd name="T5" fmla="*/ 0 h 5"/>
                      <a:gd name="T6" fmla="*/ 4 w 4"/>
                      <a:gd name="T7" fmla="*/ 2 h 5"/>
                      <a:gd name="T8" fmla="*/ 2 w 4"/>
                      <a:gd name="T9" fmla="*/ 5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5"/>
                      <a:gd name="T17" fmla="*/ 4 w 4"/>
                      <a:gd name="T18" fmla="*/ 5 h 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5">
                        <a:moveTo>
                          <a:pt x="2" y="5"/>
                        </a:move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4" y="2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70" name="Freeform 261"/>
                  <p:cNvSpPr>
                    <a:spLocks noChangeAspect="1"/>
                  </p:cNvSpPr>
                  <p:nvPr/>
                </p:nvSpPr>
                <p:spPr bwMode="gray">
                  <a:xfrm>
                    <a:off x="3815" y="1969"/>
                    <a:ext cx="17" cy="16"/>
                  </a:xfrm>
                  <a:custGeom>
                    <a:avLst/>
                    <a:gdLst>
                      <a:gd name="T0" fmla="*/ 16 w 16"/>
                      <a:gd name="T1" fmla="*/ 0 h 15"/>
                      <a:gd name="T2" fmla="*/ 16 w 16"/>
                      <a:gd name="T3" fmla="*/ 2 h 15"/>
                      <a:gd name="T4" fmla="*/ 16 w 16"/>
                      <a:gd name="T5" fmla="*/ 2 h 15"/>
                      <a:gd name="T6" fmla="*/ 12 w 16"/>
                      <a:gd name="T7" fmla="*/ 10 h 15"/>
                      <a:gd name="T8" fmla="*/ 10 w 16"/>
                      <a:gd name="T9" fmla="*/ 12 h 15"/>
                      <a:gd name="T10" fmla="*/ 0 w 16"/>
                      <a:gd name="T11" fmla="*/ 15 h 15"/>
                      <a:gd name="T12" fmla="*/ 4 w 16"/>
                      <a:gd name="T13" fmla="*/ 8 h 15"/>
                      <a:gd name="T14" fmla="*/ 8 w 16"/>
                      <a:gd name="T15" fmla="*/ 2 h 15"/>
                      <a:gd name="T16" fmla="*/ 10 w 16"/>
                      <a:gd name="T17" fmla="*/ 0 h 15"/>
                      <a:gd name="T18" fmla="*/ 16 w 16"/>
                      <a:gd name="T19" fmla="*/ 0 h 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"/>
                      <a:gd name="T31" fmla="*/ 0 h 15"/>
                      <a:gd name="T32" fmla="*/ 16 w 16"/>
                      <a:gd name="T33" fmla="*/ 15 h 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" h="15">
                        <a:moveTo>
                          <a:pt x="16" y="0"/>
                        </a:moveTo>
                        <a:lnTo>
                          <a:pt x="16" y="2"/>
                        </a:lnTo>
                        <a:lnTo>
                          <a:pt x="12" y="10"/>
                        </a:lnTo>
                        <a:lnTo>
                          <a:pt x="10" y="12"/>
                        </a:lnTo>
                        <a:lnTo>
                          <a:pt x="0" y="15"/>
                        </a:lnTo>
                        <a:lnTo>
                          <a:pt x="4" y="8"/>
                        </a:lnTo>
                        <a:lnTo>
                          <a:pt x="8" y="2"/>
                        </a:lnTo>
                        <a:lnTo>
                          <a:pt x="10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71" name="Freeform 262"/>
                  <p:cNvSpPr>
                    <a:spLocks noChangeAspect="1"/>
                  </p:cNvSpPr>
                  <p:nvPr/>
                </p:nvSpPr>
                <p:spPr bwMode="gray">
                  <a:xfrm>
                    <a:off x="3636" y="1997"/>
                    <a:ext cx="22" cy="22"/>
                  </a:xfrm>
                  <a:custGeom>
                    <a:avLst/>
                    <a:gdLst>
                      <a:gd name="T0" fmla="*/ 10 w 23"/>
                      <a:gd name="T1" fmla="*/ 2 h 18"/>
                      <a:gd name="T2" fmla="*/ 12 w 23"/>
                      <a:gd name="T3" fmla="*/ 8 h 18"/>
                      <a:gd name="T4" fmla="*/ 10 w 23"/>
                      <a:gd name="T5" fmla="*/ 10 h 18"/>
                      <a:gd name="T6" fmla="*/ 6 w 23"/>
                      <a:gd name="T7" fmla="*/ 6 h 18"/>
                      <a:gd name="T8" fmla="*/ 4 w 23"/>
                      <a:gd name="T9" fmla="*/ 8 h 18"/>
                      <a:gd name="T10" fmla="*/ 4 w 23"/>
                      <a:gd name="T11" fmla="*/ 12 h 18"/>
                      <a:gd name="T12" fmla="*/ 6 w 23"/>
                      <a:gd name="T13" fmla="*/ 14 h 18"/>
                      <a:gd name="T14" fmla="*/ 2 w 23"/>
                      <a:gd name="T15" fmla="*/ 16 h 18"/>
                      <a:gd name="T16" fmla="*/ 0 w 23"/>
                      <a:gd name="T17" fmla="*/ 18 h 18"/>
                      <a:gd name="T18" fmla="*/ 4 w 23"/>
                      <a:gd name="T19" fmla="*/ 18 h 18"/>
                      <a:gd name="T20" fmla="*/ 8 w 23"/>
                      <a:gd name="T21" fmla="*/ 16 h 18"/>
                      <a:gd name="T22" fmla="*/ 12 w 23"/>
                      <a:gd name="T23" fmla="*/ 14 h 18"/>
                      <a:gd name="T24" fmla="*/ 17 w 23"/>
                      <a:gd name="T25" fmla="*/ 12 h 18"/>
                      <a:gd name="T26" fmla="*/ 23 w 23"/>
                      <a:gd name="T27" fmla="*/ 8 h 18"/>
                      <a:gd name="T28" fmla="*/ 23 w 23"/>
                      <a:gd name="T29" fmla="*/ 6 h 18"/>
                      <a:gd name="T30" fmla="*/ 19 w 23"/>
                      <a:gd name="T31" fmla="*/ 0 h 18"/>
                      <a:gd name="T32" fmla="*/ 10 w 23"/>
                      <a:gd name="T33" fmla="*/ 2 h 1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3"/>
                      <a:gd name="T52" fmla="*/ 0 h 18"/>
                      <a:gd name="T53" fmla="*/ 23 w 23"/>
                      <a:gd name="T54" fmla="*/ 18 h 1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3" h="18">
                        <a:moveTo>
                          <a:pt x="10" y="2"/>
                        </a:moveTo>
                        <a:lnTo>
                          <a:pt x="12" y="8"/>
                        </a:lnTo>
                        <a:lnTo>
                          <a:pt x="10" y="10"/>
                        </a:lnTo>
                        <a:lnTo>
                          <a:pt x="6" y="6"/>
                        </a:ln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6" y="14"/>
                        </a:lnTo>
                        <a:lnTo>
                          <a:pt x="2" y="16"/>
                        </a:lnTo>
                        <a:lnTo>
                          <a:pt x="0" y="18"/>
                        </a:lnTo>
                        <a:lnTo>
                          <a:pt x="4" y="18"/>
                        </a:lnTo>
                        <a:lnTo>
                          <a:pt x="8" y="16"/>
                        </a:lnTo>
                        <a:lnTo>
                          <a:pt x="12" y="14"/>
                        </a:lnTo>
                        <a:lnTo>
                          <a:pt x="17" y="12"/>
                        </a:lnTo>
                        <a:lnTo>
                          <a:pt x="23" y="8"/>
                        </a:lnTo>
                        <a:lnTo>
                          <a:pt x="23" y="6"/>
                        </a:lnTo>
                        <a:lnTo>
                          <a:pt x="19" y="0"/>
                        </a:lnTo>
                        <a:lnTo>
                          <a:pt x="1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72" name="Freeform 263"/>
                  <p:cNvSpPr>
                    <a:spLocks noChangeAspect="1"/>
                  </p:cNvSpPr>
                  <p:nvPr/>
                </p:nvSpPr>
                <p:spPr bwMode="gray">
                  <a:xfrm>
                    <a:off x="3736" y="1849"/>
                    <a:ext cx="126" cy="148"/>
                  </a:xfrm>
                  <a:custGeom>
                    <a:avLst/>
                    <a:gdLst>
                      <a:gd name="T0" fmla="*/ 122 w 128"/>
                      <a:gd name="T1" fmla="*/ 91 h 126"/>
                      <a:gd name="T2" fmla="*/ 126 w 128"/>
                      <a:gd name="T3" fmla="*/ 85 h 126"/>
                      <a:gd name="T4" fmla="*/ 124 w 128"/>
                      <a:gd name="T5" fmla="*/ 31 h 126"/>
                      <a:gd name="T6" fmla="*/ 107 w 128"/>
                      <a:gd name="T7" fmla="*/ 27 h 126"/>
                      <a:gd name="T8" fmla="*/ 99 w 128"/>
                      <a:gd name="T9" fmla="*/ 19 h 126"/>
                      <a:gd name="T10" fmla="*/ 87 w 128"/>
                      <a:gd name="T11" fmla="*/ 17 h 126"/>
                      <a:gd name="T12" fmla="*/ 81 w 128"/>
                      <a:gd name="T13" fmla="*/ 23 h 126"/>
                      <a:gd name="T14" fmla="*/ 70 w 128"/>
                      <a:gd name="T15" fmla="*/ 27 h 126"/>
                      <a:gd name="T16" fmla="*/ 64 w 128"/>
                      <a:gd name="T17" fmla="*/ 33 h 126"/>
                      <a:gd name="T18" fmla="*/ 58 w 128"/>
                      <a:gd name="T19" fmla="*/ 41 h 126"/>
                      <a:gd name="T20" fmla="*/ 50 w 128"/>
                      <a:gd name="T21" fmla="*/ 39 h 126"/>
                      <a:gd name="T22" fmla="*/ 50 w 128"/>
                      <a:gd name="T23" fmla="*/ 33 h 126"/>
                      <a:gd name="T24" fmla="*/ 45 w 128"/>
                      <a:gd name="T25" fmla="*/ 37 h 126"/>
                      <a:gd name="T26" fmla="*/ 41 w 128"/>
                      <a:gd name="T27" fmla="*/ 25 h 126"/>
                      <a:gd name="T28" fmla="*/ 43 w 128"/>
                      <a:gd name="T29" fmla="*/ 8 h 126"/>
                      <a:gd name="T30" fmla="*/ 39 w 128"/>
                      <a:gd name="T31" fmla="*/ 4 h 126"/>
                      <a:gd name="T32" fmla="*/ 33 w 128"/>
                      <a:gd name="T33" fmla="*/ 4 h 126"/>
                      <a:gd name="T34" fmla="*/ 19 w 128"/>
                      <a:gd name="T35" fmla="*/ 2 h 126"/>
                      <a:gd name="T36" fmla="*/ 8 w 128"/>
                      <a:gd name="T37" fmla="*/ 6 h 126"/>
                      <a:gd name="T38" fmla="*/ 4 w 128"/>
                      <a:gd name="T39" fmla="*/ 12 h 126"/>
                      <a:gd name="T40" fmla="*/ 2 w 128"/>
                      <a:gd name="T41" fmla="*/ 10 h 126"/>
                      <a:gd name="T42" fmla="*/ 2 w 128"/>
                      <a:gd name="T43" fmla="*/ 14 h 126"/>
                      <a:gd name="T44" fmla="*/ 6 w 128"/>
                      <a:gd name="T45" fmla="*/ 17 h 126"/>
                      <a:gd name="T46" fmla="*/ 15 w 128"/>
                      <a:gd name="T47" fmla="*/ 19 h 126"/>
                      <a:gd name="T48" fmla="*/ 19 w 128"/>
                      <a:gd name="T49" fmla="*/ 27 h 126"/>
                      <a:gd name="T50" fmla="*/ 27 w 128"/>
                      <a:gd name="T51" fmla="*/ 27 h 126"/>
                      <a:gd name="T52" fmla="*/ 33 w 128"/>
                      <a:gd name="T53" fmla="*/ 27 h 126"/>
                      <a:gd name="T54" fmla="*/ 39 w 128"/>
                      <a:gd name="T55" fmla="*/ 31 h 126"/>
                      <a:gd name="T56" fmla="*/ 29 w 128"/>
                      <a:gd name="T57" fmla="*/ 31 h 126"/>
                      <a:gd name="T58" fmla="*/ 21 w 128"/>
                      <a:gd name="T59" fmla="*/ 33 h 126"/>
                      <a:gd name="T60" fmla="*/ 15 w 128"/>
                      <a:gd name="T61" fmla="*/ 37 h 126"/>
                      <a:gd name="T62" fmla="*/ 23 w 128"/>
                      <a:gd name="T63" fmla="*/ 43 h 126"/>
                      <a:gd name="T64" fmla="*/ 23 w 128"/>
                      <a:gd name="T65" fmla="*/ 47 h 126"/>
                      <a:gd name="T66" fmla="*/ 27 w 128"/>
                      <a:gd name="T67" fmla="*/ 54 h 126"/>
                      <a:gd name="T68" fmla="*/ 33 w 128"/>
                      <a:gd name="T69" fmla="*/ 45 h 126"/>
                      <a:gd name="T70" fmla="*/ 37 w 128"/>
                      <a:gd name="T71" fmla="*/ 37 h 126"/>
                      <a:gd name="T72" fmla="*/ 35 w 128"/>
                      <a:gd name="T73" fmla="*/ 41 h 126"/>
                      <a:gd name="T74" fmla="*/ 39 w 128"/>
                      <a:gd name="T75" fmla="*/ 47 h 126"/>
                      <a:gd name="T76" fmla="*/ 41 w 128"/>
                      <a:gd name="T77" fmla="*/ 52 h 126"/>
                      <a:gd name="T78" fmla="*/ 48 w 128"/>
                      <a:gd name="T79" fmla="*/ 50 h 126"/>
                      <a:gd name="T80" fmla="*/ 52 w 128"/>
                      <a:gd name="T81" fmla="*/ 50 h 126"/>
                      <a:gd name="T82" fmla="*/ 50 w 128"/>
                      <a:gd name="T83" fmla="*/ 56 h 126"/>
                      <a:gd name="T84" fmla="*/ 68 w 128"/>
                      <a:gd name="T85" fmla="*/ 62 h 126"/>
                      <a:gd name="T86" fmla="*/ 85 w 128"/>
                      <a:gd name="T87" fmla="*/ 72 h 126"/>
                      <a:gd name="T88" fmla="*/ 89 w 128"/>
                      <a:gd name="T89" fmla="*/ 76 h 126"/>
                      <a:gd name="T90" fmla="*/ 93 w 128"/>
                      <a:gd name="T91" fmla="*/ 87 h 126"/>
                      <a:gd name="T92" fmla="*/ 93 w 128"/>
                      <a:gd name="T93" fmla="*/ 93 h 126"/>
                      <a:gd name="T94" fmla="*/ 97 w 128"/>
                      <a:gd name="T95" fmla="*/ 97 h 126"/>
                      <a:gd name="T96" fmla="*/ 95 w 128"/>
                      <a:gd name="T97" fmla="*/ 99 h 126"/>
                      <a:gd name="T98" fmla="*/ 99 w 128"/>
                      <a:gd name="T99" fmla="*/ 103 h 126"/>
                      <a:gd name="T100" fmla="*/ 97 w 128"/>
                      <a:gd name="T101" fmla="*/ 111 h 126"/>
                      <a:gd name="T102" fmla="*/ 109 w 128"/>
                      <a:gd name="T103" fmla="*/ 111 h 126"/>
                      <a:gd name="T104" fmla="*/ 120 w 128"/>
                      <a:gd name="T105" fmla="*/ 124 h 126"/>
                      <a:gd name="T106" fmla="*/ 124 w 128"/>
                      <a:gd name="T107" fmla="*/ 99 h 12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28"/>
                      <a:gd name="T163" fmla="*/ 0 h 126"/>
                      <a:gd name="T164" fmla="*/ 128 w 128"/>
                      <a:gd name="T165" fmla="*/ 126 h 12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28" h="126">
                        <a:moveTo>
                          <a:pt x="124" y="95"/>
                        </a:moveTo>
                        <a:lnTo>
                          <a:pt x="122" y="91"/>
                        </a:lnTo>
                        <a:lnTo>
                          <a:pt x="124" y="89"/>
                        </a:lnTo>
                        <a:lnTo>
                          <a:pt x="126" y="85"/>
                        </a:lnTo>
                        <a:lnTo>
                          <a:pt x="128" y="33"/>
                        </a:lnTo>
                        <a:lnTo>
                          <a:pt x="124" y="31"/>
                        </a:lnTo>
                        <a:lnTo>
                          <a:pt x="118" y="29"/>
                        </a:lnTo>
                        <a:lnTo>
                          <a:pt x="107" y="27"/>
                        </a:lnTo>
                        <a:lnTo>
                          <a:pt x="101" y="21"/>
                        </a:lnTo>
                        <a:lnTo>
                          <a:pt x="99" y="19"/>
                        </a:lnTo>
                        <a:lnTo>
                          <a:pt x="95" y="19"/>
                        </a:lnTo>
                        <a:lnTo>
                          <a:pt x="87" y="17"/>
                        </a:lnTo>
                        <a:lnTo>
                          <a:pt x="81" y="21"/>
                        </a:lnTo>
                        <a:lnTo>
                          <a:pt x="81" y="23"/>
                        </a:lnTo>
                        <a:lnTo>
                          <a:pt x="74" y="27"/>
                        </a:lnTo>
                        <a:lnTo>
                          <a:pt x="70" y="27"/>
                        </a:lnTo>
                        <a:lnTo>
                          <a:pt x="68" y="33"/>
                        </a:lnTo>
                        <a:lnTo>
                          <a:pt x="64" y="33"/>
                        </a:lnTo>
                        <a:lnTo>
                          <a:pt x="62" y="37"/>
                        </a:lnTo>
                        <a:lnTo>
                          <a:pt x="58" y="41"/>
                        </a:lnTo>
                        <a:lnTo>
                          <a:pt x="52" y="43"/>
                        </a:lnTo>
                        <a:lnTo>
                          <a:pt x="50" y="39"/>
                        </a:lnTo>
                        <a:lnTo>
                          <a:pt x="50" y="35"/>
                        </a:lnTo>
                        <a:lnTo>
                          <a:pt x="50" y="33"/>
                        </a:lnTo>
                        <a:lnTo>
                          <a:pt x="48" y="29"/>
                        </a:lnTo>
                        <a:lnTo>
                          <a:pt x="45" y="37"/>
                        </a:lnTo>
                        <a:lnTo>
                          <a:pt x="43" y="29"/>
                        </a:lnTo>
                        <a:lnTo>
                          <a:pt x="41" y="25"/>
                        </a:lnTo>
                        <a:lnTo>
                          <a:pt x="45" y="14"/>
                        </a:lnTo>
                        <a:lnTo>
                          <a:pt x="43" y="8"/>
                        </a:lnTo>
                        <a:lnTo>
                          <a:pt x="43" y="6"/>
                        </a:lnTo>
                        <a:lnTo>
                          <a:pt x="39" y="4"/>
                        </a:lnTo>
                        <a:lnTo>
                          <a:pt x="33" y="6"/>
                        </a:lnTo>
                        <a:lnTo>
                          <a:pt x="33" y="4"/>
                        </a:lnTo>
                        <a:lnTo>
                          <a:pt x="27" y="0"/>
                        </a:lnTo>
                        <a:lnTo>
                          <a:pt x="19" y="2"/>
                        </a:lnTo>
                        <a:lnTo>
                          <a:pt x="15" y="6"/>
                        </a:lnTo>
                        <a:lnTo>
                          <a:pt x="8" y="6"/>
                        </a:lnTo>
                        <a:lnTo>
                          <a:pt x="6" y="12"/>
                        </a:lnTo>
                        <a:lnTo>
                          <a:pt x="4" y="12"/>
                        </a:lnTo>
                        <a:lnTo>
                          <a:pt x="4" y="10"/>
                        </a:lnTo>
                        <a:lnTo>
                          <a:pt x="2" y="10"/>
                        </a:lnTo>
                        <a:lnTo>
                          <a:pt x="0" y="10"/>
                        </a:lnTo>
                        <a:lnTo>
                          <a:pt x="2" y="14"/>
                        </a:lnTo>
                        <a:lnTo>
                          <a:pt x="2" y="17"/>
                        </a:lnTo>
                        <a:lnTo>
                          <a:pt x="6" y="17"/>
                        </a:lnTo>
                        <a:lnTo>
                          <a:pt x="8" y="17"/>
                        </a:lnTo>
                        <a:lnTo>
                          <a:pt x="15" y="19"/>
                        </a:lnTo>
                        <a:lnTo>
                          <a:pt x="17" y="25"/>
                        </a:lnTo>
                        <a:lnTo>
                          <a:pt x="19" y="27"/>
                        </a:lnTo>
                        <a:lnTo>
                          <a:pt x="21" y="27"/>
                        </a:lnTo>
                        <a:lnTo>
                          <a:pt x="27" y="27"/>
                        </a:lnTo>
                        <a:lnTo>
                          <a:pt x="31" y="27"/>
                        </a:lnTo>
                        <a:lnTo>
                          <a:pt x="33" y="27"/>
                        </a:lnTo>
                        <a:lnTo>
                          <a:pt x="39" y="25"/>
                        </a:lnTo>
                        <a:lnTo>
                          <a:pt x="39" y="31"/>
                        </a:lnTo>
                        <a:lnTo>
                          <a:pt x="35" y="31"/>
                        </a:lnTo>
                        <a:lnTo>
                          <a:pt x="29" y="31"/>
                        </a:lnTo>
                        <a:lnTo>
                          <a:pt x="25" y="35"/>
                        </a:lnTo>
                        <a:lnTo>
                          <a:pt x="21" y="33"/>
                        </a:lnTo>
                        <a:lnTo>
                          <a:pt x="15" y="35"/>
                        </a:lnTo>
                        <a:lnTo>
                          <a:pt x="15" y="37"/>
                        </a:lnTo>
                        <a:lnTo>
                          <a:pt x="21" y="39"/>
                        </a:lnTo>
                        <a:lnTo>
                          <a:pt x="23" y="43"/>
                        </a:lnTo>
                        <a:lnTo>
                          <a:pt x="25" y="45"/>
                        </a:lnTo>
                        <a:lnTo>
                          <a:pt x="23" y="47"/>
                        </a:lnTo>
                        <a:lnTo>
                          <a:pt x="25" y="52"/>
                        </a:lnTo>
                        <a:lnTo>
                          <a:pt x="27" y="54"/>
                        </a:lnTo>
                        <a:lnTo>
                          <a:pt x="33" y="52"/>
                        </a:lnTo>
                        <a:lnTo>
                          <a:pt x="33" y="45"/>
                        </a:lnTo>
                        <a:lnTo>
                          <a:pt x="33" y="41"/>
                        </a:lnTo>
                        <a:lnTo>
                          <a:pt x="37" y="37"/>
                        </a:lnTo>
                        <a:lnTo>
                          <a:pt x="35" y="41"/>
                        </a:lnTo>
                        <a:lnTo>
                          <a:pt x="35" y="45"/>
                        </a:lnTo>
                        <a:lnTo>
                          <a:pt x="39" y="47"/>
                        </a:lnTo>
                        <a:lnTo>
                          <a:pt x="41" y="50"/>
                        </a:lnTo>
                        <a:lnTo>
                          <a:pt x="41" y="52"/>
                        </a:lnTo>
                        <a:lnTo>
                          <a:pt x="43" y="52"/>
                        </a:lnTo>
                        <a:lnTo>
                          <a:pt x="48" y="50"/>
                        </a:lnTo>
                        <a:lnTo>
                          <a:pt x="52" y="50"/>
                        </a:lnTo>
                        <a:lnTo>
                          <a:pt x="48" y="54"/>
                        </a:lnTo>
                        <a:lnTo>
                          <a:pt x="50" y="56"/>
                        </a:lnTo>
                        <a:lnTo>
                          <a:pt x="52" y="58"/>
                        </a:lnTo>
                        <a:lnTo>
                          <a:pt x="68" y="62"/>
                        </a:lnTo>
                        <a:lnTo>
                          <a:pt x="83" y="68"/>
                        </a:lnTo>
                        <a:lnTo>
                          <a:pt x="85" y="72"/>
                        </a:lnTo>
                        <a:lnTo>
                          <a:pt x="89" y="74"/>
                        </a:lnTo>
                        <a:lnTo>
                          <a:pt x="89" y="76"/>
                        </a:lnTo>
                        <a:lnTo>
                          <a:pt x="91" y="80"/>
                        </a:lnTo>
                        <a:lnTo>
                          <a:pt x="93" y="87"/>
                        </a:lnTo>
                        <a:lnTo>
                          <a:pt x="97" y="91"/>
                        </a:lnTo>
                        <a:lnTo>
                          <a:pt x="93" y="93"/>
                        </a:lnTo>
                        <a:lnTo>
                          <a:pt x="93" y="95"/>
                        </a:lnTo>
                        <a:lnTo>
                          <a:pt x="97" y="97"/>
                        </a:lnTo>
                        <a:lnTo>
                          <a:pt x="101" y="97"/>
                        </a:lnTo>
                        <a:lnTo>
                          <a:pt x="95" y="99"/>
                        </a:lnTo>
                        <a:lnTo>
                          <a:pt x="99" y="101"/>
                        </a:lnTo>
                        <a:lnTo>
                          <a:pt x="99" y="103"/>
                        </a:lnTo>
                        <a:lnTo>
                          <a:pt x="95" y="111"/>
                        </a:lnTo>
                        <a:lnTo>
                          <a:pt x="97" y="111"/>
                        </a:lnTo>
                        <a:lnTo>
                          <a:pt x="109" y="111"/>
                        </a:lnTo>
                        <a:lnTo>
                          <a:pt x="116" y="116"/>
                        </a:lnTo>
                        <a:lnTo>
                          <a:pt x="120" y="124"/>
                        </a:lnTo>
                        <a:lnTo>
                          <a:pt x="122" y="126"/>
                        </a:lnTo>
                        <a:lnTo>
                          <a:pt x="124" y="99"/>
                        </a:lnTo>
                        <a:lnTo>
                          <a:pt x="124" y="9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73" name="Freeform 264"/>
                  <p:cNvSpPr>
                    <a:spLocks noChangeAspect="1"/>
                  </p:cNvSpPr>
                  <p:nvPr/>
                </p:nvSpPr>
                <p:spPr bwMode="gray">
                  <a:xfrm>
                    <a:off x="3465" y="1773"/>
                    <a:ext cx="126" cy="140"/>
                  </a:xfrm>
                  <a:custGeom>
                    <a:avLst/>
                    <a:gdLst>
                      <a:gd name="T0" fmla="*/ 95 w 128"/>
                      <a:gd name="T1" fmla="*/ 0 h 120"/>
                      <a:gd name="T2" fmla="*/ 84 w 128"/>
                      <a:gd name="T3" fmla="*/ 6 h 120"/>
                      <a:gd name="T4" fmla="*/ 80 w 128"/>
                      <a:gd name="T5" fmla="*/ 23 h 120"/>
                      <a:gd name="T6" fmla="*/ 72 w 128"/>
                      <a:gd name="T7" fmla="*/ 39 h 120"/>
                      <a:gd name="T8" fmla="*/ 53 w 128"/>
                      <a:gd name="T9" fmla="*/ 41 h 120"/>
                      <a:gd name="T10" fmla="*/ 45 w 128"/>
                      <a:gd name="T11" fmla="*/ 41 h 120"/>
                      <a:gd name="T12" fmla="*/ 35 w 128"/>
                      <a:gd name="T13" fmla="*/ 47 h 120"/>
                      <a:gd name="T14" fmla="*/ 20 w 128"/>
                      <a:gd name="T15" fmla="*/ 50 h 120"/>
                      <a:gd name="T16" fmla="*/ 10 w 128"/>
                      <a:gd name="T17" fmla="*/ 39 h 120"/>
                      <a:gd name="T18" fmla="*/ 6 w 128"/>
                      <a:gd name="T19" fmla="*/ 35 h 120"/>
                      <a:gd name="T20" fmla="*/ 2 w 128"/>
                      <a:gd name="T21" fmla="*/ 39 h 120"/>
                      <a:gd name="T22" fmla="*/ 2 w 128"/>
                      <a:gd name="T23" fmla="*/ 54 h 120"/>
                      <a:gd name="T24" fmla="*/ 2 w 128"/>
                      <a:gd name="T25" fmla="*/ 66 h 120"/>
                      <a:gd name="T26" fmla="*/ 4 w 128"/>
                      <a:gd name="T27" fmla="*/ 68 h 120"/>
                      <a:gd name="T28" fmla="*/ 8 w 128"/>
                      <a:gd name="T29" fmla="*/ 74 h 120"/>
                      <a:gd name="T30" fmla="*/ 10 w 128"/>
                      <a:gd name="T31" fmla="*/ 78 h 120"/>
                      <a:gd name="T32" fmla="*/ 12 w 128"/>
                      <a:gd name="T33" fmla="*/ 87 h 120"/>
                      <a:gd name="T34" fmla="*/ 14 w 128"/>
                      <a:gd name="T35" fmla="*/ 99 h 120"/>
                      <a:gd name="T36" fmla="*/ 20 w 128"/>
                      <a:gd name="T37" fmla="*/ 103 h 120"/>
                      <a:gd name="T38" fmla="*/ 29 w 128"/>
                      <a:gd name="T39" fmla="*/ 105 h 120"/>
                      <a:gd name="T40" fmla="*/ 35 w 128"/>
                      <a:gd name="T41" fmla="*/ 101 h 120"/>
                      <a:gd name="T42" fmla="*/ 35 w 128"/>
                      <a:gd name="T43" fmla="*/ 107 h 120"/>
                      <a:gd name="T44" fmla="*/ 41 w 128"/>
                      <a:gd name="T45" fmla="*/ 109 h 120"/>
                      <a:gd name="T46" fmla="*/ 51 w 128"/>
                      <a:gd name="T47" fmla="*/ 109 h 120"/>
                      <a:gd name="T48" fmla="*/ 53 w 128"/>
                      <a:gd name="T49" fmla="*/ 105 h 120"/>
                      <a:gd name="T50" fmla="*/ 60 w 128"/>
                      <a:gd name="T51" fmla="*/ 109 h 120"/>
                      <a:gd name="T52" fmla="*/ 68 w 128"/>
                      <a:gd name="T53" fmla="*/ 111 h 120"/>
                      <a:gd name="T54" fmla="*/ 70 w 128"/>
                      <a:gd name="T55" fmla="*/ 120 h 120"/>
                      <a:gd name="T56" fmla="*/ 80 w 128"/>
                      <a:gd name="T57" fmla="*/ 116 h 120"/>
                      <a:gd name="T58" fmla="*/ 88 w 128"/>
                      <a:gd name="T59" fmla="*/ 109 h 120"/>
                      <a:gd name="T60" fmla="*/ 88 w 128"/>
                      <a:gd name="T61" fmla="*/ 103 h 120"/>
                      <a:gd name="T62" fmla="*/ 93 w 128"/>
                      <a:gd name="T63" fmla="*/ 99 h 120"/>
                      <a:gd name="T64" fmla="*/ 95 w 128"/>
                      <a:gd name="T65" fmla="*/ 91 h 120"/>
                      <a:gd name="T66" fmla="*/ 99 w 128"/>
                      <a:gd name="T67" fmla="*/ 76 h 120"/>
                      <a:gd name="T68" fmla="*/ 109 w 128"/>
                      <a:gd name="T69" fmla="*/ 72 h 120"/>
                      <a:gd name="T70" fmla="*/ 109 w 128"/>
                      <a:gd name="T71" fmla="*/ 60 h 120"/>
                      <a:gd name="T72" fmla="*/ 113 w 128"/>
                      <a:gd name="T73" fmla="*/ 45 h 120"/>
                      <a:gd name="T74" fmla="*/ 121 w 128"/>
                      <a:gd name="T75" fmla="*/ 50 h 120"/>
                      <a:gd name="T76" fmla="*/ 128 w 128"/>
                      <a:gd name="T77" fmla="*/ 47 h 120"/>
                      <a:gd name="T78" fmla="*/ 124 w 128"/>
                      <a:gd name="T79" fmla="*/ 41 h 120"/>
                      <a:gd name="T80" fmla="*/ 109 w 128"/>
                      <a:gd name="T81" fmla="*/ 31 h 120"/>
                      <a:gd name="T82" fmla="*/ 115 w 128"/>
                      <a:gd name="T83" fmla="*/ 29 h 120"/>
                      <a:gd name="T84" fmla="*/ 111 w 128"/>
                      <a:gd name="T85" fmla="*/ 21 h 120"/>
                      <a:gd name="T86" fmla="*/ 109 w 128"/>
                      <a:gd name="T87" fmla="*/ 14 h 120"/>
                      <a:gd name="T88" fmla="*/ 105 w 128"/>
                      <a:gd name="T89" fmla="*/ 12 h 120"/>
                      <a:gd name="T90" fmla="*/ 109 w 128"/>
                      <a:gd name="T91" fmla="*/ 8 h 120"/>
                      <a:gd name="T92" fmla="*/ 107 w 128"/>
                      <a:gd name="T93" fmla="*/ 2 h 120"/>
                      <a:gd name="T94" fmla="*/ 99 w 128"/>
                      <a:gd name="T95" fmla="*/ 2 h 12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28"/>
                      <a:gd name="T145" fmla="*/ 0 h 120"/>
                      <a:gd name="T146" fmla="*/ 128 w 128"/>
                      <a:gd name="T147" fmla="*/ 120 h 120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28" h="120">
                        <a:moveTo>
                          <a:pt x="99" y="2"/>
                        </a:moveTo>
                        <a:lnTo>
                          <a:pt x="95" y="0"/>
                        </a:lnTo>
                        <a:lnTo>
                          <a:pt x="88" y="0"/>
                        </a:lnTo>
                        <a:lnTo>
                          <a:pt x="84" y="6"/>
                        </a:lnTo>
                        <a:lnTo>
                          <a:pt x="84" y="14"/>
                        </a:lnTo>
                        <a:lnTo>
                          <a:pt x="80" y="23"/>
                        </a:lnTo>
                        <a:lnTo>
                          <a:pt x="76" y="29"/>
                        </a:lnTo>
                        <a:lnTo>
                          <a:pt x="72" y="39"/>
                        </a:lnTo>
                        <a:lnTo>
                          <a:pt x="62" y="43"/>
                        </a:lnTo>
                        <a:lnTo>
                          <a:pt x="53" y="41"/>
                        </a:lnTo>
                        <a:lnTo>
                          <a:pt x="51" y="39"/>
                        </a:lnTo>
                        <a:lnTo>
                          <a:pt x="45" y="41"/>
                        </a:lnTo>
                        <a:lnTo>
                          <a:pt x="41" y="45"/>
                        </a:lnTo>
                        <a:lnTo>
                          <a:pt x="35" y="47"/>
                        </a:lnTo>
                        <a:lnTo>
                          <a:pt x="29" y="47"/>
                        </a:lnTo>
                        <a:lnTo>
                          <a:pt x="20" y="50"/>
                        </a:lnTo>
                        <a:lnTo>
                          <a:pt x="16" y="45"/>
                        </a:lnTo>
                        <a:lnTo>
                          <a:pt x="10" y="39"/>
                        </a:lnTo>
                        <a:lnTo>
                          <a:pt x="8" y="33"/>
                        </a:lnTo>
                        <a:lnTo>
                          <a:pt x="6" y="35"/>
                        </a:lnTo>
                        <a:lnTo>
                          <a:pt x="6" y="37"/>
                        </a:lnTo>
                        <a:lnTo>
                          <a:pt x="2" y="39"/>
                        </a:lnTo>
                        <a:lnTo>
                          <a:pt x="0" y="45"/>
                        </a:lnTo>
                        <a:lnTo>
                          <a:pt x="2" y="54"/>
                        </a:lnTo>
                        <a:lnTo>
                          <a:pt x="4" y="58"/>
                        </a:lnTo>
                        <a:lnTo>
                          <a:pt x="2" y="66"/>
                        </a:lnTo>
                        <a:lnTo>
                          <a:pt x="6" y="68"/>
                        </a:lnTo>
                        <a:lnTo>
                          <a:pt x="4" y="68"/>
                        </a:lnTo>
                        <a:lnTo>
                          <a:pt x="4" y="72"/>
                        </a:lnTo>
                        <a:lnTo>
                          <a:pt x="8" y="74"/>
                        </a:lnTo>
                        <a:lnTo>
                          <a:pt x="8" y="76"/>
                        </a:lnTo>
                        <a:lnTo>
                          <a:pt x="10" y="78"/>
                        </a:lnTo>
                        <a:lnTo>
                          <a:pt x="14" y="83"/>
                        </a:lnTo>
                        <a:lnTo>
                          <a:pt x="12" y="87"/>
                        </a:lnTo>
                        <a:lnTo>
                          <a:pt x="14" y="93"/>
                        </a:lnTo>
                        <a:lnTo>
                          <a:pt x="14" y="99"/>
                        </a:lnTo>
                        <a:lnTo>
                          <a:pt x="14" y="103"/>
                        </a:lnTo>
                        <a:lnTo>
                          <a:pt x="20" y="103"/>
                        </a:lnTo>
                        <a:lnTo>
                          <a:pt x="22" y="103"/>
                        </a:lnTo>
                        <a:lnTo>
                          <a:pt x="29" y="105"/>
                        </a:lnTo>
                        <a:lnTo>
                          <a:pt x="31" y="103"/>
                        </a:lnTo>
                        <a:lnTo>
                          <a:pt x="35" y="101"/>
                        </a:lnTo>
                        <a:lnTo>
                          <a:pt x="35" y="105"/>
                        </a:lnTo>
                        <a:lnTo>
                          <a:pt x="35" y="107"/>
                        </a:lnTo>
                        <a:lnTo>
                          <a:pt x="35" y="111"/>
                        </a:lnTo>
                        <a:lnTo>
                          <a:pt x="41" y="109"/>
                        </a:lnTo>
                        <a:lnTo>
                          <a:pt x="47" y="109"/>
                        </a:lnTo>
                        <a:lnTo>
                          <a:pt x="51" y="109"/>
                        </a:lnTo>
                        <a:lnTo>
                          <a:pt x="51" y="105"/>
                        </a:lnTo>
                        <a:lnTo>
                          <a:pt x="53" y="105"/>
                        </a:lnTo>
                        <a:lnTo>
                          <a:pt x="55" y="109"/>
                        </a:lnTo>
                        <a:lnTo>
                          <a:pt x="60" y="109"/>
                        </a:lnTo>
                        <a:lnTo>
                          <a:pt x="64" y="109"/>
                        </a:lnTo>
                        <a:lnTo>
                          <a:pt x="68" y="111"/>
                        </a:lnTo>
                        <a:lnTo>
                          <a:pt x="70" y="116"/>
                        </a:lnTo>
                        <a:lnTo>
                          <a:pt x="70" y="120"/>
                        </a:lnTo>
                        <a:lnTo>
                          <a:pt x="76" y="118"/>
                        </a:lnTo>
                        <a:lnTo>
                          <a:pt x="80" y="116"/>
                        </a:lnTo>
                        <a:lnTo>
                          <a:pt x="86" y="113"/>
                        </a:lnTo>
                        <a:lnTo>
                          <a:pt x="88" y="109"/>
                        </a:lnTo>
                        <a:lnTo>
                          <a:pt x="91" y="107"/>
                        </a:lnTo>
                        <a:lnTo>
                          <a:pt x="88" y="103"/>
                        </a:lnTo>
                        <a:lnTo>
                          <a:pt x="93" y="103"/>
                        </a:lnTo>
                        <a:lnTo>
                          <a:pt x="93" y="99"/>
                        </a:lnTo>
                        <a:lnTo>
                          <a:pt x="97" y="95"/>
                        </a:lnTo>
                        <a:lnTo>
                          <a:pt x="95" y="91"/>
                        </a:lnTo>
                        <a:lnTo>
                          <a:pt x="93" y="85"/>
                        </a:lnTo>
                        <a:lnTo>
                          <a:pt x="99" y="76"/>
                        </a:lnTo>
                        <a:lnTo>
                          <a:pt x="107" y="74"/>
                        </a:lnTo>
                        <a:lnTo>
                          <a:pt x="109" y="72"/>
                        </a:lnTo>
                        <a:lnTo>
                          <a:pt x="107" y="64"/>
                        </a:lnTo>
                        <a:lnTo>
                          <a:pt x="109" y="60"/>
                        </a:lnTo>
                        <a:lnTo>
                          <a:pt x="109" y="56"/>
                        </a:lnTo>
                        <a:lnTo>
                          <a:pt x="113" y="45"/>
                        </a:lnTo>
                        <a:lnTo>
                          <a:pt x="115" y="50"/>
                        </a:lnTo>
                        <a:lnTo>
                          <a:pt x="121" y="50"/>
                        </a:lnTo>
                        <a:lnTo>
                          <a:pt x="126" y="50"/>
                        </a:lnTo>
                        <a:lnTo>
                          <a:pt x="128" y="47"/>
                        </a:lnTo>
                        <a:lnTo>
                          <a:pt x="124" y="45"/>
                        </a:lnTo>
                        <a:lnTo>
                          <a:pt x="124" y="41"/>
                        </a:lnTo>
                        <a:lnTo>
                          <a:pt x="117" y="39"/>
                        </a:lnTo>
                        <a:lnTo>
                          <a:pt x="109" y="31"/>
                        </a:lnTo>
                        <a:lnTo>
                          <a:pt x="115" y="31"/>
                        </a:lnTo>
                        <a:lnTo>
                          <a:pt x="115" y="29"/>
                        </a:lnTo>
                        <a:lnTo>
                          <a:pt x="111" y="25"/>
                        </a:lnTo>
                        <a:lnTo>
                          <a:pt x="111" y="21"/>
                        </a:lnTo>
                        <a:lnTo>
                          <a:pt x="109" y="17"/>
                        </a:lnTo>
                        <a:lnTo>
                          <a:pt x="109" y="14"/>
                        </a:lnTo>
                        <a:lnTo>
                          <a:pt x="109" y="12"/>
                        </a:lnTo>
                        <a:lnTo>
                          <a:pt x="105" y="12"/>
                        </a:lnTo>
                        <a:lnTo>
                          <a:pt x="111" y="10"/>
                        </a:lnTo>
                        <a:lnTo>
                          <a:pt x="109" y="8"/>
                        </a:lnTo>
                        <a:lnTo>
                          <a:pt x="105" y="4"/>
                        </a:lnTo>
                        <a:lnTo>
                          <a:pt x="107" y="2"/>
                        </a:lnTo>
                        <a:lnTo>
                          <a:pt x="103" y="0"/>
                        </a:lnTo>
                        <a:lnTo>
                          <a:pt x="99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74" name="Freeform 265"/>
                  <p:cNvSpPr>
                    <a:spLocks noChangeAspect="1"/>
                  </p:cNvSpPr>
                  <p:nvPr/>
                </p:nvSpPr>
                <p:spPr bwMode="gray">
                  <a:xfrm>
                    <a:off x="3253" y="1614"/>
                    <a:ext cx="2" cy="10"/>
                  </a:xfrm>
                  <a:custGeom>
                    <a:avLst/>
                    <a:gdLst>
                      <a:gd name="T0" fmla="*/ 0 w 2"/>
                      <a:gd name="T1" fmla="*/ 8 h 8"/>
                      <a:gd name="T2" fmla="*/ 0 w 2"/>
                      <a:gd name="T3" fmla="*/ 4 h 8"/>
                      <a:gd name="T4" fmla="*/ 2 w 2"/>
                      <a:gd name="T5" fmla="*/ 0 h 8"/>
                      <a:gd name="T6" fmla="*/ 2 w 2"/>
                      <a:gd name="T7" fmla="*/ 0 h 8"/>
                      <a:gd name="T8" fmla="*/ 2 w 2"/>
                      <a:gd name="T9" fmla="*/ 8 h 8"/>
                      <a:gd name="T10" fmla="*/ 0 w 2"/>
                      <a:gd name="T11" fmla="*/ 8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"/>
                      <a:gd name="T19" fmla="*/ 0 h 8"/>
                      <a:gd name="T20" fmla="*/ 2 w 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" h="8">
                        <a:moveTo>
                          <a:pt x="0" y="8"/>
                        </a:moveTo>
                        <a:lnTo>
                          <a:pt x="0" y="4"/>
                        </a:lnTo>
                        <a:lnTo>
                          <a:pt x="2" y="0"/>
                        </a:lnTo>
                        <a:lnTo>
                          <a:pt x="2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75" name="Freeform 266"/>
                  <p:cNvSpPr>
                    <a:spLocks noChangeAspect="1"/>
                  </p:cNvSpPr>
                  <p:nvPr/>
                </p:nvSpPr>
                <p:spPr bwMode="gray">
                  <a:xfrm>
                    <a:off x="3251" y="1626"/>
                    <a:ext cx="4" cy="15"/>
                  </a:xfrm>
                  <a:custGeom>
                    <a:avLst/>
                    <a:gdLst>
                      <a:gd name="T0" fmla="*/ 0 w 4"/>
                      <a:gd name="T1" fmla="*/ 2 h 13"/>
                      <a:gd name="T2" fmla="*/ 4 w 4"/>
                      <a:gd name="T3" fmla="*/ 0 h 13"/>
                      <a:gd name="T4" fmla="*/ 4 w 4"/>
                      <a:gd name="T5" fmla="*/ 2 h 13"/>
                      <a:gd name="T6" fmla="*/ 4 w 4"/>
                      <a:gd name="T7" fmla="*/ 6 h 13"/>
                      <a:gd name="T8" fmla="*/ 2 w 4"/>
                      <a:gd name="T9" fmla="*/ 13 h 13"/>
                      <a:gd name="T10" fmla="*/ 0 w 4"/>
                      <a:gd name="T11" fmla="*/ 8 h 13"/>
                      <a:gd name="T12" fmla="*/ 0 w 4"/>
                      <a:gd name="T13" fmla="*/ 2 h 1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"/>
                      <a:gd name="T22" fmla="*/ 0 h 13"/>
                      <a:gd name="T23" fmla="*/ 4 w 4"/>
                      <a:gd name="T24" fmla="*/ 13 h 1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" h="13">
                        <a:moveTo>
                          <a:pt x="0" y="2"/>
                        </a:move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4" y="6"/>
                        </a:lnTo>
                        <a:lnTo>
                          <a:pt x="2" y="13"/>
                        </a:lnTo>
                        <a:lnTo>
                          <a:pt x="0" y="8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76" name="Freeform 267"/>
                  <p:cNvSpPr>
                    <a:spLocks noChangeAspect="1"/>
                  </p:cNvSpPr>
                  <p:nvPr/>
                </p:nvSpPr>
                <p:spPr bwMode="gray">
                  <a:xfrm>
                    <a:off x="3250" y="1643"/>
                    <a:ext cx="3" cy="10"/>
                  </a:xfrm>
                  <a:custGeom>
                    <a:avLst/>
                    <a:gdLst>
                      <a:gd name="T0" fmla="*/ 4 w 4"/>
                      <a:gd name="T1" fmla="*/ 8 h 8"/>
                      <a:gd name="T2" fmla="*/ 2 w 4"/>
                      <a:gd name="T3" fmla="*/ 8 h 8"/>
                      <a:gd name="T4" fmla="*/ 0 w 4"/>
                      <a:gd name="T5" fmla="*/ 2 h 8"/>
                      <a:gd name="T6" fmla="*/ 2 w 4"/>
                      <a:gd name="T7" fmla="*/ 0 h 8"/>
                      <a:gd name="T8" fmla="*/ 4 w 4"/>
                      <a:gd name="T9" fmla="*/ 0 h 8"/>
                      <a:gd name="T10" fmla="*/ 4 w 4"/>
                      <a:gd name="T11" fmla="*/ 4 h 8"/>
                      <a:gd name="T12" fmla="*/ 4 w 4"/>
                      <a:gd name="T13" fmla="*/ 8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"/>
                      <a:gd name="T22" fmla="*/ 0 h 8"/>
                      <a:gd name="T23" fmla="*/ 4 w 4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" h="8">
                        <a:moveTo>
                          <a:pt x="4" y="8"/>
                        </a:moveTo>
                        <a:lnTo>
                          <a:pt x="2" y="8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77" name="Rectangle 268"/>
                  <p:cNvSpPr>
                    <a:spLocks noChangeAspect="1" noChangeArrowheads="1"/>
                  </p:cNvSpPr>
                  <p:nvPr/>
                </p:nvSpPr>
                <p:spPr bwMode="gray">
                  <a:xfrm>
                    <a:off x="3251" y="1662"/>
                    <a:ext cx="2" cy="6"/>
                  </a:xfrm>
                  <a:prstGeom prst="rect">
                    <a:avLst/>
                  </a:prstGeom>
                  <a:solidFill>
                    <a:srgbClr val="EAEAEA"/>
                  </a:solidFill>
                  <a:ln w="9525" algn="ctr">
                    <a:solidFill>
                      <a:srgbClr val="A4A4A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78" name="Rectangle 269"/>
                  <p:cNvSpPr>
                    <a:spLocks noChangeAspect="1" noChangeArrowheads="1"/>
                  </p:cNvSpPr>
                  <p:nvPr/>
                </p:nvSpPr>
                <p:spPr bwMode="gray">
                  <a:xfrm>
                    <a:off x="3255" y="1690"/>
                    <a:ext cx="3" cy="2"/>
                  </a:xfrm>
                  <a:prstGeom prst="rect">
                    <a:avLst/>
                  </a:prstGeom>
                  <a:solidFill>
                    <a:srgbClr val="EAEAEA"/>
                  </a:solidFill>
                  <a:ln w="9525" algn="ctr">
                    <a:solidFill>
                      <a:srgbClr val="A4A4A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79" name="Freeform 270"/>
                  <p:cNvSpPr>
                    <a:spLocks noChangeAspect="1"/>
                  </p:cNvSpPr>
                  <p:nvPr/>
                </p:nvSpPr>
                <p:spPr bwMode="gray">
                  <a:xfrm>
                    <a:off x="3269" y="1726"/>
                    <a:ext cx="5" cy="7"/>
                  </a:xfrm>
                  <a:custGeom>
                    <a:avLst/>
                    <a:gdLst>
                      <a:gd name="T0" fmla="*/ 4 w 6"/>
                      <a:gd name="T1" fmla="*/ 6 h 6"/>
                      <a:gd name="T2" fmla="*/ 6 w 6"/>
                      <a:gd name="T3" fmla="*/ 4 h 6"/>
                      <a:gd name="T4" fmla="*/ 4 w 6"/>
                      <a:gd name="T5" fmla="*/ 0 h 6"/>
                      <a:gd name="T6" fmla="*/ 0 w 6"/>
                      <a:gd name="T7" fmla="*/ 0 h 6"/>
                      <a:gd name="T8" fmla="*/ 0 w 6"/>
                      <a:gd name="T9" fmla="*/ 2 h 6"/>
                      <a:gd name="T10" fmla="*/ 2 w 6"/>
                      <a:gd name="T11" fmla="*/ 4 h 6"/>
                      <a:gd name="T12" fmla="*/ 4 w 6"/>
                      <a:gd name="T13" fmla="*/ 6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"/>
                      <a:gd name="T22" fmla="*/ 0 h 6"/>
                      <a:gd name="T23" fmla="*/ 6 w 6"/>
                      <a:gd name="T24" fmla="*/ 6 h 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" h="6">
                        <a:moveTo>
                          <a:pt x="4" y="6"/>
                        </a:moveTo>
                        <a:lnTo>
                          <a:pt x="6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2" y="4"/>
                        </a:lnTo>
                        <a:lnTo>
                          <a:pt x="4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80" name="Freeform 271"/>
                  <p:cNvSpPr>
                    <a:spLocks noChangeAspect="1"/>
                  </p:cNvSpPr>
                  <p:nvPr/>
                </p:nvSpPr>
                <p:spPr bwMode="gray">
                  <a:xfrm>
                    <a:off x="3269" y="1705"/>
                    <a:ext cx="2" cy="6"/>
                  </a:xfrm>
                  <a:custGeom>
                    <a:avLst/>
                    <a:gdLst>
                      <a:gd name="T0" fmla="*/ 2 w 2"/>
                      <a:gd name="T1" fmla="*/ 4 h 4"/>
                      <a:gd name="T2" fmla="*/ 0 w 2"/>
                      <a:gd name="T3" fmla="*/ 0 h 4"/>
                      <a:gd name="T4" fmla="*/ 2 w 2"/>
                      <a:gd name="T5" fmla="*/ 0 h 4"/>
                      <a:gd name="T6" fmla="*/ 2 w 2"/>
                      <a:gd name="T7" fmla="*/ 4 h 4"/>
                      <a:gd name="T8" fmla="*/ 2 w 2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4"/>
                      <a:gd name="T17" fmla="*/ 2 w 2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4">
                        <a:moveTo>
                          <a:pt x="2" y="4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81" name="Freeform 272"/>
                  <p:cNvSpPr>
                    <a:spLocks noChangeAspect="1"/>
                  </p:cNvSpPr>
                  <p:nvPr/>
                </p:nvSpPr>
                <p:spPr bwMode="gray">
                  <a:xfrm>
                    <a:off x="3262" y="1703"/>
                    <a:ext cx="2" cy="2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0 w 2"/>
                      <a:gd name="T3" fmla="*/ 0 h 2"/>
                      <a:gd name="T4" fmla="*/ 2 w 2"/>
                      <a:gd name="T5" fmla="*/ 0 h 2"/>
                      <a:gd name="T6" fmla="*/ 0 w 2"/>
                      <a:gd name="T7" fmla="*/ 2 h 2"/>
                      <a:gd name="T8" fmla="*/ 0 w 2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2"/>
                      <a:gd name="T17" fmla="*/ 2 w 2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2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82" name="Rectangle 273"/>
                  <p:cNvSpPr>
                    <a:spLocks noChangeAspect="1" noChangeArrowheads="1"/>
                  </p:cNvSpPr>
                  <p:nvPr/>
                </p:nvSpPr>
                <p:spPr bwMode="gray">
                  <a:xfrm>
                    <a:off x="3269" y="1720"/>
                    <a:ext cx="4" cy="4"/>
                  </a:xfrm>
                  <a:prstGeom prst="rect">
                    <a:avLst/>
                  </a:prstGeom>
                  <a:solidFill>
                    <a:srgbClr val="EAEAEA"/>
                  </a:solidFill>
                  <a:ln w="9525" algn="ctr">
                    <a:solidFill>
                      <a:srgbClr val="A4A4A4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83" name="Freeform 274"/>
                  <p:cNvSpPr>
                    <a:spLocks noChangeAspect="1"/>
                  </p:cNvSpPr>
                  <p:nvPr/>
                </p:nvSpPr>
                <p:spPr bwMode="gray">
                  <a:xfrm>
                    <a:off x="3883" y="1985"/>
                    <a:ext cx="7" cy="5"/>
                  </a:xfrm>
                  <a:custGeom>
                    <a:avLst/>
                    <a:gdLst>
                      <a:gd name="T0" fmla="*/ 0 w 6"/>
                      <a:gd name="T1" fmla="*/ 0 h 4"/>
                      <a:gd name="T2" fmla="*/ 0 w 6"/>
                      <a:gd name="T3" fmla="*/ 0 h 4"/>
                      <a:gd name="T4" fmla="*/ 4 w 6"/>
                      <a:gd name="T5" fmla="*/ 0 h 4"/>
                      <a:gd name="T6" fmla="*/ 6 w 6"/>
                      <a:gd name="T7" fmla="*/ 2 h 4"/>
                      <a:gd name="T8" fmla="*/ 6 w 6"/>
                      <a:gd name="T9" fmla="*/ 4 h 4"/>
                      <a:gd name="T10" fmla="*/ 2 w 6"/>
                      <a:gd name="T11" fmla="*/ 2 h 4"/>
                      <a:gd name="T12" fmla="*/ 0 w 6"/>
                      <a:gd name="T13" fmla="*/ 0 h 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"/>
                      <a:gd name="T22" fmla="*/ 0 h 4"/>
                      <a:gd name="T23" fmla="*/ 6 w 6"/>
                      <a:gd name="T24" fmla="*/ 4 h 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6" y="2"/>
                        </a:lnTo>
                        <a:lnTo>
                          <a:pt x="6" y="4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84" name="Freeform 275"/>
                  <p:cNvSpPr>
                    <a:spLocks noChangeAspect="1"/>
                  </p:cNvSpPr>
                  <p:nvPr/>
                </p:nvSpPr>
                <p:spPr bwMode="gray">
                  <a:xfrm>
                    <a:off x="3888" y="1985"/>
                    <a:ext cx="5" cy="2"/>
                  </a:xfrm>
                  <a:custGeom>
                    <a:avLst/>
                    <a:gdLst>
                      <a:gd name="T0" fmla="*/ 0 w 6"/>
                      <a:gd name="T1" fmla="*/ 0 h 2"/>
                      <a:gd name="T2" fmla="*/ 2 w 6"/>
                      <a:gd name="T3" fmla="*/ 0 h 2"/>
                      <a:gd name="T4" fmla="*/ 6 w 6"/>
                      <a:gd name="T5" fmla="*/ 0 h 2"/>
                      <a:gd name="T6" fmla="*/ 6 w 6"/>
                      <a:gd name="T7" fmla="*/ 0 h 2"/>
                      <a:gd name="T8" fmla="*/ 0 w 6"/>
                      <a:gd name="T9" fmla="*/ 0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2"/>
                      <a:gd name="T17" fmla="*/ 6 w 6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2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85" name="Freeform 276"/>
                  <p:cNvSpPr>
                    <a:spLocks noChangeAspect="1"/>
                  </p:cNvSpPr>
                  <p:nvPr/>
                </p:nvSpPr>
                <p:spPr bwMode="gray">
                  <a:xfrm>
                    <a:off x="3942" y="1934"/>
                    <a:ext cx="6" cy="4"/>
                  </a:xfrm>
                  <a:custGeom>
                    <a:avLst/>
                    <a:gdLst>
                      <a:gd name="T0" fmla="*/ 5 w 5"/>
                      <a:gd name="T1" fmla="*/ 4 h 4"/>
                      <a:gd name="T2" fmla="*/ 0 w 5"/>
                      <a:gd name="T3" fmla="*/ 4 h 4"/>
                      <a:gd name="T4" fmla="*/ 0 w 5"/>
                      <a:gd name="T5" fmla="*/ 2 h 4"/>
                      <a:gd name="T6" fmla="*/ 3 w 5"/>
                      <a:gd name="T7" fmla="*/ 0 h 4"/>
                      <a:gd name="T8" fmla="*/ 5 w 5"/>
                      <a:gd name="T9" fmla="*/ 2 h 4"/>
                      <a:gd name="T10" fmla="*/ 5 w 5"/>
                      <a:gd name="T11" fmla="*/ 4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"/>
                      <a:gd name="T19" fmla="*/ 0 h 4"/>
                      <a:gd name="T20" fmla="*/ 5 w 5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" h="4">
                        <a:moveTo>
                          <a:pt x="5" y="4"/>
                        </a:move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5" y="2"/>
                        </a:lnTo>
                        <a:lnTo>
                          <a:pt x="5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86" name="Freeform 277"/>
                  <p:cNvSpPr>
                    <a:spLocks noChangeAspect="1"/>
                  </p:cNvSpPr>
                  <p:nvPr/>
                </p:nvSpPr>
                <p:spPr bwMode="gray">
                  <a:xfrm>
                    <a:off x="3774" y="2568"/>
                    <a:ext cx="7" cy="1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0 h 2"/>
                      <a:gd name="T4" fmla="*/ 4 w 4"/>
                      <a:gd name="T5" fmla="*/ 0 h 2"/>
                      <a:gd name="T6" fmla="*/ 2 w 4"/>
                      <a:gd name="T7" fmla="*/ 2 h 2"/>
                      <a:gd name="T8" fmla="*/ 0 w 4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2"/>
                      <a:gd name="T17" fmla="*/ 4 w 4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2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87" name="Freeform 278"/>
                  <p:cNvSpPr>
                    <a:spLocks noChangeAspect="1"/>
                  </p:cNvSpPr>
                  <p:nvPr/>
                </p:nvSpPr>
                <p:spPr bwMode="gray">
                  <a:xfrm>
                    <a:off x="3353" y="1733"/>
                    <a:ext cx="53" cy="85"/>
                  </a:xfrm>
                  <a:custGeom>
                    <a:avLst/>
                    <a:gdLst>
                      <a:gd name="T0" fmla="*/ 17 w 56"/>
                      <a:gd name="T1" fmla="*/ 12 h 74"/>
                      <a:gd name="T2" fmla="*/ 15 w 56"/>
                      <a:gd name="T3" fmla="*/ 14 h 74"/>
                      <a:gd name="T4" fmla="*/ 11 w 56"/>
                      <a:gd name="T5" fmla="*/ 12 h 74"/>
                      <a:gd name="T6" fmla="*/ 13 w 56"/>
                      <a:gd name="T7" fmla="*/ 6 h 74"/>
                      <a:gd name="T8" fmla="*/ 7 w 56"/>
                      <a:gd name="T9" fmla="*/ 4 h 74"/>
                      <a:gd name="T10" fmla="*/ 2 w 56"/>
                      <a:gd name="T11" fmla="*/ 0 h 74"/>
                      <a:gd name="T12" fmla="*/ 2 w 56"/>
                      <a:gd name="T13" fmla="*/ 0 h 74"/>
                      <a:gd name="T14" fmla="*/ 0 w 56"/>
                      <a:gd name="T15" fmla="*/ 2 h 74"/>
                      <a:gd name="T16" fmla="*/ 2 w 56"/>
                      <a:gd name="T17" fmla="*/ 10 h 74"/>
                      <a:gd name="T18" fmla="*/ 4 w 56"/>
                      <a:gd name="T19" fmla="*/ 21 h 74"/>
                      <a:gd name="T20" fmla="*/ 7 w 56"/>
                      <a:gd name="T21" fmla="*/ 27 h 74"/>
                      <a:gd name="T22" fmla="*/ 7 w 56"/>
                      <a:gd name="T23" fmla="*/ 31 h 74"/>
                      <a:gd name="T24" fmla="*/ 9 w 56"/>
                      <a:gd name="T25" fmla="*/ 33 h 74"/>
                      <a:gd name="T26" fmla="*/ 7 w 56"/>
                      <a:gd name="T27" fmla="*/ 35 h 74"/>
                      <a:gd name="T28" fmla="*/ 11 w 56"/>
                      <a:gd name="T29" fmla="*/ 41 h 74"/>
                      <a:gd name="T30" fmla="*/ 11 w 56"/>
                      <a:gd name="T31" fmla="*/ 45 h 74"/>
                      <a:gd name="T32" fmla="*/ 19 w 56"/>
                      <a:gd name="T33" fmla="*/ 50 h 74"/>
                      <a:gd name="T34" fmla="*/ 19 w 56"/>
                      <a:gd name="T35" fmla="*/ 52 h 74"/>
                      <a:gd name="T36" fmla="*/ 15 w 56"/>
                      <a:gd name="T37" fmla="*/ 54 h 74"/>
                      <a:gd name="T38" fmla="*/ 17 w 56"/>
                      <a:gd name="T39" fmla="*/ 58 h 74"/>
                      <a:gd name="T40" fmla="*/ 25 w 56"/>
                      <a:gd name="T41" fmla="*/ 64 h 74"/>
                      <a:gd name="T42" fmla="*/ 37 w 56"/>
                      <a:gd name="T43" fmla="*/ 68 h 74"/>
                      <a:gd name="T44" fmla="*/ 44 w 56"/>
                      <a:gd name="T45" fmla="*/ 72 h 74"/>
                      <a:gd name="T46" fmla="*/ 46 w 56"/>
                      <a:gd name="T47" fmla="*/ 74 h 74"/>
                      <a:gd name="T48" fmla="*/ 48 w 56"/>
                      <a:gd name="T49" fmla="*/ 74 h 74"/>
                      <a:gd name="T50" fmla="*/ 48 w 56"/>
                      <a:gd name="T51" fmla="*/ 72 h 74"/>
                      <a:gd name="T52" fmla="*/ 52 w 56"/>
                      <a:gd name="T53" fmla="*/ 72 h 74"/>
                      <a:gd name="T54" fmla="*/ 52 w 56"/>
                      <a:gd name="T55" fmla="*/ 72 h 74"/>
                      <a:gd name="T56" fmla="*/ 54 w 56"/>
                      <a:gd name="T57" fmla="*/ 74 h 74"/>
                      <a:gd name="T58" fmla="*/ 56 w 56"/>
                      <a:gd name="T59" fmla="*/ 74 h 74"/>
                      <a:gd name="T60" fmla="*/ 56 w 56"/>
                      <a:gd name="T61" fmla="*/ 72 h 74"/>
                      <a:gd name="T62" fmla="*/ 52 w 56"/>
                      <a:gd name="T63" fmla="*/ 64 h 74"/>
                      <a:gd name="T64" fmla="*/ 48 w 56"/>
                      <a:gd name="T65" fmla="*/ 58 h 74"/>
                      <a:gd name="T66" fmla="*/ 44 w 56"/>
                      <a:gd name="T67" fmla="*/ 54 h 74"/>
                      <a:gd name="T68" fmla="*/ 44 w 56"/>
                      <a:gd name="T69" fmla="*/ 47 h 74"/>
                      <a:gd name="T70" fmla="*/ 42 w 56"/>
                      <a:gd name="T71" fmla="*/ 41 h 74"/>
                      <a:gd name="T72" fmla="*/ 44 w 56"/>
                      <a:gd name="T73" fmla="*/ 33 h 74"/>
                      <a:gd name="T74" fmla="*/ 42 w 56"/>
                      <a:gd name="T75" fmla="*/ 25 h 74"/>
                      <a:gd name="T76" fmla="*/ 33 w 56"/>
                      <a:gd name="T77" fmla="*/ 17 h 74"/>
                      <a:gd name="T78" fmla="*/ 31 w 56"/>
                      <a:gd name="T79" fmla="*/ 14 h 74"/>
                      <a:gd name="T80" fmla="*/ 27 w 56"/>
                      <a:gd name="T81" fmla="*/ 12 h 74"/>
                      <a:gd name="T82" fmla="*/ 27 w 56"/>
                      <a:gd name="T83" fmla="*/ 8 h 74"/>
                      <a:gd name="T84" fmla="*/ 25 w 56"/>
                      <a:gd name="T85" fmla="*/ 6 h 74"/>
                      <a:gd name="T86" fmla="*/ 23 w 56"/>
                      <a:gd name="T87" fmla="*/ 8 h 74"/>
                      <a:gd name="T88" fmla="*/ 21 w 56"/>
                      <a:gd name="T89" fmla="*/ 12 h 74"/>
                      <a:gd name="T90" fmla="*/ 17 w 56"/>
                      <a:gd name="T91" fmla="*/ 12 h 7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56"/>
                      <a:gd name="T139" fmla="*/ 0 h 74"/>
                      <a:gd name="T140" fmla="*/ 56 w 56"/>
                      <a:gd name="T141" fmla="*/ 74 h 74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56" h="74">
                        <a:moveTo>
                          <a:pt x="17" y="12"/>
                        </a:moveTo>
                        <a:lnTo>
                          <a:pt x="15" y="14"/>
                        </a:lnTo>
                        <a:lnTo>
                          <a:pt x="11" y="12"/>
                        </a:lnTo>
                        <a:lnTo>
                          <a:pt x="13" y="6"/>
                        </a:lnTo>
                        <a:lnTo>
                          <a:pt x="7" y="4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2" y="10"/>
                        </a:lnTo>
                        <a:lnTo>
                          <a:pt x="4" y="21"/>
                        </a:lnTo>
                        <a:lnTo>
                          <a:pt x="7" y="27"/>
                        </a:lnTo>
                        <a:lnTo>
                          <a:pt x="7" y="31"/>
                        </a:lnTo>
                        <a:lnTo>
                          <a:pt x="9" y="33"/>
                        </a:lnTo>
                        <a:lnTo>
                          <a:pt x="7" y="35"/>
                        </a:lnTo>
                        <a:lnTo>
                          <a:pt x="11" y="41"/>
                        </a:lnTo>
                        <a:lnTo>
                          <a:pt x="11" y="45"/>
                        </a:lnTo>
                        <a:lnTo>
                          <a:pt x="19" y="50"/>
                        </a:lnTo>
                        <a:lnTo>
                          <a:pt x="19" y="52"/>
                        </a:lnTo>
                        <a:lnTo>
                          <a:pt x="15" y="54"/>
                        </a:lnTo>
                        <a:lnTo>
                          <a:pt x="17" y="58"/>
                        </a:lnTo>
                        <a:lnTo>
                          <a:pt x="25" y="64"/>
                        </a:lnTo>
                        <a:lnTo>
                          <a:pt x="37" y="68"/>
                        </a:lnTo>
                        <a:lnTo>
                          <a:pt x="44" y="72"/>
                        </a:lnTo>
                        <a:lnTo>
                          <a:pt x="46" y="74"/>
                        </a:lnTo>
                        <a:lnTo>
                          <a:pt x="48" y="74"/>
                        </a:lnTo>
                        <a:lnTo>
                          <a:pt x="48" y="72"/>
                        </a:lnTo>
                        <a:lnTo>
                          <a:pt x="52" y="72"/>
                        </a:lnTo>
                        <a:lnTo>
                          <a:pt x="54" y="74"/>
                        </a:lnTo>
                        <a:lnTo>
                          <a:pt x="56" y="74"/>
                        </a:lnTo>
                        <a:lnTo>
                          <a:pt x="56" y="72"/>
                        </a:lnTo>
                        <a:lnTo>
                          <a:pt x="52" y="64"/>
                        </a:lnTo>
                        <a:lnTo>
                          <a:pt x="48" y="58"/>
                        </a:lnTo>
                        <a:lnTo>
                          <a:pt x="44" y="54"/>
                        </a:lnTo>
                        <a:lnTo>
                          <a:pt x="44" y="47"/>
                        </a:lnTo>
                        <a:lnTo>
                          <a:pt x="42" y="41"/>
                        </a:lnTo>
                        <a:lnTo>
                          <a:pt x="44" y="33"/>
                        </a:lnTo>
                        <a:lnTo>
                          <a:pt x="42" y="25"/>
                        </a:lnTo>
                        <a:lnTo>
                          <a:pt x="33" y="17"/>
                        </a:lnTo>
                        <a:lnTo>
                          <a:pt x="31" y="14"/>
                        </a:lnTo>
                        <a:lnTo>
                          <a:pt x="27" y="12"/>
                        </a:lnTo>
                        <a:lnTo>
                          <a:pt x="27" y="8"/>
                        </a:lnTo>
                        <a:lnTo>
                          <a:pt x="25" y="6"/>
                        </a:lnTo>
                        <a:lnTo>
                          <a:pt x="23" y="8"/>
                        </a:lnTo>
                        <a:lnTo>
                          <a:pt x="21" y="12"/>
                        </a:lnTo>
                        <a:lnTo>
                          <a:pt x="17" y="1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88" name="Freeform 279"/>
                  <p:cNvSpPr>
                    <a:spLocks noChangeAspect="1"/>
                  </p:cNvSpPr>
                  <p:nvPr/>
                </p:nvSpPr>
                <p:spPr bwMode="gray">
                  <a:xfrm>
                    <a:off x="3856" y="1889"/>
                    <a:ext cx="119" cy="132"/>
                  </a:xfrm>
                  <a:custGeom>
                    <a:avLst/>
                    <a:gdLst>
                      <a:gd name="T0" fmla="*/ 121 w 121"/>
                      <a:gd name="T1" fmla="*/ 107 h 113"/>
                      <a:gd name="T2" fmla="*/ 115 w 121"/>
                      <a:gd name="T3" fmla="*/ 105 h 113"/>
                      <a:gd name="T4" fmla="*/ 109 w 121"/>
                      <a:gd name="T5" fmla="*/ 103 h 113"/>
                      <a:gd name="T6" fmla="*/ 113 w 121"/>
                      <a:gd name="T7" fmla="*/ 103 h 113"/>
                      <a:gd name="T8" fmla="*/ 109 w 121"/>
                      <a:gd name="T9" fmla="*/ 101 h 113"/>
                      <a:gd name="T10" fmla="*/ 103 w 121"/>
                      <a:gd name="T11" fmla="*/ 95 h 113"/>
                      <a:gd name="T12" fmla="*/ 105 w 121"/>
                      <a:gd name="T13" fmla="*/ 91 h 113"/>
                      <a:gd name="T14" fmla="*/ 95 w 121"/>
                      <a:gd name="T15" fmla="*/ 91 h 113"/>
                      <a:gd name="T16" fmla="*/ 91 w 121"/>
                      <a:gd name="T17" fmla="*/ 83 h 113"/>
                      <a:gd name="T18" fmla="*/ 84 w 121"/>
                      <a:gd name="T19" fmla="*/ 72 h 113"/>
                      <a:gd name="T20" fmla="*/ 80 w 121"/>
                      <a:gd name="T21" fmla="*/ 68 h 113"/>
                      <a:gd name="T22" fmla="*/ 78 w 121"/>
                      <a:gd name="T23" fmla="*/ 60 h 113"/>
                      <a:gd name="T24" fmla="*/ 80 w 121"/>
                      <a:gd name="T25" fmla="*/ 56 h 113"/>
                      <a:gd name="T26" fmla="*/ 88 w 121"/>
                      <a:gd name="T27" fmla="*/ 54 h 113"/>
                      <a:gd name="T28" fmla="*/ 78 w 121"/>
                      <a:gd name="T29" fmla="*/ 45 h 113"/>
                      <a:gd name="T30" fmla="*/ 64 w 121"/>
                      <a:gd name="T31" fmla="*/ 39 h 113"/>
                      <a:gd name="T32" fmla="*/ 64 w 121"/>
                      <a:gd name="T33" fmla="*/ 31 h 113"/>
                      <a:gd name="T34" fmla="*/ 55 w 121"/>
                      <a:gd name="T35" fmla="*/ 25 h 113"/>
                      <a:gd name="T36" fmla="*/ 51 w 121"/>
                      <a:gd name="T37" fmla="*/ 17 h 113"/>
                      <a:gd name="T38" fmla="*/ 41 w 121"/>
                      <a:gd name="T39" fmla="*/ 17 h 113"/>
                      <a:gd name="T40" fmla="*/ 31 w 121"/>
                      <a:gd name="T41" fmla="*/ 8 h 113"/>
                      <a:gd name="T42" fmla="*/ 18 w 121"/>
                      <a:gd name="T43" fmla="*/ 4 h 113"/>
                      <a:gd name="T44" fmla="*/ 6 w 121"/>
                      <a:gd name="T45" fmla="*/ 0 h 113"/>
                      <a:gd name="T46" fmla="*/ 2 w 121"/>
                      <a:gd name="T47" fmla="*/ 56 h 113"/>
                      <a:gd name="T48" fmla="*/ 2 w 121"/>
                      <a:gd name="T49" fmla="*/ 62 h 113"/>
                      <a:gd name="T50" fmla="*/ 0 w 121"/>
                      <a:gd name="T51" fmla="*/ 93 h 113"/>
                      <a:gd name="T52" fmla="*/ 8 w 121"/>
                      <a:gd name="T53" fmla="*/ 93 h 113"/>
                      <a:gd name="T54" fmla="*/ 20 w 121"/>
                      <a:gd name="T55" fmla="*/ 95 h 113"/>
                      <a:gd name="T56" fmla="*/ 31 w 121"/>
                      <a:gd name="T57" fmla="*/ 91 h 113"/>
                      <a:gd name="T58" fmla="*/ 33 w 121"/>
                      <a:gd name="T59" fmla="*/ 87 h 113"/>
                      <a:gd name="T60" fmla="*/ 20 w 121"/>
                      <a:gd name="T61" fmla="*/ 80 h 113"/>
                      <a:gd name="T62" fmla="*/ 29 w 121"/>
                      <a:gd name="T63" fmla="*/ 80 h 113"/>
                      <a:gd name="T64" fmla="*/ 37 w 121"/>
                      <a:gd name="T65" fmla="*/ 80 h 113"/>
                      <a:gd name="T66" fmla="*/ 39 w 121"/>
                      <a:gd name="T67" fmla="*/ 76 h 113"/>
                      <a:gd name="T68" fmla="*/ 41 w 121"/>
                      <a:gd name="T69" fmla="*/ 72 h 113"/>
                      <a:gd name="T70" fmla="*/ 45 w 121"/>
                      <a:gd name="T71" fmla="*/ 70 h 113"/>
                      <a:gd name="T72" fmla="*/ 51 w 121"/>
                      <a:gd name="T73" fmla="*/ 74 h 113"/>
                      <a:gd name="T74" fmla="*/ 66 w 121"/>
                      <a:gd name="T75" fmla="*/ 80 h 113"/>
                      <a:gd name="T76" fmla="*/ 68 w 121"/>
                      <a:gd name="T77" fmla="*/ 87 h 113"/>
                      <a:gd name="T78" fmla="*/ 74 w 121"/>
                      <a:gd name="T79" fmla="*/ 93 h 113"/>
                      <a:gd name="T80" fmla="*/ 78 w 121"/>
                      <a:gd name="T81" fmla="*/ 99 h 113"/>
                      <a:gd name="T82" fmla="*/ 95 w 121"/>
                      <a:gd name="T83" fmla="*/ 109 h 113"/>
                      <a:gd name="T84" fmla="*/ 109 w 121"/>
                      <a:gd name="T85" fmla="*/ 109 h 113"/>
                      <a:gd name="T86" fmla="*/ 111 w 121"/>
                      <a:gd name="T87" fmla="*/ 111 h 113"/>
                      <a:gd name="T88" fmla="*/ 115 w 121"/>
                      <a:gd name="T89" fmla="*/ 113 h 113"/>
                      <a:gd name="T90" fmla="*/ 119 w 121"/>
                      <a:gd name="T91" fmla="*/ 111 h 113"/>
                      <a:gd name="T92" fmla="*/ 117 w 121"/>
                      <a:gd name="T93" fmla="*/ 109 h 113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21"/>
                      <a:gd name="T142" fmla="*/ 0 h 113"/>
                      <a:gd name="T143" fmla="*/ 121 w 121"/>
                      <a:gd name="T144" fmla="*/ 113 h 113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21" h="113">
                        <a:moveTo>
                          <a:pt x="121" y="107"/>
                        </a:moveTo>
                        <a:lnTo>
                          <a:pt x="121" y="107"/>
                        </a:lnTo>
                        <a:lnTo>
                          <a:pt x="117" y="107"/>
                        </a:lnTo>
                        <a:lnTo>
                          <a:pt x="115" y="105"/>
                        </a:lnTo>
                        <a:lnTo>
                          <a:pt x="111" y="105"/>
                        </a:lnTo>
                        <a:lnTo>
                          <a:pt x="109" y="103"/>
                        </a:lnTo>
                        <a:lnTo>
                          <a:pt x="111" y="103"/>
                        </a:lnTo>
                        <a:lnTo>
                          <a:pt x="113" y="103"/>
                        </a:lnTo>
                        <a:lnTo>
                          <a:pt x="113" y="101"/>
                        </a:lnTo>
                        <a:lnTo>
                          <a:pt x="109" y="101"/>
                        </a:lnTo>
                        <a:lnTo>
                          <a:pt x="105" y="99"/>
                        </a:lnTo>
                        <a:lnTo>
                          <a:pt x="103" y="95"/>
                        </a:lnTo>
                        <a:lnTo>
                          <a:pt x="105" y="91"/>
                        </a:lnTo>
                        <a:lnTo>
                          <a:pt x="97" y="93"/>
                        </a:lnTo>
                        <a:lnTo>
                          <a:pt x="95" y="91"/>
                        </a:lnTo>
                        <a:lnTo>
                          <a:pt x="95" y="87"/>
                        </a:lnTo>
                        <a:lnTo>
                          <a:pt x="91" y="83"/>
                        </a:lnTo>
                        <a:lnTo>
                          <a:pt x="91" y="76"/>
                        </a:lnTo>
                        <a:lnTo>
                          <a:pt x="84" y="72"/>
                        </a:lnTo>
                        <a:lnTo>
                          <a:pt x="82" y="70"/>
                        </a:lnTo>
                        <a:lnTo>
                          <a:pt x="80" y="68"/>
                        </a:lnTo>
                        <a:lnTo>
                          <a:pt x="80" y="64"/>
                        </a:lnTo>
                        <a:lnTo>
                          <a:pt x="78" y="60"/>
                        </a:lnTo>
                        <a:lnTo>
                          <a:pt x="78" y="58"/>
                        </a:lnTo>
                        <a:lnTo>
                          <a:pt x="80" y="56"/>
                        </a:lnTo>
                        <a:lnTo>
                          <a:pt x="88" y="56"/>
                        </a:lnTo>
                        <a:lnTo>
                          <a:pt x="88" y="54"/>
                        </a:lnTo>
                        <a:lnTo>
                          <a:pt x="84" y="45"/>
                        </a:lnTo>
                        <a:lnTo>
                          <a:pt x="78" y="45"/>
                        </a:lnTo>
                        <a:lnTo>
                          <a:pt x="72" y="41"/>
                        </a:lnTo>
                        <a:lnTo>
                          <a:pt x="64" y="39"/>
                        </a:lnTo>
                        <a:lnTo>
                          <a:pt x="64" y="35"/>
                        </a:lnTo>
                        <a:lnTo>
                          <a:pt x="64" y="31"/>
                        </a:lnTo>
                        <a:lnTo>
                          <a:pt x="58" y="25"/>
                        </a:lnTo>
                        <a:lnTo>
                          <a:pt x="55" y="25"/>
                        </a:lnTo>
                        <a:lnTo>
                          <a:pt x="51" y="21"/>
                        </a:lnTo>
                        <a:lnTo>
                          <a:pt x="51" y="17"/>
                        </a:lnTo>
                        <a:lnTo>
                          <a:pt x="45" y="17"/>
                        </a:lnTo>
                        <a:lnTo>
                          <a:pt x="41" y="17"/>
                        </a:lnTo>
                        <a:lnTo>
                          <a:pt x="37" y="10"/>
                        </a:lnTo>
                        <a:lnTo>
                          <a:pt x="31" y="8"/>
                        </a:lnTo>
                        <a:lnTo>
                          <a:pt x="20" y="6"/>
                        </a:lnTo>
                        <a:lnTo>
                          <a:pt x="18" y="4"/>
                        </a:lnTo>
                        <a:lnTo>
                          <a:pt x="10" y="0"/>
                        </a:lnTo>
                        <a:lnTo>
                          <a:pt x="6" y="0"/>
                        </a:lnTo>
                        <a:lnTo>
                          <a:pt x="4" y="52"/>
                        </a:lnTo>
                        <a:lnTo>
                          <a:pt x="2" y="56"/>
                        </a:lnTo>
                        <a:lnTo>
                          <a:pt x="0" y="58"/>
                        </a:lnTo>
                        <a:lnTo>
                          <a:pt x="2" y="62"/>
                        </a:lnTo>
                        <a:lnTo>
                          <a:pt x="2" y="66"/>
                        </a:lnTo>
                        <a:lnTo>
                          <a:pt x="0" y="93"/>
                        </a:lnTo>
                        <a:lnTo>
                          <a:pt x="2" y="93"/>
                        </a:lnTo>
                        <a:lnTo>
                          <a:pt x="8" y="93"/>
                        </a:lnTo>
                        <a:lnTo>
                          <a:pt x="16" y="93"/>
                        </a:lnTo>
                        <a:lnTo>
                          <a:pt x="20" y="95"/>
                        </a:lnTo>
                        <a:lnTo>
                          <a:pt x="27" y="93"/>
                        </a:lnTo>
                        <a:lnTo>
                          <a:pt x="31" y="91"/>
                        </a:lnTo>
                        <a:lnTo>
                          <a:pt x="33" y="89"/>
                        </a:lnTo>
                        <a:lnTo>
                          <a:pt x="33" y="87"/>
                        </a:lnTo>
                        <a:lnTo>
                          <a:pt x="22" y="83"/>
                        </a:lnTo>
                        <a:lnTo>
                          <a:pt x="20" y="80"/>
                        </a:lnTo>
                        <a:lnTo>
                          <a:pt x="29" y="80"/>
                        </a:lnTo>
                        <a:lnTo>
                          <a:pt x="37" y="80"/>
                        </a:lnTo>
                        <a:lnTo>
                          <a:pt x="37" y="76"/>
                        </a:lnTo>
                        <a:lnTo>
                          <a:pt x="39" y="76"/>
                        </a:lnTo>
                        <a:lnTo>
                          <a:pt x="39" y="72"/>
                        </a:lnTo>
                        <a:lnTo>
                          <a:pt x="41" y="72"/>
                        </a:lnTo>
                        <a:lnTo>
                          <a:pt x="45" y="72"/>
                        </a:lnTo>
                        <a:lnTo>
                          <a:pt x="45" y="70"/>
                        </a:lnTo>
                        <a:lnTo>
                          <a:pt x="49" y="70"/>
                        </a:lnTo>
                        <a:lnTo>
                          <a:pt x="51" y="74"/>
                        </a:lnTo>
                        <a:lnTo>
                          <a:pt x="58" y="74"/>
                        </a:lnTo>
                        <a:lnTo>
                          <a:pt x="66" y="80"/>
                        </a:lnTo>
                        <a:lnTo>
                          <a:pt x="64" y="83"/>
                        </a:lnTo>
                        <a:lnTo>
                          <a:pt x="68" y="87"/>
                        </a:lnTo>
                        <a:lnTo>
                          <a:pt x="70" y="91"/>
                        </a:lnTo>
                        <a:lnTo>
                          <a:pt x="74" y="93"/>
                        </a:lnTo>
                        <a:lnTo>
                          <a:pt x="76" y="97"/>
                        </a:lnTo>
                        <a:lnTo>
                          <a:pt x="78" y="99"/>
                        </a:lnTo>
                        <a:lnTo>
                          <a:pt x="82" y="107"/>
                        </a:lnTo>
                        <a:lnTo>
                          <a:pt x="95" y="109"/>
                        </a:lnTo>
                        <a:lnTo>
                          <a:pt x="97" y="107"/>
                        </a:lnTo>
                        <a:lnTo>
                          <a:pt x="109" y="109"/>
                        </a:lnTo>
                        <a:lnTo>
                          <a:pt x="111" y="109"/>
                        </a:lnTo>
                        <a:lnTo>
                          <a:pt x="111" y="111"/>
                        </a:lnTo>
                        <a:lnTo>
                          <a:pt x="111" y="113"/>
                        </a:lnTo>
                        <a:lnTo>
                          <a:pt x="115" y="113"/>
                        </a:lnTo>
                        <a:lnTo>
                          <a:pt x="119" y="113"/>
                        </a:lnTo>
                        <a:lnTo>
                          <a:pt x="119" y="111"/>
                        </a:lnTo>
                        <a:lnTo>
                          <a:pt x="117" y="109"/>
                        </a:lnTo>
                        <a:lnTo>
                          <a:pt x="121" y="10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89" name="Freeform 280"/>
                  <p:cNvSpPr>
                    <a:spLocks noChangeAspect="1"/>
                  </p:cNvSpPr>
                  <p:nvPr/>
                </p:nvSpPr>
                <p:spPr bwMode="gray">
                  <a:xfrm>
                    <a:off x="3401" y="1818"/>
                    <a:ext cx="3" cy="0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2 h 2"/>
                      <a:gd name="T4" fmla="*/ 2 w 4"/>
                      <a:gd name="T5" fmla="*/ 0 h 2"/>
                      <a:gd name="T6" fmla="*/ 4 w 4"/>
                      <a:gd name="T7" fmla="*/ 2 h 2"/>
                      <a:gd name="T8" fmla="*/ 2 w 4"/>
                      <a:gd name="T9" fmla="*/ 2 h 2"/>
                      <a:gd name="T10" fmla="*/ 0 w 4"/>
                      <a:gd name="T11" fmla="*/ 2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"/>
                      <a:gd name="T19" fmla="*/ 0 h 2"/>
                      <a:gd name="T20" fmla="*/ 4 w 4"/>
                      <a:gd name="T21" fmla="*/ 0 h 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90" name="Freeform 281"/>
                  <p:cNvSpPr>
                    <a:spLocks noChangeAspect="1"/>
                  </p:cNvSpPr>
                  <p:nvPr/>
                </p:nvSpPr>
                <p:spPr bwMode="gray">
                  <a:xfrm>
                    <a:off x="3406" y="1822"/>
                    <a:ext cx="7" cy="10"/>
                  </a:xfrm>
                  <a:custGeom>
                    <a:avLst/>
                    <a:gdLst>
                      <a:gd name="T0" fmla="*/ 0 w 6"/>
                      <a:gd name="T1" fmla="*/ 2 h 7"/>
                      <a:gd name="T2" fmla="*/ 2 w 6"/>
                      <a:gd name="T3" fmla="*/ 0 h 7"/>
                      <a:gd name="T4" fmla="*/ 4 w 6"/>
                      <a:gd name="T5" fmla="*/ 2 h 7"/>
                      <a:gd name="T6" fmla="*/ 6 w 6"/>
                      <a:gd name="T7" fmla="*/ 4 h 7"/>
                      <a:gd name="T8" fmla="*/ 4 w 6"/>
                      <a:gd name="T9" fmla="*/ 7 h 7"/>
                      <a:gd name="T10" fmla="*/ 2 w 6"/>
                      <a:gd name="T11" fmla="*/ 7 h 7"/>
                      <a:gd name="T12" fmla="*/ 2 w 6"/>
                      <a:gd name="T13" fmla="*/ 4 h 7"/>
                      <a:gd name="T14" fmla="*/ 0 w 6"/>
                      <a:gd name="T15" fmla="*/ 2 h 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"/>
                      <a:gd name="T25" fmla="*/ 0 h 7"/>
                      <a:gd name="T26" fmla="*/ 6 w 6"/>
                      <a:gd name="T27" fmla="*/ 7 h 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" h="7">
                        <a:moveTo>
                          <a:pt x="0" y="2"/>
                        </a:moveTo>
                        <a:lnTo>
                          <a:pt x="2" y="0"/>
                        </a:lnTo>
                        <a:lnTo>
                          <a:pt x="4" y="2"/>
                        </a:lnTo>
                        <a:lnTo>
                          <a:pt x="6" y="4"/>
                        </a:lnTo>
                        <a:lnTo>
                          <a:pt x="4" y="7"/>
                        </a:lnTo>
                        <a:lnTo>
                          <a:pt x="2" y="7"/>
                        </a:lnTo>
                        <a:lnTo>
                          <a:pt x="2" y="4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91" name="Freeform 282"/>
                  <p:cNvSpPr>
                    <a:spLocks noChangeAspect="1"/>
                  </p:cNvSpPr>
                  <p:nvPr/>
                </p:nvSpPr>
                <p:spPr bwMode="gray">
                  <a:xfrm>
                    <a:off x="3380" y="1818"/>
                    <a:ext cx="7" cy="8"/>
                  </a:xfrm>
                  <a:custGeom>
                    <a:avLst/>
                    <a:gdLst>
                      <a:gd name="T0" fmla="*/ 4 w 6"/>
                      <a:gd name="T1" fmla="*/ 6 h 6"/>
                      <a:gd name="T2" fmla="*/ 2 w 6"/>
                      <a:gd name="T3" fmla="*/ 4 h 6"/>
                      <a:gd name="T4" fmla="*/ 0 w 6"/>
                      <a:gd name="T5" fmla="*/ 0 h 6"/>
                      <a:gd name="T6" fmla="*/ 2 w 6"/>
                      <a:gd name="T7" fmla="*/ 0 h 6"/>
                      <a:gd name="T8" fmla="*/ 4 w 6"/>
                      <a:gd name="T9" fmla="*/ 2 h 6"/>
                      <a:gd name="T10" fmla="*/ 6 w 6"/>
                      <a:gd name="T11" fmla="*/ 6 h 6"/>
                      <a:gd name="T12" fmla="*/ 4 w 6"/>
                      <a:gd name="T13" fmla="*/ 6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"/>
                      <a:gd name="T22" fmla="*/ 0 h 6"/>
                      <a:gd name="T23" fmla="*/ 6 w 6"/>
                      <a:gd name="T24" fmla="*/ 6 h 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" h="6">
                        <a:moveTo>
                          <a:pt x="4" y="6"/>
                        </a:moveTo>
                        <a:lnTo>
                          <a:pt x="2" y="4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2"/>
                        </a:lnTo>
                        <a:lnTo>
                          <a:pt x="6" y="6"/>
                        </a:lnTo>
                        <a:lnTo>
                          <a:pt x="4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92" name="Freeform 283"/>
                  <p:cNvSpPr>
                    <a:spLocks noChangeAspect="1"/>
                  </p:cNvSpPr>
                  <p:nvPr/>
                </p:nvSpPr>
                <p:spPr bwMode="gray">
                  <a:xfrm>
                    <a:off x="3387" y="1825"/>
                    <a:ext cx="6" cy="7"/>
                  </a:xfrm>
                  <a:custGeom>
                    <a:avLst/>
                    <a:gdLst>
                      <a:gd name="T0" fmla="*/ 0 w 7"/>
                      <a:gd name="T1" fmla="*/ 2 h 5"/>
                      <a:gd name="T2" fmla="*/ 0 w 7"/>
                      <a:gd name="T3" fmla="*/ 0 h 5"/>
                      <a:gd name="T4" fmla="*/ 5 w 7"/>
                      <a:gd name="T5" fmla="*/ 2 h 5"/>
                      <a:gd name="T6" fmla="*/ 7 w 7"/>
                      <a:gd name="T7" fmla="*/ 5 h 5"/>
                      <a:gd name="T8" fmla="*/ 0 w 7"/>
                      <a:gd name="T9" fmla="*/ 2 h 5"/>
                      <a:gd name="T10" fmla="*/ 0 w 7"/>
                      <a:gd name="T11" fmla="*/ 2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5" y="2"/>
                        </a:lnTo>
                        <a:lnTo>
                          <a:pt x="7" y="5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93" name="Freeform 284"/>
                  <p:cNvSpPr>
                    <a:spLocks noChangeAspect="1"/>
                  </p:cNvSpPr>
                  <p:nvPr/>
                </p:nvSpPr>
                <p:spPr bwMode="gray">
                  <a:xfrm>
                    <a:off x="3390" y="1825"/>
                    <a:ext cx="5" cy="1"/>
                  </a:xfrm>
                  <a:custGeom>
                    <a:avLst/>
                    <a:gdLst>
                      <a:gd name="T0" fmla="*/ 0 w 4"/>
                      <a:gd name="T1" fmla="*/ 0 h 2"/>
                      <a:gd name="T2" fmla="*/ 4 w 4"/>
                      <a:gd name="T3" fmla="*/ 2 h 2"/>
                      <a:gd name="T4" fmla="*/ 4 w 4"/>
                      <a:gd name="T5" fmla="*/ 2 h 2"/>
                      <a:gd name="T6" fmla="*/ 0 w 4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"/>
                      <a:gd name="T13" fmla="*/ 0 h 2"/>
                      <a:gd name="T14" fmla="*/ 4 w 4"/>
                      <a:gd name="T15" fmla="*/ 2 h 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" h="2">
                        <a:moveTo>
                          <a:pt x="0" y="0"/>
                        </a:moveTo>
                        <a:lnTo>
                          <a:pt x="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94" name="Freeform 285"/>
                  <p:cNvSpPr>
                    <a:spLocks noChangeAspect="1"/>
                  </p:cNvSpPr>
                  <p:nvPr/>
                </p:nvSpPr>
                <p:spPr bwMode="gray">
                  <a:xfrm>
                    <a:off x="3404" y="1847"/>
                    <a:ext cx="7" cy="6"/>
                  </a:xfrm>
                  <a:custGeom>
                    <a:avLst/>
                    <a:gdLst>
                      <a:gd name="T0" fmla="*/ 0 w 6"/>
                      <a:gd name="T1" fmla="*/ 2 h 4"/>
                      <a:gd name="T2" fmla="*/ 2 w 6"/>
                      <a:gd name="T3" fmla="*/ 0 h 4"/>
                      <a:gd name="T4" fmla="*/ 6 w 6"/>
                      <a:gd name="T5" fmla="*/ 0 h 4"/>
                      <a:gd name="T6" fmla="*/ 6 w 6"/>
                      <a:gd name="T7" fmla="*/ 2 h 4"/>
                      <a:gd name="T8" fmla="*/ 4 w 6"/>
                      <a:gd name="T9" fmla="*/ 4 h 4"/>
                      <a:gd name="T10" fmla="*/ 0 w 6"/>
                      <a:gd name="T11" fmla="*/ 2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4"/>
                      <a:gd name="T20" fmla="*/ 6 w 6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4">
                        <a:moveTo>
                          <a:pt x="0" y="2"/>
                        </a:moveTo>
                        <a:lnTo>
                          <a:pt x="2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4" y="4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95" name="Freeform 286"/>
                  <p:cNvSpPr>
                    <a:spLocks noChangeAspect="1"/>
                  </p:cNvSpPr>
                  <p:nvPr/>
                </p:nvSpPr>
                <p:spPr bwMode="gray">
                  <a:xfrm>
                    <a:off x="3406" y="1840"/>
                    <a:ext cx="7" cy="7"/>
                  </a:xfrm>
                  <a:custGeom>
                    <a:avLst/>
                    <a:gdLst>
                      <a:gd name="T0" fmla="*/ 6 w 6"/>
                      <a:gd name="T1" fmla="*/ 6 h 6"/>
                      <a:gd name="T2" fmla="*/ 2 w 6"/>
                      <a:gd name="T3" fmla="*/ 4 h 6"/>
                      <a:gd name="T4" fmla="*/ 0 w 6"/>
                      <a:gd name="T5" fmla="*/ 2 h 6"/>
                      <a:gd name="T6" fmla="*/ 0 w 6"/>
                      <a:gd name="T7" fmla="*/ 0 h 6"/>
                      <a:gd name="T8" fmla="*/ 4 w 6"/>
                      <a:gd name="T9" fmla="*/ 2 h 6"/>
                      <a:gd name="T10" fmla="*/ 6 w 6"/>
                      <a:gd name="T11" fmla="*/ 6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6"/>
                      <a:gd name="T20" fmla="*/ 6 w 6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6">
                        <a:moveTo>
                          <a:pt x="6" y="6"/>
                        </a:moveTo>
                        <a:lnTo>
                          <a:pt x="2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4" y="2"/>
                        </a:lnTo>
                        <a:lnTo>
                          <a:pt x="6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96" name="Freeform 287"/>
                  <p:cNvSpPr>
                    <a:spLocks noChangeAspect="1"/>
                  </p:cNvSpPr>
                  <p:nvPr/>
                </p:nvSpPr>
                <p:spPr bwMode="gray">
                  <a:xfrm>
                    <a:off x="3298" y="1796"/>
                    <a:ext cx="10" cy="10"/>
                  </a:xfrm>
                  <a:custGeom>
                    <a:avLst/>
                    <a:gdLst>
                      <a:gd name="T0" fmla="*/ 8 w 8"/>
                      <a:gd name="T1" fmla="*/ 8 h 8"/>
                      <a:gd name="T2" fmla="*/ 8 w 8"/>
                      <a:gd name="T3" fmla="*/ 6 h 8"/>
                      <a:gd name="T4" fmla="*/ 4 w 8"/>
                      <a:gd name="T5" fmla="*/ 2 h 8"/>
                      <a:gd name="T6" fmla="*/ 2 w 8"/>
                      <a:gd name="T7" fmla="*/ 0 h 8"/>
                      <a:gd name="T8" fmla="*/ 0 w 8"/>
                      <a:gd name="T9" fmla="*/ 0 h 8"/>
                      <a:gd name="T10" fmla="*/ 0 w 8"/>
                      <a:gd name="T11" fmla="*/ 6 h 8"/>
                      <a:gd name="T12" fmla="*/ 4 w 8"/>
                      <a:gd name="T13" fmla="*/ 6 h 8"/>
                      <a:gd name="T14" fmla="*/ 8 w 8"/>
                      <a:gd name="T15" fmla="*/ 8 h 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"/>
                      <a:gd name="T25" fmla="*/ 0 h 8"/>
                      <a:gd name="T26" fmla="*/ 8 w 8"/>
                      <a:gd name="T27" fmla="*/ 8 h 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" h="8">
                        <a:moveTo>
                          <a:pt x="8" y="8"/>
                        </a:moveTo>
                        <a:lnTo>
                          <a:pt x="8" y="6"/>
                        </a:lnTo>
                        <a:lnTo>
                          <a:pt x="4" y="2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4" y="6"/>
                        </a:ln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97" name="Freeform 288"/>
                  <p:cNvSpPr>
                    <a:spLocks noChangeAspect="1"/>
                  </p:cNvSpPr>
                  <p:nvPr/>
                </p:nvSpPr>
                <p:spPr bwMode="gray">
                  <a:xfrm>
                    <a:off x="3314" y="1818"/>
                    <a:ext cx="15" cy="19"/>
                  </a:xfrm>
                  <a:custGeom>
                    <a:avLst/>
                    <a:gdLst>
                      <a:gd name="T0" fmla="*/ 8 w 13"/>
                      <a:gd name="T1" fmla="*/ 17 h 17"/>
                      <a:gd name="T2" fmla="*/ 8 w 13"/>
                      <a:gd name="T3" fmla="*/ 17 h 17"/>
                      <a:gd name="T4" fmla="*/ 6 w 13"/>
                      <a:gd name="T5" fmla="*/ 11 h 17"/>
                      <a:gd name="T6" fmla="*/ 0 w 13"/>
                      <a:gd name="T7" fmla="*/ 2 h 17"/>
                      <a:gd name="T8" fmla="*/ 4 w 13"/>
                      <a:gd name="T9" fmla="*/ 2 h 17"/>
                      <a:gd name="T10" fmla="*/ 4 w 13"/>
                      <a:gd name="T11" fmla="*/ 0 h 17"/>
                      <a:gd name="T12" fmla="*/ 8 w 13"/>
                      <a:gd name="T13" fmla="*/ 0 h 17"/>
                      <a:gd name="T14" fmla="*/ 13 w 13"/>
                      <a:gd name="T15" fmla="*/ 8 h 17"/>
                      <a:gd name="T16" fmla="*/ 13 w 13"/>
                      <a:gd name="T17" fmla="*/ 13 h 17"/>
                      <a:gd name="T18" fmla="*/ 8 w 13"/>
                      <a:gd name="T19" fmla="*/ 17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"/>
                      <a:gd name="T31" fmla="*/ 0 h 17"/>
                      <a:gd name="T32" fmla="*/ 13 w 13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" h="17">
                        <a:moveTo>
                          <a:pt x="8" y="17"/>
                        </a:moveTo>
                        <a:lnTo>
                          <a:pt x="8" y="17"/>
                        </a:lnTo>
                        <a:lnTo>
                          <a:pt x="6" y="11"/>
                        </a:lnTo>
                        <a:lnTo>
                          <a:pt x="0" y="2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13" y="8"/>
                        </a:lnTo>
                        <a:lnTo>
                          <a:pt x="13" y="13"/>
                        </a:lnTo>
                        <a:lnTo>
                          <a:pt x="8" y="1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98" name="Freeform 289"/>
                  <p:cNvSpPr>
                    <a:spLocks noChangeAspect="1"/>
                  </p:cNvSpPr>
                  <p:nvPr/>
                </p:nvSpPr>
                <p:spPr bwMode="gray">
                  <a:xfrm>
                    <a:off x="3331" y="1847"/>
                    <a:ext cx="5" cy="6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2 w 4"/>
                      <a:gd name="T3" fmla="*/ 2 h 4"/>
                      <a:gd name="T4" fmla="*/ 4 w 4"/>
                      <a:gd name="T5" fmla="*/ 0 h 4"/>
                      <a:gd name="T6" fmla="*/ 2 w 4"/>
                      <a:gd name="T7" fmla="*/ 4 h 4"/>
                      <a:gd name="T8" fmla="*/ 0 w 4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4"/>
                      <a:gd name="T17" fmla="*/ 4 w 4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4">
                        <a:moveTo>
                          <a:pt x="0" y="4"/>
                        </a:move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99" name="Freeform 290"/>
                  <p:cNvSpPr>
                    <a:spLocks noChangeAspect="1"/>
                  </p:cNvSpPr>
                  <p:nvPr/>
                </p:nvSpPr>
                <p:spPr bwMode="gray">
                  <a:xfrm>
                    <a:off x="3336" y="1859"/>
                    <a:ext cx="9" cy="17"/>
                  </a:xfrm>
                  <a:custGeom>
                    <a:avLst/>
                    <a:gdLst>
                      <a:gd name="T0" fmla="*/ 0 w 8"/>
                      <a:gd name="T1" fmla="*/ 2 h 13"/>
                      <a:gd name="T2" fmla="*/ 0 w 8"/>
                      <a:gd name="T3" fmla="*/ 0 h 13"/>
                      <a:gd name="T4" fmla="*/ 2 w 8"/>
                      <a:gd name="T5" fmla="*/ 0 h 13"/>
                      <a:gd name="T6" fmla="*/ 4 w 8"/>
                      <a:gd name="T7" fmla="*/ 6 h 13"/>
                      <a:gd name="T8" fmla="*/ 8 w 8"/>
                      <a:gd name="T9" fmla="*/ 11 h 13"/>
                      <a:gd name="T10" fmla="*/ 6 w 8"/>
                      <a:gd name="T11" fmla="*/ 13 h 13"/>
                      <a:gd name="T12" fmla="*/ 2 w 8"/>
                      <a:gd name="T13" fmla="*/ 9 h 13"/>
                      <a:gd name="T14" fmla="*/ 0 w 8"/>
                      <a:gd name="T15" fmla="*/ 2 h 1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"/>
                      <a:gd name="T25" fmla="*/ 0 h 13"/>
                      <a:gd name="T26" fmla="*/ 8 w 8"/>
                      <a:gd name="T27" fmla="*/ 13 h 1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" h="13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4" y="6"/>
                        </a:lnTo>
                        <a:lnTo>
                          <a:pt x="8" y="11"/>
                        </a:lnTo>
                        <a:lnTo>
                          <a:pt x="6" y="13"/>
                        </a:lnTo>
                        <a:lnTo>
                          <a:pt x="2" y="9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00" name="Freeform 291"/>
                  <p:cNvSpPr>
                    <a:spLocks noChangeAspect="1"/>
                  </p:cNvSpPr>
                  <p:nvPr/>
                </p:nvSpPr>
                <p:spPr bwMode="gray">
                  <a:xfrm>
                    <a:off x="3346" y="1879"/>
                    <a:ext cx="3" cy="4"/>
                  </a:xfrm>
                  <a:custGeom>
                    <a:avLst/>
                    <a:gdLst>
                      <a:gd name="T0" fmla="*/ 0 w 4"/>
                      <a:gd name="T1" fmla="*/ 2 h 4"/>
                      <a:gd name="T2" fmla="*/ 0 w 4"/>
                      <a:gd name="T3" fmla="*/ 0 h 4"/>
                      <a:gd name="T4" fmla="*/ 4 w 4"/>
                      <a:gd name="T5" fmla="*/ 4 h 4"/>
                      <a:gd name="T6" fmla="*/ 2 w 4"/>
                      <a:gd name="T7" fmla="*/ 4 h 4"/>
                      <a:gd name="T8" fmla="*/ 0 w 4"/>
                      <a:gd name="T9" fmla="*/ 2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4"/>
                      <a:gd name="T17" fmla="*/ 4 w 4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4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2" y="4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01" name="Freeform 292"/>
                  <p:cNvSpPr>
                    <a:spLocks noChangeAspect="1"/>
                  </p:cNvSpPr>
                  <p:nvPr/>
                </p:nvSpPr>
                <p:spPr bwMode="gray">
                  <a:xfrm>
                    <a:off x="3353" y="1887"/>
                    <a:ext cx="1" cy="2"/>
                  </a:xfrm>
                  <a:custGeom>
                    <a:avLst/>
                    <a:gdLst>
                      <a:gd name="T0" fmla="*/ 2 w 2"/>
                      <a:gd name="T1" fmla="*/ 4 h 4"/>
                      <a:gd name="T2" fmla="*/ 2 w 2"/>
                      <a:gd name="T3" fmla="*/ 4 h 4"/>
                      <a:gd name="T4" fmla="*/ 0 w 2"/>
                      <a:gd name="T5" fmla="*/ 0 h 4"/>
                      <a:gd name="T6" fmla="*/ 0 w 2"/>
                      <a:gd name="T7" fmla="*/ 0 h 4"/>
                      <a:gd name="T8" fmla="*/ 2 w 2"/>
                      <a:gd name="T9" fmla="*/ 4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4"/>
                      <a:gd name="T17" fmla="*/ 2 w 2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4">
                        <a:moveTo>
                          <a:pt x="2" y="4"/>
                        </a:moveTo>
                        <a:lnTo>
                          <a:pt x="2" y="4"/>
                        </a:lnTo>
                        <a:lnTo>
                          <a:pt x="0" y="0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02" name="Freeform 293"/>
                  <p:cNvSpPr>
                    <a:spLocks noChangeAspect="1"/>
                  </p:cNvSpPr>
                  <p:nvPr/>
                </p:nvSpPr>
                <p:spPr bwMode="gray">
                  <a:xfrm>
                    <a:off x="3354" y="1889"/>
                    <a:ext cx="6" cy="11"/>
                  </a:xfrm>
                  <a:custGeom>
                    <a:avLst/>
                    <a:gdLst>
                      <a:gd name="T0" fmla="*/ 5 w 5"/>
                      <a:gd name="T1" fmla="*/ 8 h 8"/>
                      <a:gd name="T2" fmla="*/ 0 w 5"/>
                      <a:gd name="T3" fmla="*/ 2 h 8"/>
                      <a:gd name="T4" fmla="*/ 2 w 5"/>
                      <a:gd name="T5" fmla="*/ 0 h 8"/>
                      <a:gd name="T6" fmla="*/ 5 w 5"/>
                      <a:gd name="T7" fmla="*/ 2 h 8"/>
                      <a:gd name="T8" fmla="*/ 5 w 5"/>
                      <a:gd name="T9" fmla="*/ 8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8"/>
                      <a:gd name="T17" fmla="*/ 5 w 5"/>
                      <a:gd name="T18" fmla="*/ 8 h 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8">
                        <a:moveTo>
                          <a:pt x="5" y="8"/>
                        </a:move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5" y="2"/>
                        </a:lnTo>
                        <a:lnTo>
                          <a:pt x="5" y="8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03" name="Freeform 294"/>
                  <p:cNvSpPr>
                    <a:spLocks noChangeAspect="1"/>
                  </p:cNvSpPr>
                  <p:nvPr/>
                </p:nvSpPr>
                <p:spPr bwMode="gray">
                  <a:xfrm>
                    <a:off x="3417" y="1869"/>
                    <a:ext cx="22" cy="27"/>
                  </a:xfrm>
                  <a:custGeom>
                    <a:avLst/>
                    <a:gdLst>
                      <a:gd name="T0" fmla="*/ 21 w 21"/>
                      <a:gd name="T1" fmla="*/ 22 h 22"/>
                      <a:gd name="T2" fmla="*/ 19 w 21"/>
                      <a:gd name="T3" fmla="*/ 22 h 22"/>
                      <a:gd name="T4" fmla="*/ 17 w 21"/>
                      <a:gd name="T5" fmla="*/ 20 h 22"/>
                      <a:gd name="T6" fmla="*/ 11 w 21"/>
                      <a:gd name="T7" fmla="*/ 18 h 22"/>
                      <a:gd name="T8" fmla="*/ 9 w 21"/>
                      <a:gd name="T9" fmla="*/ 12 h 22"/>
                      <a:gd name="T10" fmla="*/ 0 w 21"/>
                      <a:gd name="T11" fmla="*/ 10 h 22"/>
                      <a:gd name="T12" fmla="*/ 0 w 21"/>
                      <a:gd name="T13" fmla="*/ 6 h 22"/>
                      <a:gd name="T14" fmla="*/ 2 w 21"/>
                      <a:gd name="T15" fmla="*/ 4 h 22"/>
                      <a:gd name="T16" fmla="*/ 4 w 21"/>
                      <a:gd name="T17" fmla="*/ 2 h 22"/>
                      <a:gd name="T18" fmla="*/ 7 w 21"/>
                      <a:gd name="T19" fmla="*/ 0 h 22"/>
                      <a:gd name="T20" fmla="*/ 9 w 21"/>
                      <a:gd name="T21" fmla="*/ 4 h 22"/>
                      <a:gd name="T22" fmla="*/ 9 w 21"/>
                      <a:gd name="T23" fmla="*/ 0 h 22"/>
                      <a:gd name="T24" fmla="*/ 11 w 21"/>
                      <a:gd name="T25" fmla="*/ 0 h 22"/>
                      <a:gd name="T26" fmla="*/ 13 w 21"/>
                      <a:gd name="T27" fmla="*/ 2 h 22"/>
                      <a:gd name="T28" fmla="*/ 17 w 21"/>
                      <a:gd name="T29" fmla="*/ 14 h 22"/>
                      <a:gd name="T30" fmla="*/ 21 w 21"/>
                      <a:gd name="T31" fmla="*/ 16 h 22"/>
                      <a:gd name="T32" fmla="*/ 19 w 21"/>
                      <a:gd name="T33" fmla="*/ 18 h 22"/>
                      <a:gd name="T34" fmla="*/ 21 w 21"/>
                      <a:gd name="T35" fmla="*/ 22 h 2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1"/>
                      <a:gd name="T55" fmla="*/ 0 h 22"/>
                      <a:gd name="T56" fmla="*/ 21 w 21"/>
                      <a:gd name="T57" fmla="*/ 22 h 2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1" h="22">
                        <a:moveTo>
                          <a:pt x="21" y="22"/>
                        </a:moveTo>
                        <a:lnTo>
                          <a:pt x="19" y="22"/>
                        </a:lnTo>
                        <a:lnTo>
                          <a:pt x="17" y="20"/>
                        </a:lnTo>
                        <a:lnTo>
                          <a:pt x="11" y="18"/>
                        </a:lnTo>
                        <a:lnTo>
                          <a:pt x="9" y="12"/>
                        </a:ln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7" y="0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3" y="2"/>
                        </a:lnTo>
                        <a:lnTo>
                          <a:pt x="17" y="14"/>
                        </a:lnTo>
                        <a:lnTo>
                          <a:pt x="21" y="16"/>
                        </a:lnTo>
                        <a:lnTo>
                          <a:pt x="19" y="18"/>
                        </a:lnTo>
                        <a:lnTo>
                          <a:pt x="21" y="2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04" name="Freeform 295"/>
                  <p:cNvSpPr>
                    <a:spLocks noChangeAspect="1"/>
                  </p:cNvSpPr>
                  <p:nvPr/>
                </p:nvSpPr>
                <p:spPr bwMode="gray">
                  <a:xfrm>
                    <a:off x="3507" y="1959"/>
                    <a:ext cx="17" cy="8"/>
                  </a:xfrm>
                  <a:custGeom>
                    <a:avLst/>
                    <a:gdLst>
                      <a:gd name="T0" fmla="*/ 2 w 17"/>
                      <a:gd name="T1" fmla="*/ 6 h 6"/>
                      <a:gd name="T2" fmla="*/ 0 w 17"/>
                      <a:gd name="T3" fmla="*/ 4 h 6"/>
                      <a:gd name="T4" fmla="*/ 2 w 17"/>
                      <a:gd name="T5" fmla="*/ 2 h 6"/>
                      <a:gd name="T6" fmla="*/ 10 w 17"/>
                      <a:gd name="T7" fmla="*/ 0 h 6"/>
                      <a:gd name="T8" fmla="*/ 15 w 17"/>
                      <a:gd name="T9" fmla="*/ 0 h 6"/>
                      <a:gd name="T10" fmla="*/ 17 w 17"/>
                      <a:gd name="T11" fmla="*/ 2 h 6"/>
                      <a:gd name="T12" fmla="*/ 17 w 17"/>
                      <a:gd name="T13" fmla="*/ 4 h 6"/>
                      <a:gd name="T14" fmla="*/ 12 w 17"/>
                      <a:gd name="T15" fmla="*/ 4 h 6"/>
                      <a:gd name="T16" fmla="*/ 8 w 17"/>
                      <a:gd name="T17" fmla="*/ 6 h 6"/>
                      <a:gd name="T18" fmla="*/ 6 w 17"/>
                      <a:gd name="T19" fmla="*/ 6 h 6"/>
                      <a:gd name="T20" fmla="*/ 2 w 17"/>
                      <a:gd name="T21" fmla="*/ 6 h 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"/>
                      <a:gd name="T34" fmla="*/ 0 h 6"/>
                      <a:gd name="T35" fmla="*/ 17 w 17"/>
                      <a:gd name="T36" fmla="*/ 6 h 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" h="6">
                        <a:moveTo>
                          <a:pt x="2" y="6"/>
                        </a:move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17" y="2"/>
                        </a:lnTo>
                        <a:lnTo>
                          <a:pt x="17" y="4"/>
                        </a:lnTo>
                        <a:lnTo>
                          <a:pt x="12" y="4"/>
                        </a:lnTo>
                        <a:lnTo>
                          <a:pt x="8" y="6"/>
                        </a:lnTo>
                        <a:lnTo>
                          <a:pt x="6" y="6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905" name="Freeform 296"/>
                  <p:cNvSpPr>
                    <a:spLocks noChangeAspect="1"/>
                  </p:cNvSpPr>
                  <p:nvPr/>
                </p:nvSpPr>
                <p:spPr bwMode="gray">
                  <a:xfrm>
                    <a:off x="3472" y="1727"/>
                    <a:ext cx="119" cy="105"/>
                  </a:xfrm>
                  <a:custGeom>
                    <a:avLst/>
                    <a:gdLst>
                      <a:gd name="T0" fmla="*/ 107 w 120"/>
                      <a:gd name="T1" fmla="*/ 21 h 87"/>
                      <a:gd name="T2" fmla="*/ 101 w 120"/>
                      <a:gd name="T3" fmla="*/ 18 h 87"/>
                      <a:gd name="T4" fmla="*/ 105 w 120"/>
                      <a:gd name="T5" fmla="*/ 16 h 87"/>
                      <a:gd name="T6" fmla="*/ 99 w 120"/>
                      <a:gd name="T7" fmla="*/ 16 h 87"/>
                      <a:gd name="T8" fmla="*/ 97 w 120"/>
                      <a:gd name="T9" fmla="*/ 10 h 87"/>
                      <a:gd name="T10" fmla="*/ 97 w 120"/>
                      <a:gd name="T11" fmla="*/ 4 h 87"/>
                      <a:gd name="T12" fmla="*/ 93 w 120"/>
                      <a:gd name="T13" fmla="*/ 0 h 87"/>
                      <a:gd name="T14" fmla="*/ 89 w 120"/>
                      <a:gd name="T15" fmla="*/ 4 h 87"/>
                      <a:gd name="T16" fmla="*/ 85 w 120"/>
                      <a:gd name="T17" fmla="*/ 0 h 87"/>
                      <a:gd name="T18" fmla="*/ 80 w 120"/>
                      <a:gd name="T19" fmla="*/ 10 h 87"/>
                      <a:gd name="T20" fmla="*/ 76 w 120"/>
                      <a:gd name="T21" fmla="*/ 18 h 87"/>
                      <a:gd name="T22" fmla="*/ 70 w 120"/>
                      <a:gd name="T23" fmla="*/ 25 h 87"/>
                      <a:gd name="T24" fmla="*/ 72 w 120"/>
                      <a:gd name="T25" fmla="*/ 27 h 87"/>
                      <a:gd name="T26" fmla="*/ 74 w 120"/>
                      <a:gd name="T27" fmla="*/ 35 h 87"/>
                      <a:gd name="T28" fmla="*/ 66 w 120"/>
                      <a:gd name="T29" fmla="*/ 33 h 87"/>
                      <a:gd name="T30" fmla="*/ 64 w 120"/>
                      <a:gd name="T31" fmla="*/ 41 h 87"/>
                      <a:gd name="T32" fmla="*/ 54 w 120"/>
                      <a:gd name="T33" fmla="*/ 35 h 87"/>
                      <a:gd name="T34" fmla="*/ 45 w 120"/>
                      <a:gd name="T35" fmla="*/ 51 h 87"/>
                      <a:gd name="T36" fmla="*/ 27 w 120"/>
                      <a:gd name="T37" fmla="*/ 58 h 87"/>
                      <a:gd name="T38" fmla="*/ 23 w 120"/>
                      <a:gd name="T39" fmla="*/ 66 h 87"/>
                      <a:gd name="T40" fmla="*/ 19 w 120"/>
                      <a:gd name="T41" fmla="*/ 74 h 87"/>
                      <a:gd name="T42" fmla="*/ 17 w 120"/>
                      <a:gd name="T43" fmla="*/ 76 h 87"/>
                      <a:gd name="T44" fmla="*/ 10 w 120"/>
                      <a:gd name="T45" fmla="*/ 72 h 87"/>
                      <a:gd name="T46" fmla="*/ 4 w 120"/>
                      <a:gd name="T47" fmla="*/ 72 h 87"/>
                      <a:gd name="T48" fmla="*/ 0 w 120"/>
                      <a:gd name="T49" fmla="*/ 70 h 87"/>
                      <a:gd name="T50" fmla="*/ 8 w 120"/>
                      <a:gd name="T51" fmla="*/ 82 h 87"/>
                      <a:gd name="T52" fmla="*/ 21 w 120"/>
                      <a:gd name="T53" fmla="*/ 84 h 87"/>
                      <a:gd name="T54" fmla="*/ 33 w 120"/>
                      <a:gd name="T55" fmla="*/ 82 h 87"/>
                      <a:gd name="T56" fmla="*/ 43 w 120"/>
                      <a:gd name="T57" fmla="*/ 76 h 87"/>
                      <a:gd name="T58" fmla="*/ 54 w 120"/>
                      <a:gd name="T59" fmla="*/ 80 h 87"/>
                      <a:gd name="T60" fmla="*/ 68 w 120"/>
                      <a:gd name="T61" fmla="*/ 66 h 87"/>
                      <a:gd name="T62" fmla="*/ 76 w 120"/>
                      <a:gd name="T63" fmla="*/ 51 h 87"/>
                      <a:gd name="T64" fmla="*/ 80 w 120"/>
                      <a:gd name="T65" fmla="*/ 37 h 87"/>
                      <a:gd name="T66" fmla="*/ 91 w 120"/>
                      <a:gd name="T67" fmla="*/ 39 h 87"/>
                      <a:gd name="T68" fmla="*/ 99 w 120"/>
                      <a:gd name="T69" fmla="*/ 39 h 87"/>
                      <a:gd name="T70" fmla="*/ 105 w 120"/>
                      <a:gd name="T71" fmla="*/ 41 h 87"/>
                      <a:gd name="T72" fmla="*/ 113 w 120"/>
                      <a:gd name="T73" fmla="*/ 39 h 87"/>
                      <a:gd name="T74" fmla="*/ 109 w 120"/>
                      <a:gd name="T75" fmla="*/ 35 h 87"/>
                      <a:gd name="T76" fmla="*/ 105 w 120"/>
                      <a:gd name="T77" fmla="*/ 29 h 87"/>
                      <a:gd name="T78" fmla="*/ 120 w 120"/>
                      <a:gd name="T79" fmla="*/ 25 h 87"/>
                      <a:gd name="T80" fmla="*/ 116 w 120"/>
                      <a:gd name="T81" fmla="*/ 21 h 8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0"/>
                      <a:gd name="T124" fmla="*/ 0 h 87"/>
                      <a:gd name="T125" fmla="*/ 120 w 120"/>
                      <a:gd name="T126" fmla="*/ 87 h 8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0" h="87">
                        <a:moveTo>
                          <a:pt x="109" y="16"/>
                        </a:moveTo>
                        <a:lnTo>
                          <a:pt x="107" y="21"/>
                        </a:lnTo>
                        <a:lnTo>
                          <a:pt x="101" y="21"/>
                        </a:lnTo>
                        <a:lnTo>
                          <a:pt x="101" y="18"/>
                        </a:lnTo>
                        <a:lnTo>
                          <a:pt x="103" y="18"/>
                        </a:lnTo>
                        <a:lnTo>
                          <a:pt x="105" y="16"/>
                        </a:lnTo>
                        <a:lnTo>
                          <a:pt x="103" y="14"/>
                        </a:lnTo>
                        <a:lnTo>
                          <a:pt x="99" y="16"/>
                        </a:lnTo>
                        <a:lnTo>
                          <a:pt x="99" y="12"/>
                        </a:lnTo>
                        <a:lnTo>
                          <a:pt x="97" y="10"/>
                        </a:lnTo>
                        <a:lnTo>
                          <a:pt x="99" y="6"/>
                        </a:lnTo>
                        <a:lnTo>
                          <a:pt x="97" y="4"/>
                        </a:lnTo>
                        <a:lnTo>
                          <a:pt x="95" y="4"/>
                        </a:lnTo>
                        <a:lnTo>
                          <a:pt x="93" y="0"/>
                        </a:lnTo>
                        <a:lnTo>
                          <a:pt x="91" y="0"/>
                        </a:lnTo>
                        <a:lnTo>
                          <a:pt x="89" y="4"/>
                        </a:lnTo>
                        <a:lnTo>
                          <a:pt x="87" y="6"/>
                        </a:lnTo>
                        <a:lnTo>
                          <a:pt x="85" y="0"/>
                        </a:lnTo>
                        <a:lnTo>
                          <a:pt x="80" y="10"/>
                        </a:lnTo>
                        <a:lnTo>
                          <a:pt x="80" y="12"/>
                        </a:lnTo>
                        <a:lnTo>
                          <a:pt x="76" y="18"/>
                        </a:lnTo>
                        <a:lnTo>
                          <a:pt x="72" y="21"/>
                        </a:lnTo>
                        <a:lnTo>
                          <a:pt x="70" y="25"/>
                        </a:lnTo>
                        <a:lnTo>
                          <a:pt x="72" y="25"/>
                        </a:lnTo>
                        <a:lnTo>
                          <a:pt x="72" y="27"/>
                        </a:lnTo>
                        <a:lnTo>
                          <a:pt x="74" y="29"/>
                        </a:lnTo>
                        <a:lnTo>
                          <a:pt x="74" y="35"/>
                        </a:lnTo>
                        <a:lnTo>
                          <a:pt x="70" y="37"/>
                        </a:lnTo>
                        <a:lnTo>
                          <a:pt x="66" y="33"/>
                        </a:lnTo>
                        <a:lnTo>
                          <a:pt x="66" y="39"/>
                        </a:lnTo>
                        <a:lnTo>
                          <a:pt x="64" y="41"/>
                        </a:lnTo>
                        <a:lnTo>
                          <a:pt x="60" y="37"/>
                        </a:lnTo>
                        <a:lnTo>
                          <a:pt x="54" y="35"/>
                        </a:lnTo>
                        <a:lnTo>
                          <a:pt x="54" y="41"/>
                        </a:lnTo>
                        <a:lnTo>
                          <a:pt x="45" y="51"/>
                        </a:lnTo>
                        <a:lnTo>
                          <a:pt x="37" y="56"/>
                        </a:lnTo>
                        <a:lnTo>
                          <a:pt x="27" y="58"/>
                        </a:lnTo>
                        <a:lnTo>
                          <a:pt x="25" y="60"/>
                        </a:lnTo>
                        <a:lnTo>
                          <a:pt x="23" y="66"/>
                        </a:lnTo>
                        <a:lnTo>
                          <a:pt x="21" y="70"/>
                        </a:lnTo>
                        <a:lnTo>
                          <a:pt x="19" y="74"/>
                        </a:lnTo>
                        <a:lnTo>
                          <a:pt x="21" y="76"/>
                        </a:lnTo>
                        <a:lnTo>
                          <a:pt x="17" y="76"/>
                        </a:lnTo>
                        <a:lnTo>
                          <a:pt x="14" y="74"/>
                        </a:lnTo>
                        <a:lnTo>
                          <a:pt x="10" y="72"/>
                        </a:lnTo>
                        <a:lnTo>
                          <a:pt x="8" y="74"/>
                        </a:lnTo>
                        <a:lnTo>
                          <a:pt x="4" y="72"/>
                        </a:lnTo>
                        <a:lnTo>
                          <a:pt x="2" y="70"/>
                        </a:lnTo>
                        <a:lnTo>
                          <a:pt x="0" y="70"/>
                        </a:lnTo>
                        <a:lnTo>
                          <a:pt x="2" y="76"/>
                        </a:lnTo>
                        <a:lnTo>
                          <a:pt x="8" y="82"/>
                        </a:lnTo>
                        <a:lnTo>
                          <a:pt x="12" y="87"/>
                        </a:lnTo>
                        <a:lnTo>
                          <a:pt x="21" y="84"/>
                        </a:lnTo>
                        <a:lnTo>
                          <a:pt x="27" y="84"/>
                        </a:lnTo>
                        <a:lnTo>
                          <a:pt x="33" y="82"/>
                        </a:lnTo>
                        <a:lnTo>
                          <a:pt x="37" y="78"/>
                        </a:lnTo>
                        <a:lnTo>
                          <a:pt x="43" y="76"/>
                        </a:lnTo>
                        <a:lnTo>
                          <a:pt x="45" y="78"/>
                        </a:lnTo>
                        <a:lnTo>
                          <a:pt x="54" y="80"/>
                        </a:lnTo>
                        <a:lnTo>
                          <a:pt x="64" y="76"/>
                        </a:lnTo>
                        <a:lnTo>
                          <a:pt x="68" y="66"/>
                        </a:lnTo>
                        <a:lnTo>
                          <a:pt x="72" y="60"/>
                        </a:lnTo>
                        <a:lnTo>
                          <a:pt x="76" y="51"/>
                        </a:lnTo>
                        <a:lnTo>
                          <a:pt x="76" y="43"/>
                        </a:lnTo>
                        <a:lnTo>
                          <a:pt x="80" y="37"/>
                        </a:lnTo>
                        <a:lnTo>
                          <a:pt x="87" y="37"/>
                        </a:lnTo>
                        <a:lnTo>
                          <a:pt x="91" y="39"/>
                        </a:lnTo>
                        <a:lnTo>
                          <a:pt x="95" y="37"/>
                        </a:lnTo>
                        <a:lnTo>
                          <a:pt x="99" y="39"/>
                        </a:lnTo>
                        <a:lnTo>
                          <a:pt x="101" y="41"/>
                        </a:lnTo>
                        <a:lnTo>
                          <a:pt x="105" y="41"/>
                        </a:lnTo>
                        <a:lnTo>
                          <a:pt x="109" y="39"/>
                        </a:lnTo>
                        <a:lnTo>
                          <a:pt x="113" y="39"/>
                        </a:lnTo>
                        <a:lnTo>
                          <a:pt x="113" y="37"/>
                        </a:lnTo>
                        <a:lnTo>
                          <a:pt x="109" y="35"/>
                        </a:lnTo>
                        <a:lnTo>
                          <a:pt x="103" y="31"/>
                        </a:lnTo>
                        <a:lnTo>
                          <a:pt x="105" y="29"/>
                        </a:lnTo>
                        <a:lnTo>
                          <a:pt x="113" y="29"/>
                        </a:lnTo>
                        <a:lnTo>
                          <a:pt x="120" y="25"/>
                        </a:lnTo>
                        <a:lnTo>
                          <a:pt x="120" y="23"/>
                        </a:lnTo>
                        <a:lnTo>
                          <a:pt x="116" y="21"/>
                        </a:lnTo>
                        <a:lnTo>
                          <a:pt x="109" y="1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8" name="Group 297"/>
                <p:cNvGrpSpPr>
                  <a:grpSpLocks/>
                </p:cNvGrpSpPr>
                <p:nvPr/>
              </p:nvGrpSpPr>
              <p:grpSpPr bwMode="gray">
                <a:xfrm>
                  <a:off x="1106" y="1100"/>
                  <a:ext cx="1770" cy="973"/>
                  <a:chOff x="1106" y="1100"/>
                  <a:chExt cx="1770" cy="973"/>
                </a:xfrm>
              </p:grpSpPr>
              <p:sp>
                <p:nvSpPr>
                  <p:cNvPr id="147809" name="Freeform 298"/>
                  <p:cNvSpPr>
                    <a:spLocks noChangeAspect="1"/>
                  </p:cNvSpPr>
                  <p:nvPr/>
                </p:nvSpPr>
                <p:spPr bwMode="gray">
                  <a:xfrm>
                    <a:off x="2629" y="1100"/>
                    <a:ext cx="247" cy="245"/>
                  </a:xfrm>
                  <a:custGeom>
                    <a:avLst/>
                    <a:gdLst>
                      <a:gd name="T0" fmla="*/ 250 w 250"/>
                      <a:gd name="T1" fmla="*/ 177 h 208"/>
                      <a:gd name="T2" fmla="*/ 241 w 250"/>
                      <a:gd name="T3" fmla="*/ 175 h 208"/>
                      <a:gd name="T4" fmla="*/ 231 w 250"/>
                      <a:gd name="T5" fmla="*/ 159 h 208"/>
                      <a:gd name="T6" fmla="*/ 217 w 250"/>
                      <a:gd name="T7" fmla="*/ 134 h 208"/>
                      <a:gd name="T8" fmla="*/ 223 w 250"/>
                      <a:gd name="T9" fmla="*/ 117 h 208"/>
                      <a:gd name="T10" fmla="*/ 211 w 250"/>
                      <a:gd name="T11" fmla="*/ 109 h 208"/>
                      <a:gd name="T12" fmla="*/ 206 w 250"/>
                      <a:gd name="T13" fmla="*/ 93 h 208"/>
                      <a:gd name="T14" fmla="*/ 208 w 250"/>
                      <a:gd name="T15" fmla="*/ 86 h 208"/>
                      <a:gd name="T16" fmla="*/ 204 w 250"/>
                      <a:gd name="T17" fmla="*/ 80 h 208"/>
                      <a:gd name="T18" fmla="*/ 206 w 250"/>
                      <a:gd name="T19" fmla="*/ 72 h 208"/>
                      <a:gd name="T20" fmla="*/ 211 w 250"/>
                      <a:gd name="T21" fmla="*/ 57 h 208"/>
                      <a:gd name="T22" fmla="*/ 206 w 250"/>
                      <a:gd name="T23" fmla="*/ 45 h 208"/>
                      <a:gd name="T24" fmla="*/ 196 w 250"/>
                      <a:gd name="T25" fmla="*/ 43 h 208"/>
                      <a:gd name="T26" fmla="*/ 184 w 250"/>
                      <a:gd name="T27" fmla="*/ 35 h 208"/>
                      <a:gd name="T28" fmla="*/ 169 w 250"/>
                      <a:gd name="T29" fmla="*/ 29 h 208"/>
                      <a:gd name="T30" fmla="*/ 153 w 250"/>
                      <a:gd name="T31" fmla="*/ 22 h 208"/>
                      <a:gd name="T32" fmla="*/ 142 w 250"/>
                      <a:gd name="T33" fmla="*/ 22 h 208"/>
                      <a:gd name="T34" fmla="*/ 130 w 250"/>
                      <a:gd name="T35" fmla="*/ 24 h 208"/>
                      <a:gd name="T36" fmla="*/ 126 w 250"/>
                      <a:gd name="T37" fmla="*/ 33 h 208"/>
                      <a:gd name="T38" fmla="*/ 120 w 250"/>
                      <a:gd name="T39" fmla="*/ 39 h 208"/>
                      <a:gd name="T40" fmla="*/ 91 w 250"/>
                      <a:gd name="T41" fmla="*/ 43 h 208"/>
                      <a:gd name="T42" fmla="*/ 74 w 250"/>
                      <a:gd name="T43" fmla="*/ 33 h 208"/>
                      <a:gd name="T44" fmla="*/ 60 w 250"/>
                      <a:gd name="T45" fmla="*/ 29 h 208"/>
                      <a:gd name="T46" fmla="*/ 52 w 250"/>
                      <a:gd name="T47" fmla="*/ 16 h 208"/>
                      <a:gd name="T48" fmla="*/ 50 w 250"/>
                      <a:gd name="T49" fmla="*/ 8 h 208"/>
                      <a:gd name="T50" fmla="*/ 48 w 250"/>
                      <a:gd name="T51" fmla="*/ 4 h 208"/>
                      <a:gd name="T52" fmla="*/ 43 w 250"/>
                      <a:gd name="T53" fmla="*/ 0 h 208"/>
                      <a:gd name="T54" fmla="*/ 29 w 250"/>
                      <a:gd name="T55" fmla="*/ 12 h 208"/>
                      <a:gd name="T56" fmla="*/ 19 w 250"/>
                      <a:gd name="T57" fmla="*/ 10 h 208"/>
                      <a:gd name="T58" fmla="*/ 8 w 250"/>
                      <a:gd name="T59" fmla="*/ 0 h 208"/>
                      <a:gd name="T60" fmla="*/ 0 w 250"/>
                      <a:gd name="T61" fmla="*/ 6 h 208"/>
                      <a:gd name="T62" fmla="*/ 4 w 250"/>
                      <a:gd name="T63" fmla="*/ 27 h 208"/>
                      <a:gd name="T64" fmla="*/ 17 w 250"/>
                      <a:gd name="T65" fmla="*/ 43 h 208"/>
                      <a:gd name="T66" fmla="*/ 27 w 250"/>
                      <a:gd name="T67" fmla="*/ 53 h 208"/>
                      <a:gd name="T68" fmla="*/ 29 w 250"/>
                      <a:gd name="T69" fmla="*/ 57 h 208"/>
                      <a:gd name="T70" fmla="*/ 27 w 250"/>
                      <a:gd name="T71" fmla="*/ 66 h 208"/>
                      <a:gd name="T72" fmla="*/ 27 w 250"/>
                      <a:gd name="T73" fmla="*/ 86 h 208"/>
                      <a:gd name="T74" fmla="*/ 39 w 250"/>
                      <a:gd name="T75" fmla="*/ 97 h 208"/>
                      <a:gd name="T76" fmla="*/ 58 w 250"/>
                      <a:gd name="T77" fmla="*/ 113 h 208"/>
                      <a:gd name="T78" fmla="*/ 58 w 250"/>
                      <a:gd name="T79" fmla="*/ 123 h 208"/>
                      <a:gd name="T80" fmla="*/ 62 w 250"/>
                      <a:gd name="T81" fmla="*/ 126 h 208"/>
                      <a:gd name="T82" fmla="*/ 68 w 250"/>
                      <a:gd name="T83" fmla="*/ 134 h 208"/>
                      <a:gd name="T84" fmla="*/ 74 w 250"/>
                      <a:gd name="T85" fmla="*/ 138 h 208"/>
                      <a:gd name="T86" fmla="*/ 74 w 250"/>
                      <a:gd name="T87" fmla="*/ 132 h 208"/>
                      <a:gd name="T88" fmla="*/ 81 w 250"/>
                      <a:gd name="T89" fmla="*/ 136 h 208"/>
                      <a:gd name="T90" fmla="*/ 87 w 250"/>
                      <a:gd name="T91" fmla="*/ 134 h 208"/>
                      <a:gd name="T92" fmla="*/ 95 w 250"/>
                      <a:gd name="T93" fmla="*/ 144 h 208"/>
                      <a:gd name="T94" fmla="*/ 101 w 250"/>
                      <a:gd name="T95" fmla="*/ 156 h 208"/>
                      <a:gd name="T96" fmla="*/ 109 w 250"/>
                      <a:gd name="T97" fmla="*/ 169 h 208"/>
                      <a:gd name="T98" fmla="*/ 122 w 250"/>
                      <a:gd name="T99" fmla="*/ 177 h 208"/>
                      <a:gd name="T100" fmla="*/ 136 w 250"/>
                      <a:gd name="T101" fmla="*/ 183 h 208"/>
                      <a:gd name="T102" fmla="*/ 151 w 250"/>
                      <a:gd name="T103" fmla="*/ 187 h 208"/>
                      <a:gd name="T104" fmla="*/ 157 w 250"/>
                      <a:gd name="T105" fmla="*/ 181 h 208"/>
                      <a:gd name="T106" fmla="*/ 171 w 250"/>
                      <a:gd name="T107" fmla="*/ 179 h 208"/>
                      <a:gd name="T108" fmla="*/ 180 w 250"/>
                      <a:gd name="T109" fmla="*/ 192 h 208"/>
                      <a:gd name="T110" fmla="*/ 184 w 250"/>
                      <a:gd name="T111" fmla="*/ 200 h 208"/>
                      <a:gd name="T112" fmla="*/ 192 w 250"/>
                      <a:gd name="T113" fmla="*/ 204 h 208"/>
                      <a:gd name="T114" fmla="*/ 208 w 250"/>
                      <a:gd name="T115" fmla="*/ 204 h 208"/>
                      <a:gd name="T116" fmla="*/ 223 w 250"/>
                      <a:gd name="T117" fmla="*/ 204 h 208"/>
                      <a:gd name="T118" fmla="*/ 233 w 250"/>
                      <a:gd name="T119" fmla="*/ 208 h 208"/>
                      <a:gd name="T120" fmla="*/ 250 w 250"/>
                      <a:gd name="T121" fmla="*/ 185 h 208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50"/>
                      <a:gd name="T184" fmla="*/ 0 h 208"/>
                      <a:gd name="T185" fmla="*/ 250 w 250"/>
                      <a:gd name="T186" fmla="*/ 208 h 208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50" h="208">
                        <a:moveTo>
                          <a:pt x="250" y="185"/>
                        </a:moveTo>
                        <a:lnTo>
                          <a:pt x="250" y="177"/>
                        </a:lnTo>
                        <a:lnTo>
                          <a:pt x="244" y="177"/>
                        </a:lnTo>
                        <a:lnTo>
                          <a:pt x="241" y="175"/>
                        </a:lnTo>
                        <a:lnTo>
                          <a:pt x="239" y="163"/>
                        </a:lnTo>
                        <a:lnTo>
                          <a:pt x="231" y="159"/>
                        </a:lnTo>
                        <a:lnTo>
                          <a:pt x="217" y="140"/>
                        </a:lnTo>
                        <a:lnTo>
                          <a:pt x="217" y="134"/>
                        </a:lnTo>
                        <a:lnTo>
                          <a:pt x="223" y="128"/>
                        </a:lnTo>
                        <a:lnTo>
                          <a:pt x="223" y="117"/>
                        </a:lnTo>
                        <a:lnTo>
                          <a:pt x="213" y="115"/>
                        </a:lnTo>
                        <a:lnTo>
                          <a:pt x="211" y="109"/>
                        </a:lnTo>
                        <a:lnTo>
                          <a:pt x="211" y="103"/>
                        </a:lnTo>
                        <a:lnTo>
                          <a:pt x="206" y="93"/>
                        </a:lnTo>
                        <a:lnTo>
                          <a:pt x="208" y="86"/>
                        </a:lnTo>
                        <a:lnTo>
                          <a:pt x="206" y="84"/>
                        </a:lnTo>
                        <a:lnTo>
                          <a:pt x="204" y="80"/>
                        </a:lnTo>
                        <a:lnTo>
                          <a:pt x="206" y="72"/>
                        </a:lnTo>
                        <a:lnTo>
                          <a:pt x="211" y="66"/>
                        </a:lnTo>
                        <a:lnTo>
                          <a:pt x="211" y="57"/>
                        </a:lnTo>
                        <a:lnTo>
                          <a:pt x="206" y="51"/>
                        </a:lnTo>
                        <a:lnTo>
                          <a:pt x="206" y="45"/>
                        </a:lnTo>
                        <a:lnTo>
                          <a:pt x="202" y="43"/>
                        </a:lnTo>
                        <a:lnTo>
                          <a:pt x="196" y="43"/>
                        </a:lnTo>
                        <a:lnTo>
                          <a:pt x="194" y="39"/>
                        </a:lnTo>
                        <a:lnTo>
                          <a:pt x="184" y="35"/>
                        </a:lnTo>
                        <a:lnTo>
                          <a:pt x="178" y="31"/>
                        </a:lnTo>
                        <a:lnTo>
                          <a:pt x="169" y="29"/>
                        </a:lnTo>
                        <a:lnTo>
                          <a:pt x="157" y="24"/>
                        </a:lnTo>
                        <a:lnTo>
                          <a:pt x="153" y="22"/>
                        </a:lnTo>
                        <a:lnTo>
                          <a:pt x="145" y="20"/>
                        </a:lnTo>
                        <a:lnTo>
                          <a:pt x="142" y="22"/>
                        </a:lnTo>
                        <a:lnTo>
                          <a:pt x="136" y="22"/>
                        </a:lnTo>
                        <a:lnTo>
                          <a:pt x="130" y="24"/>
                        </a:lnTo>
                        <a:lnTo>
                          <a:pt x="128" y="31"/>
                        </a:lnTo>
                        <a:lnTo>
                          <a:pt x="126" y="33"/>
                        </a:lnTo>
                        <a:lnTo>
                          <a:pt x="120" y="33"/>
                        </a:lnTo>
                        <a:lnTo>
                          <a:pt x="120" y="39"/>
                        </a:lnTo>
                        <a:lnTo>
                          <a:pt x="103" y="43"/>
                        </a:lnTo>
                        <a:lnTo>
                          <a:pt x="91" y="43"/>
                        </a:lnTo>
                        <a:lnTo>
                          <a:pt x="81" y="39"/>
                        </a:lnTo>
                        <a:lnTo>
                          <a:pt x="74" y="33"/>
                        </a:lnTo>
                        <a:lnTo>
                          <a:pt x="66" y="31"/>
                        </a:lnTo>
                        <a:lnTo>
                          <a:pt x="60" y="29"/>
                        </a:lnTo>
                        <a:lnTo>
                          <a:pt x="56" y="16"/>
                        </a:lnTo>
                        <a:lnTo>
                          <a:pt x="52" y="16"/>
                        </a:lnTo>
                        <a:lnTo>
                          <a:pt x="50" y="12"/>
                        </a:lnTo>
                        <a:lnTo>
                          <a:pt x="50" y="8"/>
                        </a:lnTo>
                        <a:lnTo>
                          <a:pt x="48" y="6"/>
                        </a:lnTo>
                        <a:lnTo>
                          <a:pt x="48" y="4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5" y="8"/>
                        </a:lnTo>
                        <a:lnTo>
                          <a:pt x="29" y="12"/>
                        </a:lnTo>
                        <a:lnTo>
                          <a:pt x="25" y="12"/>
                        </a:lnTo>
                        <a:lnTo>
                          <a:pt x="19" y="10"/>
                        </a:lnTo>
                        <a:lnTo>
                          <a:pt x="13" y="6"/>
                        </a:lnTo>
                        <a:lnTo>
                          <a:pt x="8" y="0"/>
                        </a:lnTo>
                        <a:lnTo>
                          <a:pt x="4" y="2"/>
                        </a:lnTo>
                        <a:lnTo>
                          <a:pt x="0" y="6"/>
                        </a:lnTo>
                        <a:lnTo>
                          <a:pt x="4" y="14"/>
                        </a:lnTo>
                        <a:lnTo>
                          <a:pt x="4" y="27"/>
                        </a:lnTo>
                        <a:lnTo>
                          <a:pt x="10" y="35"/>
                        </a:lnTo>
                        <a:lnTo>
                          <a:pt x="17" y="43"/>
                        </a:lnTo>
                        <a:lnTo>
                          <a:pt x="21" y="51"/>
                        </a:lnTo>
                        <a:lnTo>
                          <a:pt x="27" y="53"/>
                        </a:lnTo>
                        <a:lnTo>
                          <a:pt x="31" y="53"/>
                        </a:lnTo>
                        <a:lnTo>
                          <a:pt x="29" y="57"/>
                        </a:lnTo>
                        <a:lnTo>
                          <a:pt x="31" y="64"/>
                        </a:lnTo>
                        <a:lnTo>
                          <a:pt x="27" y="66"/>
                        </a:lnTo>
                        <a:lnTo>
                          <a:pt x="27" y="78"/>
                        </a:lnTo>
                        <a:lnTo>
                          <a:pt x="27" y="86"/>
                        </a:lnTo>
                        <a:lnTo>
                          <a:pt x="35" y="95"/>
                        </a:lnTo>
                        <a:lnTo>
                          <a:pt x="39" y="97"/>
                        </a:lnTo>
                        <a:lnTo>
                          <a:pt x="56" y="107"/>
                        </a:lnTo>
                        <a:lnTo>
                          <a:pt x="58" y="113"/>
                        </a:lnTo>
                        <a:lnTo>
                          <a:pt x="56" y="117"/>
                        </a:lnTo>
                        <a:lnTo>
                          <a:pt x="58" y="123"/>
                        </a:lnTo>
                        <a:lnTo>
                          <a:pt x="60" y="123"/>
                        </a:lnTo>
                        <a:lnTo>
                          <a:pt x="62" y="126"/>
                        </a:lnTo>
                        <a:lnTo>
                          <a:pt x="62" y="130"/>
                        </a:lnTo>
                        <a:lnTo>
                          <a:pt x="68" y="134"/>
                        </a:lnTo>
                        <a:lnTo>
                          <a:pt x="70" y="138"/>
                        </a:lnTo>
                        <a:lnTo>
                          <a:pt x="74" y="138"/>
                        </a:lnTo>
                        <a:lnTo>
                          <a:pt x="72" y="132"/>
                        </a:lnTo>
                        <a:lnTo>
                          <a:pt x="74" y="132"/>
                        </a:lnTo>
                        <a:lnTo>
                          <a:pt x="76" y="136"/>
                        </a:lnTo>
                        <a:lnTo>
                          <a:pt x="81" y="136"/>
                        </a:lnTo>
                        <a:lnTo>
                          <a:pt x="85" y="134"/>
                        </a:lnTo>
                        <a:lnTo>
                          <a:pt x="87" y="134"/>
                        </a:lnTo>
                        <a:lnTo>
                          <a:pt x="93" y="144"/>
                        </a:lnTo>
                        <a:lnTo>
                          <a:pt x="95" y="144"/>
                        </a:lnTo>
                        <a:lnTo>
                          <a:pt x="97" y="152"/>
                        </a:lnTo>
                        <a:lnTo>
                          <a:pt x="101" y="156"/>
                        </a:lnTo>
                        <a:lnTo>
                          <a:pt x="103" y="163"/>
                        </a:lnTo>
                        <a:lnTo>
                          <a:pt x="109" y="169"/>
                        </a:lnTo>
                        <a:lnTo>
                          <a:pt x="122" y="173"/>
                        </a:lnTo>
                        <a:lnTo>
                          <a:pt x="122" y="177"/>
                        </a:lnTo>
                        <a:lnTo>
                          <a:pt x="134" y="179"/>
                        </a:lnTo>
                        <a:lnTo>
                          <a:pt x="136" y="183"/>
                        </a:lnTo>
                        <a:lnTo>
                          <a:pt x="147" y="183"/>
                        </a:lnTo>
                        <a:lnTo>
                          <a:pt x="151" y="187"/>
                        </a:lnTo>
                        <a:lnTo>
                          <a:pt x="157" y="183"/>
                        </a:lnTo>
                        <a:lnTo>
                          <a:pt x="157" y="181"/>
                        </a:lnTo>
                        <a:lnTo>
                          <a:pt x="163" y="179"/>
                        </a:lnTo>
                        <a:lnTo>
                          <a:pt x="171" y="179"/>
                        </a:lnTo>
                        <a:lnTo>
                          <a:pt x="178" y="185"/>
                        </a:lnTo>
                        <a:lnTo>
                          <a:pt x="180" y="192"/>
                        </a:lnTo>
                        <a:lnTo>
                          <a:pt x="180" y="196"/>
                        </a:lnTo>
                        <a:lnTo>
                          <a:pt x="184" y="200"/>
                        </a:lnTo>
                        <a:lnTo>
                          <a:pt x="190" y="202"/>
                        </a:lnTo>
                        <a:lnTo>
                          <a:pt x="192" y="204"/>
                        </a:lnTo>
                        <a:lnTo>
                          <a:pt x="200" y="204"/>
                        </a:lnTo>
                        <a:lnTo>
                          <a:pt x="208" y="204"/>
                        </a:lnTo>
                        <a:lnTo>
                          <a:pt x="221" y="206"/>
                        </a:lnTo>
                        <a:lnTo>
                          <a:pt x="223" y="204"/>
                        </a:lnTo>
                        <a:lnTo>
                          <a:pt x="225" y="206"/>
                        </a:lnTo>
                        <a:lnTo>
                          <a:pt x="233" y="208"/>
                        </a:lnTo>
                        <a:lnTo>
                          <a:pt x="237" y="189"/>
                        </a:lnTo>
                        <a:lnTo>
                          <a:pt x="250" y="185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10" name="Freeform 299"/>
                  <p:cNvSpPr>
                    <a:spLocks noChangeAspect="1"/>
                  </p:cNvSpPr>
                  <p:nvPr/>
                </p:nvSpPr>
                <p:spPr bwMode="gray">
                  <a:xfrm>
                    <a:off x="2148" y="1534"/>
                    <a:ext cx="144" cy="159"/>
                  </a:xfrm>
                  <a:custGeom>
                    <a:avLst/>
                    <a:gdLst>
                      <a:gd name="T0" fmla="*/ 77 w 147"/>
                      <a:gd name="T1" fmla="*/ 109 h 134"/>
                      <a:gd name="T2" fmla="*/ 83 w 147"/>
                      <a:gd name="T3" fmla="*/ 103 h 134"/>
                      <a:gd name="T4" fmla="*/ 91 w 147"/>
                      <a:gd name="T5" fmla="*/ 97 h 134"/>
                      <a:gd name="T6" fmla="*/ 99 w 147"/>
                      <a:gd name="T7" fmla="*/ 97 h 134"/>
                      <a:gd name="T8" fmla="*/ 104 w 147"/>
                      <a:gd name="T9" fmla="*/ 101 h 134"/>
                      <a:gd name="T10" fmla="*/ 106 w 147"/>
                      <a:gd name="T11" fmla="*/ 105 h 134"/>
                      <a:gd name="T12" fmla="*/ 110 w 147"/>
                      <a:gd name="T13" fmla="*/ 101 h 134"/>
                      <a:gd name="T14" fmla="*/ 118 w 147"/>
                      <a:gd name="T15" fmla="*/ 78 h 134"/>
                      <a:gd name="T16" fmla="*/ 122 w 147"/>
                      <a:gd name="T17" fmla="*/ 74 h 134"/>
                      <a:gd name="T18" fmla="*/ 126 w 147"/>
                      <a:gd name="T19" fmla="*/ 62 h 134"/>
                      <a:gd name="T20" fmla="*/ 130 w 147"/>
                      <a:gd name="T21" fmla="*/ 60 h 134"/>
                      <a:gd name="T22" fmla="*/ 130 w 147"/>
                      <a:gd name="T23" fmla="*/ 52 h 134"/>
                      <a:gd name="T24" fmla="*/ 137 w 147"/>
                      <a:gd name="T25" fmla="*/ 39 h 134"/>
                      <a:gd name="T26" fmla="*/ 147 w 147"/>
                      <a:gd name="T27" fmla="*/ 33 h 134"/>
                      <a:gd name="T28" fmla="*/ 147 w 147"/>
                      <a:gd name="T29" fmla="*/ 23 h 134"/>
                      <a:gd name="T30" fmla="*/ 143 w 147"/>
                      <a:gd name="T31" fmla="*/ 18 h 134"/>
                      <a:gd name="T32" fmla="*/ 141 w 147"/>
                      <a:gd name="T33" fmla="*/ 10 h 134"/>
                      <a:gd name="T34" fmla="*/ 134 w 147"/>
                      <a:gd name="T35" fmla="*/ 0 h 134"/>
                      <a:gd name="T36" fmla="*/ 126 w 147"/>
                      <a:gd name="T37" fmla="*/ 2 h 134"/>
                      <a:gd name="T38" fmla="*/ 116 w 147"/>
                      <a:gd name="T39" fmla="*/ 8 h 134"/>
                      <a:gd name="T40" fmla="*/ 110 w 147"/>
                      <a:gd name="T41" fmla="*/ 6 h 134"/>
                      <a:gd name="T42" fmla="*/ 91 w 147"/>
                      <a:gd name="T43" fmla="*/ 8 h 134"/>
                      <a:gd name="T44" fmla="*/ 87 w 147"/>
                      <a:gd name="T45" fmla="*/ 12 h 134"/>
                      <a:gd name="T46" fmla="*/ 77 w 147"/>
                      <a:gd name="T47" fmla="*/ 12 h 134"/>
                      <a:gd name="T48" fmla="*/ 64 w 147"/>
                      <a:gd name="T49" fmla="*/ 6 h 134"/>
                      <a:gd name="T50" fmla="*/ 58 w 147"/>
                      <a:gd name="T51" fmla="*/ 10 h 134"/>
                      <a:gd name="T52" fmla="*/ 52 w 147"/>
                      <a:gd name="T53" fmla="*/ 6 h 134"/>
                      <a:gd name="T54" fmla="*/ 38 w 147"/>
                      <a:gd name="T55" fmla="*/ 0 h 134"/>
                      <a:gd name="T56" fmla="*/ 33 w 147"/>
                      <a:gd name="T57" fmla="*/ 2 h 134"/>
                      <a:gd name="T58" fmla="*/ 27 w 147"/>
                      <a:gd name="T59" fmla="*/ 0 h 134"/>
                      <a:gd name="T60" fmla="*/ 19 w 147"/>
                      <a:gd name="T61" fmla="*/ 2 h 134"/>
                      <a:gd name="T62" fmla="*/ 17 w 147"/>
                      <a:gd name="T63" fmla="*/ 12 h 134"/>
                      <a:gd name="T64" fmla="*/ 13 w 147"/>
                      <a:gd name="T65" fmla="*/ 16 h 134"/>
                      <a:gd name="T66" fmla="*/ 11 w 147"/>
                      <a:gd name="T67" fmla="*/ 29 h 134"/>
                      <a:gd name="T68" fmla="*/ 11 w 147"/>
                      <a:gd name="T69" fmla="*/ 39 h 134"/>
                      <a:gd name="T70" fmla="*/ 15 w 147"/>
                      <a:gd name="T71" fmla="*/ 45 h 134"/>
                      <a:gd name="T72" fmla="*/ 11 w 147"/>
                      <a:gd name="T73" fmla="*/ 49 h 134"/>
                      <a:gd name="T74" fmla="*/ 13 w 147"/>
                      <a:gd name="T75" fmla="*/ 52 h 134"/>
                      <a:gd name="T76" fmla="*/ 9 w 147"/>
                      <a:gd name="T77" fmla="*/ 58 h 134"/>
                      <a:gd name="T78" fmla="*/ 5 w 147"/>
                      <a:gd name="T79" fmla="*/ 66 h 134"/>
                      <a:gd name="T80" fmla="*/ 0 w 147"/>
                      <a:gd name="T81" fmla="*/ 68 h 134"/>
                      <a:gd name="T82" fmla="*/ 0 w 147"/>
                      <a:gd name="T83" fmla="*/ 93 h 134"/>
                      <a:gd name="T84" fmla="*/ 2 w 147"/>
                      <a:gd name="T85" fmla="*/ 105 h 134"/>
                      <a:gd name="T86" fmla="*/ 11 w 147"/>
                      <a:gd name="T87" fmla="*/ 103 h 134"/>
                      <a:gd name="T88" fmla="*/ 23 w 147"/>
                      <a:gd name="T89" fmla="*/ 105 h 134"/>
                      <a:gd name="T90" fmla="*/ 27 w 147"/>
                      <a:gd name="T91" fmla="*/ 109 h 134"/>
                      <a:gd name="T92" fmla="*/ 31 w 147"/>
                      <a:gd name="T93" fmla="*/ 118 h 134"/>
                      <a:gd name="T94" fmla="*/ 33 w 147"/>
                      <a:gd name="T95" fmla="*/ 124 h 134"/>
                      <a:gd name="T96" fmla="*/ 33 w 147"/>
                      <a:gd name="T97" fmla="*/ 130 h 134"/>
                      <a:gd name="T98" fmla="*/ 40 w 147"/>
                      <a:gd name="T99" fmla="*/ 134 h 134"/>
                      <a:gd name="T100" fmla="*/ 46 w 147"/>
                      <a:gd name="T101" fmla="*/ 134 h 134"/>
                      <a:gd name="T102" fmla="*/ 52 w 147"/>
                      <a:gd name="T103" fmla="*/ 134 h 134"/>
                      <a:gd name="T104" fmla="*/ 54 w 147"/>
                      <a:gd name="T105" fmla="*/ 134 h 134"/>
                      <a:gd name="T106" fmla="*/ 58 w 147"/>
                      <a:gd name="T107" fmla="*/ 134 h 134"/>
                      <a:gd name="T108" fmla="*/ 68 w 147"/>
                      <a:gd name="T109" fmla="*/ 132 h 134"/>
                      <a:gd name="T110" fmla="*/ 68 w 147"/>
                      <a:gd name="T111" fmla="*/ 126 h 134"/>
                      <a:gd name="T112" fmla="*/ 68 w 147"/>
                      <a:gd name="T113" fmla="*/ 124 h 134"/>
                      <a:gd name="T114" fmla="*/ 71 w 147"/>
                      <a:gd name="T115" fmla="*/ 130 h 134"/>
                      <a:gd name="T116" fmla="*/ 77 w 147"/>
                      <a:gd name="T117" fmla="*/ 122 h 134"/>
                      <a:gd name="T118" fmla="*/ 77 w 147"/>
                      <a:gd name="T119" fmla="*/ 109 h 13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47"/>
                      <a:gd name="T181" fmla="*/ 0 h 134"/>
                      <a:gd name="T182" fmla="*/ 147 w 147"/>
                      <a:gd name="T183" fmla="*/ 134 h 13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47" h="134">
                        <a:moveTo>
                          <a:pt x="77" y="109"/>
                        </a:moveTo>
                        <a:lnTo>
                          <a:pt x="83" y="103"/>
                        </a:lnTo>
                        <a:lnTo>
                          <a:pt x="91" y="97"/>
                        </a:lnTo>
                        <a:lnTo>
                          <a:pt x="99" y="97"/>
                        </a:lnTo>
                        <a:lnTo>
                          <a:pt x="104" y="101"/>
                        </a:lnTo>
                        <a:lnTo>
                          <a:pt x="106" y="105"/>
                        </a:lnTo>
                        <a:lnTo>
                          <a:pt x="110" y="101"/>
                        </a:lnTo>
                        <a:lnTo>
                          <a:pt x="118" y="78"/>
                        </a:lnTo>
                        <a:lnTo>
                          <a:pt x="122" y="74"/>
                        </a:lnTo>
                        <a:lnTo>
                          <a:pt x="126" y="62"/>
                        </a:lnTo>
                        <a:lnTo>
                          <a:pt x="130" y="60"/>
                        </a:lnTo>
                        <a:lnTo>
                          <a:pt x="130" y="52"/>
                        </a:lnTo>
                        <a:lnTo>
                          <a:pt x="137" y="39"/>
                        </a:lnTo>
                        <a:lnTo>
                          <a:pt x="147" y="33"/>
                        </a:lnTo>
                        <a:lnTo>
                          <a:pt x="147" y="23"/>
                        </a:lnTo>
                        <a:lnTo>
                          <a:pt x="143" y="18"/>
                        </a:lnTo>
                        <a:lnTo>
                          <a:pt x="141" y="10"/>
                        </a:lnTo>
                        <a:lnTo>
                          <a:pt x="134" y="0"/>
                        </a:lnTo>
                        <a:lnTo>
                          <a:pt x="126" y="2"/>
                        </a:lnTo>
                        <a:lnTo>
                          <a:pt x="116" y="8"/>
                        </a:lnTo>
                        <a:lnTo>
                          <a:pt x="110" y="6"/>
                        </a:lnTo>
                        <a:lnTo>
                          <a:pt x="91" y="8"/>
                        </a:lnTo>
                        <a:lnTo>
                          <a:pt x="87" y="12"/>
                        </a:lnTo>
                        <a:lnTo>
                          <a:pt x="77" y="12"/>
                        </a:lnTo>
                        <a:lnTo>
                          <a:pt x="64" y="6"/>
                        </a:lnTo>
                        <a:lnTo>
                          <a:pt x="58" y="10"/>
                        </a:lnTo>
                        <a:lnTo>
                          <a:pt x="52" y="6"/>
                        </a:lnTo>
                        <a:lnTo>
                          <a:pt x="38" y="0"/>
                        </a:lnTo>
                        <a:lnTo>
                          <a:pt x="33" y="2"/>
                        </a:lnTo>
                        <a:lnTo>
                          <a:pt x="27" y="0"/>
                        </a:lnTo>
                        <a:lnTo>
                          <a:pt x="19" y="2"/>
                        </a:lnTo>
                        <a:lnTo>
                          <a:pt x="17" y="12"/>
                        </a:lnTo>
                        <a:lnTo>
                          <a:pt x="13" y="16"/>
                        </a:lnTo>
                        <a:lnTo>
                          <a:pt x="11" y="29"/>
                        </a:lnTo>
                        <a:lnTo>
                          <a:pt x="11" y="39"/>
                        </a:lnTo>
                        <a:lnTo>
                          <a:pt x="15" y="45"/>
                        </a:lnTo>
                        <a:lnTo>
                          <a:pt x="11" y="49"/>
                        </a:lnTo>
                        <a:lnTo>
                          <a:pt x="13" y="52"/>
                        </a:lnTo>
                        <a:lnTo>
                          <a:pt x="9" y="58"/>
                        </a:lnTo>
                        <a:lnTo>
                          <a:pt x="5" y="66"/>
                        </a:lnTo>
                        <a:lnTo>
                          <a:pt x="0" y="68"/>
                        </a:lnTo>
                        <a:lnTo>
                          <a:pt x="0" y="93"/>
                        </a:lnTo>
                        <a:lnTo>
                          <a:pt x="2" y="105"/>
                        </a:lnTo>
                        <a:lnTo>
                          <a:pt x="11" y="103"/>
                        </a:lnTo>
                        <a:lnTo>
                          <a:pt x="23" y="105"/>
                        </a:lnTo>
                        <a:lnTo>
                          <a:pt x="27" y="109"/>
                        </a:lnTo>
                        <a:lnTo>
                          <a:pt x="31" y="118"/>
                        </a:lnTo>
                        <a:lnTo>
                          <a:pt x="33" y="124"/>
                        </a:lnTo>
                        <a:lnTo>
                          <a:pt x="33" y="130"/>
                        </a:lnTo>
                        <a:lnTo>
                          <a:pt x="40" y="134"/>
                        </a:lnTo>
                        <a:lnTo>
                          <a:pt x="46" y="134"/>
                        </a:lnTo>
                        <a:lnTo>
                          <a:pt x="52" y="134"/>
                        </a:lnTo>
                        <a:lnTo>
                          <a:pt x="54" y="134"/>
                        </a:lnTo>
                        <a:lnTo>
                          <a:pt x="58" y="134"/>
                        </a:lnTo>
                        <a:lnTo>
                          <a:pt x="68" y="132"/>
                        </a:lnTo>
                        <a:lnTo>
                          <a:pt x="68" y="126"/>
                        </a:lnTo>
                        <a:lnTo>
                          <a:pt x="68" y="124"/>
                        </a:lnTo>
                        <a:lnTo>
                          <a:pt x="71" y="130"/>
                        </a:lnTo>
                        <a:lnTo>
                          <a:pt x="77" y="122"/>
                        </a:lnTo>
                        <a:lnTo>
                          <a:pt x="77" y="109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11" name="Freeform 300"/>
                  <p:cNvSpPr>
                    <a:spLocks noChangeAspect="1"/>
                  </p:cNvSpPr>
                  <p:nvPr/>
                </p:nvSpPr>
                <p:spPr bwMode="gray">
                  <a:xfrm>
                    <a:off x="2257" y="1864"/>
                    <a:ext cx="153" cy="204"/>
                  </a:xfrm>
                  <a:custGeom>
                    <a:avLst/>
                    <a:gdLst>
                      <a:gd name="T0" fmla="*/ 20 w 156"/>
                      <a:gd name="T1" fmla="*/ 157 h 174"/>
                      <a:gd name="T2" fmla="*/ 29 w 156"/>
                      <a:gd name="T3" fmla="*/ 163 h 174"/>
                      <a:gd name="T4" fmla="*/ 93 w 156"/>
                      <a:gd name="T5" fmla="*/ 172 h 174"/>
                      <a:gd name="T6" fmla="*/ 126 w 156"/>
                      <a:gd name="T7" fmla="*/ 174 h 174"/>
                      <a:gd name="T8" fmla="*/ 136 w 156"/>
                      <a:gd name="T9" fmla="*/ 157 h 174"/>
                      <a:gd name="T10" fmla="*/ 130 w 156"/>
                      <a:gd name="T11" fmla="*/ 149 h 174"/>
                      <a:gd name="T12" fmla="*/ 154 w 156"/>
                      <a:gd name="T13" fmla="*/ 102 h 174"/>
                      <a:gd name="T14" fmla="*/ 154 w 156"/>
                      <a:gd name="T15" fmla="*/ 93 h 174"/>
                      <a:gd name="T16" fmla="*/ 156 w 156"/>
                      <a:gd name="T17" fmla="*/ 81 h 174"/>
                      <a:gd name="T18" fmla="*/ 148 w 156"/>
                      <a:gd name="T19" fmla="*/ 73 h 174"/>
                      <a:gd name="T20" fmla="*/ 138 w 156"/>
                      <a:gd name="T21" fmla="*/ 75 h 174"/>
                      <a:gd name="T22" fmla="*/ 132 w 156"/>
                      <a:gd name="T23" fmla="*/ 75 h 174"/>
                      <a:gd name="T24" fmla="*/ 132 w 156"/>
                      <a:gd name="T25" fmla="*/ 58 h 174"/>
                      <a:gd name="T26" fmla="*/ 126 w 156"/>
                      <a:gd name="T27" fmla="*/ 50 h 174"/>
                      <a:gd name="T28" fmla="*/ 126 w 156"/>
                      <a:gd name="T29" fmla="*/ 23 h 174"/>
                      <a:gd name="T30" fmla="*/ 113 w 156"/>
                      <a:gd name="T31" fmla="*/ 19 h 174"/>
                      <a:gd name="T32" fmla="*/ 107 w 156"/>
                      <a:gd name="T33" fmla="*/ 17 h 174"/>
                      <a:gd name="T34" fmla="*/ 101 w 156"/>
                      <a:gd name="T35" fmla="*/ 25 h 174"/>
                      <a:gd name="T36" fmla="*/ 74 w 156"/>
                      <a:gd name="T37" fmla="*/ 31 h 174"/>
                      <a:gd name="T38" fmla="*/ 66 w 156"/>
                      <a:gd name="T39" fmla="*/ 21 h 174"/>
                      <a:gd name="T40" fmla="*/ 62 w 156"/>
                      <a:gd name="T41" fmla="*/ 0 h 174"/>
                      <a:gd name="T42" fmla="*/ 14 w 156"/>
                      <a:gd name="T43" fmla="*/ 3 h 174"/>
                      <a:gd name="T44" fmla="*/ 10 w 156"/>
                      <a:gd name="T45" fmla="*/ 7 h 174"/>
                      <a:gd name="T46" fmla="*/ 16 w 156"/>
                      <a:gd name="T47" fmla="*/ 23 h 174"/>
                      <a:gd name="T48" fmla="*/ 22 w 156"/>
                      <a:gd name="T49" fmla="*/ 44 h 174"/>
                      <a:gd name="T50" fmla="*/ 18 w 156"/>
                      <a:gd name="T51" fmla="*/ 48 h 174"/>
                      <a:gd name="T52" fmla="*/ 27 w 156"/>
                      <a:gd name="T53" fmla="*/ 71 h 174"/>
                      <a:gd name="T54" fmla="*/ 24 w 156"/>
                      <a:gd name="T55" fmla="*/ 91 h 174"/>
                      <a:gd name="T56" fmla="*/ 14 w 156"/>
                      <a:gd name="T57" fmla="*/ 104 h 174"/>
                      <a:gd name="T58" fmla="*/ 12 w 156"/>
                      <a:gd name="T59" fmla="*/ 114 h 174"/>
                      <a:gd name="T60" fmla="*/ 8 w 156"/>
                      <a:gd name="T61" fmla="*/ 124 h 174"/>
                      <a:gd name="T62" fmla="*/ 4 w 156"/>
                      <a:gd name="T63" fmla="*/ 139 h 174"/>
                      <a:gd name="T64" fmla="*/ 2 w 156"/>
                      <a:gd name="T65" fmla="*/ 149 h 174"/>
                      <a:gd name="T66" fmla="*/ 2 w 156"/>
                      <a:gd name="T67" fmla="*/ 161 h 174"/>
                      <a:gd name="T68" fmla="*/ 18 w 156"/>
                      <a:gd name="T69" fmla="*/ 157 h 17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56"/>
                      <a:gd name="T106" fmla="*/ 0 h 174"/>
                      <a:gd name="T107" fmla="*/ 156 w 156"/>
                      <a:gd name="T108" fmla="*/ 174 h 174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56" h="174">
                        <a:moveTo>
                          <a:pt x="18" y="157"/>
                        </a:moveTo>
                        <a:lnTo>
                          <a:pt x="20" y="157"/>
                        </a:lnTo>
                        <a:lnTo>
                          <a:pt x="27" y="163"/>
                        </a:lnTo>
                        <a:lnTo>
                          <a:pt x="29" y="163"/>
                        </a:lnTo>
                        <a:lnTo>
                          <a:pt x="82" y="163"/>
                        </a:lnTo>
                        <a:lnTo>
                          <a:pt x="93" y="172"/>
                        </a:lnTo>
                        <a:lnTo>
                          <a:pt x="115" y="172"/>
                        </a:lnTo>
                        <a:lnTo>
                          <a:pt x="126" y="174"/>
                        </a:lnTo>
                        <a:lnTo>
                          <a:pt x="144" y="170"/>
                        </a:lnTo>
                        <a:lnTo>
                          <a:pt x="136" y="157"/>
                        </a:lnTo>
                        <a:lnTo>
                          <a:pt x="134" y="151"/>
                        </a:lnTo>
                        <a:lnTo>
                          <a:pt x="130" y="149"/>
                        </a:lnTo>
                        <a:lnTo>
                          <a:pt x="130" y="102"/>
                        </a:lnTo>
                        <a:lnTo>
                          <a:pt x="154" y="102"/>
                        </a:lnTo>
                        <a:lnTo>
                          <a:pt x="152" y="97"/>
                        </a:lnTo>
                        <a:lnTo>
                          <a:pt x="154" y="93"/>
                        </a:lnTo>
                        <a:lnTo>
                          <a:pt x="152" y="87"/>
                        </a:lnTo>
                        <a:lnTo>
                          <a:pt x="156" y="81"/>
                        </a:lnTo>
                        <a:lnTo>
                          <a:pt x="156" y="73"/>
                        </a:lnTo>
                        <a:lnTo>
                          <a:pt x="148" y="73"/>
                        </a:lnTo>
                        <a:lnTo>
                          <a:pt x="142" y="75"/>
                        </a:lnTo>
                        <a:lnTo>
                          <a:pt x="138" y="75"/>
                        </a:lnTo>
                        <a:lnTo>
                          <a:pt x="134" y="75"/>
                        </a:lnTo>
                        <a:lnTo>
                          <a:pt x="132" y="75"/>
                        </a:lnTo>
                        <a:lnTo>
                          <a:pt x="132" y="69"/>
                        </a:lnTo>
                        <a:lnTo>
                          <a:pt x="132" y="58"/>
                        </a:lnTo>
                        <a:lnTo>
                          <a:pt x="130" y="56"/>
                        </a:lnTo>
                        <a:lnTo>
                          <a:pt x="126" y="50"/>
                        </a:lnTo>
                        <a:lnTo>
                          <a:pt x="128" y="33"/>
                        </a:lnTo>
                        <a:lnTo>
                          <a:pt x="126" y="23"/>
                        </a:lnTo>
                        <a:lnTo>
                          <a:pt x="128" y="19"/>
                        </a:lnTo>
                        <a:lnTo>
                          <a:pt x="113" y="19"/>
                        </a:lnTo>
                        <a:lnTo>
                          <a:pt x="111" y="15"/>
                        </a:lnTo>
                        <a:lnTo>
                          <a:pt x="107" y="17"/>
                        </a:lnTo>
                        <a:lnTo>
                          <a:pt x="99" y="17"/>
                        </a:lnTo>
                        <a:lnTo>
                          <a:pt x="101" y="25"/>
                        </a:lnTo>
                        <a:lnTo>
                          <a:pt x="97" y="31"/>
                        </a:lnTo>
                        <a:lnTo>
                          <a:pt x="74" y="31"/>
                        </a:lnTo>
                        <a:lnTo>
                          <a:pt x="72" y="25"/>
                        </a:lnTo>
                        <a:lnTo>
                          <a:pt x="66" y="21"/>
                        </a:lnTo>
                        <a:lnTo>
                          <a:pt x="64" y="11"/>
                        </a:lnTo>
                        <a:lnTo>
                          <a:pt x="62" y="0"/>
                        </a:lnTo>
                        <a:lnTo>
                          <a:pt x="18" y="0"/>
                        </a:lnTo>
                        <a:lnTo>
                          <a:pt x="14" y="3"/>
                        </a:lnTo>
                        <a:lnTo>
                          <a:pt x="12" y="3"/>
                        </a:lnTo>
                        <a:lnTo>
                          <a:pt x="10" y="7"/>
                        </a:lnTo>
                        <a:lnTo>
                          <a:pt x="14" y="17"/>
                        </a:lnTo>
                        <a:lnTo>
                          <a:pt x="16" y="23"/>
                        </a:lnTo>
                        <a:lnTo>
                          <a:pt x="22" y="38"/>
                        </a:lnTo>
                        <a:lnTo>
                          <a:pt x="22" y="44"/>
                        </a:lnTo>
                        <a:lnTo>
                          <a:pt x="18" y="46"/>
                        </a:lnTo>
                        <a:lnTo>
                          <a:pt x="18" y="48"/>
                        </a:lnTo>
                        <a:lnTo>
                          <a:pt x="20" y="58"/>
                        </a:lnTo>
                        <a:lnTo>
                          <a:pt x="27" y="71"/>
                        </a:lnTo>
                        <a:lnTo>
                          <a:pt x="27" y="79"/>
                        </a:lnTo>
                        <a:lnTo>
                          <a:pt x="24" y="91"/>
                        </a:lnTo>
                        <a:lnTo>
                          <a:pt x="20" y="95"/>
                        </a:lnTo>
                        <a:lnTo>
                          <a:pt x="14" y="104"/>
                        </a:lnTo>
                        <a:lnTo>
                          <a:pt x="12" y="110"/>
                        </a:lnTo>
                        <a:lnTo>
                          <a:pt x="12" y="114"/>
                        </a:lnTo>
                        <a:lnTo>
                          <a:pt x="8" y="116"/>
                        </a:lnTo>
                        <a:lnTo>
                          <a:pt x="8" y="124"/>
                        </a:lnTo>
                        <a:lnTo>
                          <a:pt x="6" y="130"/>
                        </a:lnTo>
                        <a:lnTo>
                          <a:pt x="4" y="139"/>
                        </a:lnTo>
                        <a:lnTo>
                          <a:pt x="2" y="143"/>
                        </a:lnTo>
                        <a:lnTo>
                          <a:pt x="2" y="149"/>
                        </a:lnTo>
                        <a:lnTo>
                          <a:pt x="0" y="153"/>
                        </a:lnTo>
                        <a:lnTo>
                          <a:pt x="2" y="161"/>
                        </a:lnTo>
                        <a:lnTo>
                          <a:pt x="12" y="161"/>
                        </a:lnTo>
                        <a:lnTo>
                          <a:pt x="18" y="157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12" name="Freeform 301"/>
                  <p:cNvSpPr>
                    <a:spLocks noChangeAspect="1"/>
                  </p:cNvSpPr>
                  <p:nvPr/>
                </p:nvSpPr>
                <p:spPr bwMode="gray">
                  <a:xfrm>
                    <a:off x="2025" y="1163"/>
                    <a:ext cx="245" cy="304"/>
                  </a:xfrm>
                  <a:custGeom>
                    <a:avLst/>
                    <a:gdLst>
                      <a:gd name="T0" fmla="*/ 87 w 248"/>
                      <a:gd name="T1" fmla="*/ 49 h 258"/>
                      <a:gd name="T2" fmla="*/ 87 w 248"/>
                      <a:gd name="T3" fmla="*/ 58 h 258"/>
                      <a:gd name="T4" fmla="*/ 93 w 248"/>
                      <a:gd name="T5" fmla="*/ 64 h 258"/>
                      <a:gd name="T6" fmla="*/ 89 w 248"/>
                      <a:gd name="T7" fmla="*/ 72 h 258"/>
                      <a:gd name="T8" fmla="*/ 70 w 248"/>
                      <a:gd name="T9" fmla="*/ 76 h 258"/>
                      <a:gd name="T10" fmla="*/ 60 w 248"/>
                      <a:gd name="T11" fmla="*/ 82 h 258"/>
                      <a:gd name="T12" fmla="*/ 62 w 248"/>
                      <a:gd name="T13" fmla="*/ 89 h 258"/>
                      <a:gd name="T14" fmla="*/ 42 w 248"/>
                      <a:gd name="T15" fmla="*/ 101 h 258"/>
                      <a:gd name="T16" fmla="*/ 27 w 248"/>
                      <a:gd name="T17" fmla="*/ 103 h 258"/>
                      <a:gd name="T18" fmla="*/ 19 w 248"/>
                      <a:gd name="T19" fmla="*/ 105 h 258"/>
                      <a:gd name="T20" fmla="*/ 0 w 248"/>
                      <a:gd name="T21" fmla="*/ 134 h 258"/>
                      <a:gd name="T22" fmla="*/ 44 w 248"/>
                      <a:gd name="T23" fmla="*/ 171 h 258"/>
                      <a:gd name="T24" fmla="*/ 120 w 248"/>
                      <a:gd name="T25" fmla="*/ 231 h 258"/>
                      <a:gd name="T26" fmla="*/ 126 w 248"/>
                      <a:gd name="T27" fmla="*/ 237 h 258"/>
                      <a:gd name="T28" fmla="*/ 143 w 248"/>
                      <a:gd name="T29" fmla="*/ 245 h 258"/>
                      <a:gd name="T30" fmla="*/ 145 w 248"/>
                      <a:gd name="T31" fmla="*/ 258 h 258"/>
                      <a:gd name="T32" fmla="*/ 169 w 248"/>
                      <a:gd name="T33" fmla="*/ 249 h 258"/>
                      <a:gd name="T34" fmla="*/ 196 w 248"/>
                      <a:gd name="T35" fmla="*/ 231 h 258"/>
                      <a:gd name="T36" fmla="*/ 246 w 248"/>
                      <a:gd name="T37" fmla="*/ 190 h 258"/>
                      <a:gd name="T38" fmla="*/ 233 w 248"/>
                      <a:gd name="T39" fmla="*/ 179 h 258"/>
                      <a:gd name="T40" fmla="*/ 229 w 248"/>
                      <a:gd name="T41" fmla="*/ 181 h 258"/>
                      <a:gd name="T42" fmla="*/ 225 w 248"/>
                      <a:gd name="T43" fmla="*/ 175 h 258"/>
                      <a:gd name="T44" fmla="*/ 221 w 248"/>
                      <a:gd name="T45" fmla="*/ 157 h 258"/>
                      <a:gd name="T46" fmla="*/ 227 w 248"/>
                      <a:gd name="T47" fmla="*/ 148 h 258"/>
                      <a:gd name="T48" fmla="*/ 227 w 248"/>
                      <a:gd name="T49" fmla="*/ 126 h 258"/>
                      <a:gd name="T50" fmla="*/ 223 w 248"/>
                      <a:gd name="T51" fmla="*/ 101 h 258"/>
                      <a:gd name="T52" fmla="*/ 223 w 248"/>
                      <a:gd name="T53" fmla="*/ 95 h 258"/>
                      <a:gd name="T54" fmla="*/ 209 w 248"/>
                      <a:gd name="T55" fmla="*/ 64 h 258"/>
                      <a:gd name="T56" fmla="*/ 202 w 248"/>
                      <a:gd name="T57" fmla="*/ 54 h 258"/>
                      <a:gd name="T58" fmla="*/ 200 w 248"/>
                      <a:gd name="T59" fmla="*/ 39 h 258"/>
                      <a:gd name="T60" fmla="*/ 209 w 248"/>
                      <a:gd name="T61" fmla="*/ 12 h 258"/>
                      <a:gd name="T62" fmla="*/ 211 w 248"/>
                      <a:gd name="T63" fmla="*/ 6 h 258"/>
                      <a:gd name="T64" fmla="*/ 202 w 248"/>
                      <a:gd name="T65" fmla="*/ 2 h 258"/>
                      <a:gd name="T66" fmla="*/ 194 w 248"/>
                      <a:gd name="T67" fmla="*/ 0 h 258"/>
                      <a:gd name="T68" fmla="*/ 174 w 248"/>
                      <a:gd name="T69" fmla="*/ 4 h 258"/>
                      <a:gd name="T70" fmla="*/ 157 w 248"/>
                      <a:gd name="T71" fmla="*/ 2 h 258"/>
                      <a:gd name="T72" fmla="*/ 141 w 248"/>
                      <a:gd name="T73" fmla="*/ 4 h 258"/>
                      <a:gd name="T74" fmla="*/ 124 w 248"/>
                      <a:gd name="T75" fmla="*/ 4 h 258"/>
                      <a:gd name="T76" fmla="*/ 110 w 248"/>
                      <a:gd name="T77" fmla="*/ 14 h 258"/>
                      <a:gd name="T78" fmla="*/ 101 w 248"/>
                      <a:gd name="T79" fmla="*/ 18 h 258"/>
                      <a:gd name="T80" fmla="*/ 91 w 248"/>
                      <a:gd name="T81" fmla="*/ 25 h 258"/>
                      <a:gd name="T82" fmla="*/ 89 w 248"/>
                      <a:gd name="T83" fmla="*/ 33 h 25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8"/>
                      <a:gd name="T127" fmla="*/ 0 h 258"/>
                      <a:gd name="T128" fmla="*/ 248 w 248"/>
                      <a:gd name="T129" fmla="*/ 258 h 25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8" h="258">
                        <a:moveTo>
                          <a:pt x="89" y="39"/>
                        </a:moveTo>
                        <a:lnTo>
                          <a:pt x="87" y="49"/>
                        </a:lnTo>
                        <a:lnTo>
                          <a:pt x="89" y="51"/>
                        </a:lnTo>
                        <a:lnTo>
                          <a:pt x="87" y="58"/>
                        </a:lnTo>
                        <a:lnTo>
                          <a:pt x="91" y="64"/>
                        </a:lnTo>
                        <a:lnTo>
                          <a:pt x="93" y="64"/>
                        </a:lnTo>
                        <a:lnTo>
                          <a:pt x="93" y="66"/>
                        </a:lnTo>
                        <a:lnTo>
                          <a:pt x="89" y="72"/>
                        </a:lnTo>
                        <a:lnTo>
                          <a:pt x="72" y="74"/>
                        </a:lnTo>
                        <a:lnTo>
                          <a:pt x="70" y="76"/>
                        </a:lnTo>
                        <a:lnTo>
                          <a:pt x="64" y="78"/>
                        </a:lnTo>
                        <a:lnTo>
                          <a:pt x="60" y="82"/>
                        </a:lnTo>
                        <a:lnTo>
                          <a:pt x="64" y="87"/>
                        </a:lnTo>
                        <a:lnTo>
                          <a:pt x="62" y="89"/>
                        </a:lnTo>
                        <a:lnTo>
                          <a:pt x="50" y="93"/>
                        </a:lnTo>
                        <a:lnTo>
                          <a:pt x="42" y="101"/>
                        </a:lnTo>
                        <a:lnTo>
                          <a:pt x="33" y="103"/>
                        </a:lnTo>
                        <a:lnTo>
                          <a:pt x="27" y="103"/>
                        </a:lnTo>
                        <a:lnTo>
                          <a:pt x="25" y="105"/>
                        </a:lnTo>
                        <a:lnTo>
                          <a:pt x="19" y="105"/>
                        </a:lnTo>
                        <a:lnTo>
                          <a:pt x="0" y="120"/>
                        </a:lnTo>
                        <a:lnTo>
                          <a:pt x="0" y="134"/>
                        </a:lnTo>
                        <a:lnTo>
                          <a:pt x="0" y="138"/>
                        </a:lnTo>
                        <a:lnTo>
                          <a:pt x="44" y="171"/>
                        </a:lnTo>
                        <a:lnTo>
                          <a:pt x="118" y="225"/>
                        </a:lnTo>
                        <a:lnTo>
                          <a:pt x="120" y="231"/>
                        </a:lnTo>
                        <a:lnTo>
                          <a:pt x="124" y="235"/>
                        </a:lnTo>
                        <a:lnTo>
                          <a:pt x="126" y="237"/>
                        </a:lnTo>
                        <a:lnTo>
                          <a:pt x="132" y="239"/>
                        </a:lnTo>
                        <a:lnTo>
                          <a:pt x="143" y="245"/>
                        </a:lnTo>
                        <a:lnTo>
                          <a:pt x="143" y="256"/>
                        </a:lnTo>
                        <a:lnTo>
                          <a:pt x="145" y="258"/>
                        </a:lnTo>
                        <a:lnTo>
                          <a:pt x="157" y="254"/>
                        </a:lnTo>
                        <a:lnTo>
                          <a:pt x="169" y="249"/>
                        </a:lnTo>
                        <a:lnTo>
                          <a:pt x="174" y="249"/>
                        </a:lnTo>
                        <a:lnTo>
                          <a:pt x="196" y="231"/>
                        </a:lnTo>
                        <a:lnTo>
                          <a:pt x="248" y="194"/>
                        </a:lnTo>
                        <a:lnTo>
                          <a:pt x="246" y="190"/>
                        </a:lnTo>
                        <a:lnTo>
                          <a:pt x="244" y="186"/>
                        </a:lnTo>
                        <a:lnTo>
                          <a:pt x="233" y="179"/>
                        </a:lnTo>
                        <a:lnTo>
                          <a:pt x="229" y="181"/>
                        </a:lnTo>
                        <a:lnTo>
                          <a:pt x="225" y="175"/>
                        </a:lnTo>
                        <a:lnTo>
                          <a:pt x="225" y="165"/>
                        </a:lnTo>
                        <a:lnTo>
                          <a:pt x="221" y="157"/>
                        </a:lnTo>
                        <a:lnTo>
                          <a:pt x="221" y="153"/>
                        </a:lnTo>
                        <a:lnTo>
                          <a:pt x="227" y="148"/>
                        </a:lnTo>
                        <a:lnTo>
                          <a:pt x="225" y="136"/>
                        </a:lnTo>
                        <a:lnTo>
                          <a:pt x="227" y="126"/>
                        </a:lnTo>
                        <a:lnTo>
                          <a:pt x="225" y="113"/>
                        </a:lnTo>
                        <a:lnTo>
                          <a:pt x="223" y="101"/>
                        </a:lnTo>
                        <a:lnTo>
                          <a:pt x="221" y="99"/>
                        </a:lnTo>
                        <a:lnTo>
                          <a:pt x="223" y="95"/>
                        </a:lnTo>
                        <a:lnTo>
                          <a:pt x="217" y="70"/>
                        </a:lnTo>
                        <a:lnTo>
                          <a:pt x="209" y="64"/>
                        </a:lnTo>
                        <a:lnTo>
                          <a:pt x="209" y="58"/>
                        </a:lnTo>
                        <a:lnTo>
                          <a:pt x="202" y="54"/>
                        </a:lnTo>
                        <a:lnTo>
                          <a:pt x="198" y="45"/>
                        </a:lnTo>
                        <a:lnTo>
                          <a:pt x="200" y="39"/>
                        </a:lnTo>
                        <a:lnTo>
                          <a:pt x="209" y="33"/>
                        </a:lnTo>
                        <a:lnTo>
                          <a:pt x="209" y="12"/>
                        </a:lnTo>
                        <a:lnTo>
                          <a:pt x="207" y="8"/>
                        </a:lnTo>
                        <a:lnTo>
                          <a:pt x="211" y="6"/>
                        </a:lnTo>
                        <a:lnTo>
                          <a:pt x="211" y="2"/>
                        </a:lnTo>
                        <a:lnTo>
                          <a:pt x="202" y="2"/>
                        </a:lnTo>
                        <a:lnTo>
                          <a:pt x="198" y="0"/>
                        </a:lnTo>
                        <a:lnTo>
                          <a:pt x="194" y="0"/>
                        </a:lnTo>
                        <a:lnTo>
                          <a:pt x="186" y="0"/>
                        </a:lnTo>
                        <a:lnTo>
                          <a:pt x="174" y="4"/>
                        </a:lnTo>
                        <a:lnTo>
                          <a:pt x="167" y="2"/>
                        </a:lnTo>
                        <a:lnTo>
                          <a:pt x="157" y="2"/>
                        </a:lnTo>
                        <a:lnTo>
                          <a:pt x="153" y="2"/>
                        </a:lnTo>
                        <a:lnTo>
                          <a:pt x="141" y="4"/>
                        </a:lnTo>
                        <a:lnTo>
                          <a:pt x="132" y="6"/>
                        </a:lnTo>
                        <a:lnTo>
                          <a:pt x="124" y="4"/>
                        </a:lnTo>
                        <a:lnTo>
                          <a:pt x="114" y="10"/>
                        </a:lnTo>
                        <a:lnTo>
                          <a:pt x="110" y="14"/>
                        </a:lnTo>
                        <a:lnTo>
                          <a:pt x="105" y="14"/>
                        </a:lnTo>
                        <a:lnTo>
                          <a:pt x="101" y="18"/>
                        </a:lnTo>
                        <a:lnTo>
                          <a:pt x="95" y="18"/>
                        </a:lnTo>
                        <a:lnTo>
                          <a:pt x="91" y="25"/>
                        </a:lnTo>
                        <a:lnTo>
                          <a:pt x="85" y="27"/>
                        </a:lnTo>
                        <a:lnTo>
                          <a:pt x="89" y="33"/>
                        </a:lnTo>
                        <a:lnTo>
                          <a:pt x="89" y="39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13" name="Freeform 302"/>
                  <p:cNvSpPr>
                    <a:spLocks noChangeAspect="1"/>
                  </p:cNvSpPr>
                  <p:nvPr/>
                </p:nvSpPr>
                <p:spPr bwMode="gray">
                  <a:xfrm>
                    <a:off x="2637" y="1446"/>
                    <a:ext cx="127" cy="107"/>
                  </a:xfrm>
                  <a:custGeom>
                    <a:avLst/>
                    <a:gdLst>
                      <a:gd name="T0" fmla="*/ 73 w 128"/>
                      <a:gd name="T1" fmla="*/ 12 h 90"/>
                      <a:gd name="T2" fmla="*/ 44 w 128"/>
                      <a:gd name="T3" fmla="*/ 45 h 90"/>
                      <a:gd name="T4" fmla="*/ 42 w 128"/>
                      <a:gd name="T5" fmla="*/ 37 h 90"/>
                      <a:gd name="T6" fmla="*/ 21 w 128"/>
                      <a:gd name="T7" fmla="*/ 22 h 90"/>
                      <a:gd name="T8" fmla="*/ 17 w 128"/>
                      <a:gd name="T9" fmla="*/ 22 h 90"/>
                      <a:gd name="T10" fmla="*/ 13 w 128"/>
                      <a:gd name="T11" fmla="*/ 20 h 90"/>
                      <a:gd name="T12" fmla="*/ 9 w 128"/>
                      <a:gd name="T13" fmla="*/ 22 h 90"/>
                      <a:gd name="T14" fmla="*/ 9 w 128"/>
                      <a:gd name="T15" fmla="*/ 26 h 90"/>
                      <a:gd name="T16" fmla="*/ 7 w 128"/>
                      <a:gd name="T17" fmla="*/ 31 h 90"/>
                      <a:gd name="T18" fmla="*/ 7 w 128"/>
                      <a:gd name="T19" fmla="*/ 33 h 90"/>
                      <a:gd name="T20" fmla="*/ 5 w 128"/>
                      <a:gd name="T21" fmla="*/ 35 h 90"/>
                      <a:gd name="T22" fmla="*/ 2 w 128"/>
                      <a:gd name="T23" fmla="*/ 37 h 90"/>
                      <a:gd name="T24" fmla="*/ 5 w 128"/>
                      <a:gd name="T25" fmla="*/ 41 h 90"/>
                      <a:gd name="T26" fmla="*/ 2 w 128"/>
                      <a:gd name="T27" fmla="*/ 47 h 90"/>
                      <a:gd name="T28" fmla="*/ 2 w 128"/>
                      <a:gd name="T29" fmla="*/ 51 h 90"/>
                      <a:gd name="T30" fmla="*/ 0 w 128"/>
                      <a:gd name="T31" fmla="*/ 49 h 90"/>
                      <a:gd name="T32" fmla="*/ 0 w 128"/>
                      <a:gd name="T33" fmla="*/ 53 h 90"/>
                      <a:gd name="T34" fmla="*/ 2 w 128"/>
                      <a:gd name="T35" fmla="*/ 55 h 90"/>
                      <a:gd name="T36" fmla="*/ 5 w 128"/>
                      <a:gd name="T37" fmla="*/ 59 h 90"/>
                      <a:gd name="T38" fmla="*/ 7 w 128"/>
                      <a:gd name="T39" fmla="*/ 70 h 90"/>
                      <a:gd name="T40" fmla="*/ 11 w 128"/>
                      <a:gd name="T41" fmla="*/ 74 h 90"/>
                      <a:gd name="T42" fmla="*/ 9 w 128"/>
                      <a:gd name="T43" fmla="*/ 80 h 90"/>
                      <a:gd name="T44" fmla="*/ 13 w 128"/>
                      <a:gd name="T45" fmla="*/ 88 h 90"/>
                      <a:gd name="T46" fmla="*/ 15 w 128"/>
                      <a:gd name="T47" fmla="*/ 88 h 90"/>
                      <a:gd name="T48" fmla="*/ 17 w 128"/>
                      <a:gd name="T49" fmla="*/ 90 h 90"/>
                      <a:gd name="T50" fmla="*/ 25 w 128"/>
                      <a:gd name="T51" fmla="*/ 88 h 90"/>
                      <a:gd name="T52" fmla="*/ 29 w 128"/>
                      <a:gd name="T53" fmla="*/ 88 h 90"/>
                      <a:gd name="T54" fmla="*/ 33 w 128"/>
                      <a:gd name="T55" fmla="*/ 84 h 90"/>
                      <a:gd name="T56" fmla="*/ 40 w 128"/>
                      <a:gd name="T57" fmla="*/ 78 h 90"/>
                      <a:gd name="T58" fmla="*/ 48 w 128"/>
                      <a:gd name="T59" fmla="*/ 76 h 90"/>
                      <a:gd name="T60" fmla="*/ 56 w 128"/>
                      <a:gd name="T61" fmla="*/ 76 h 90"/>
                      <a:gd name="T62" fmla="*/ 64 w 128"/>
                      <a:gd name="T63" fmla="*/ 74 h 90"/>
                      <a:gd name="T64" fmla="*/ 68 w 128"/>
                      <a:gd name="T65" fmla="*/ 70 h 90"/>
                      <a:gd name="T66" fmla="*/ 71 w 128"/>
                      <a:gd name="T67" fmla="*/ 70 h 90"/>
                      <a:gd name="T68" fmla="*/ 77 w 128"/>
                      <a:gd name="T69" fmla="*/ 70 h 90"/>
                      <a:gd name="T70" fmla="*/ 81 w 128"/>
                      <a:gd name="T71" fmla="*/ 66 h 90"/>
                      <a:gd name="T72" fmla="*/ 83 w 128"/>
                      <a:gd name="T73" fmla="*/ 62 h 90"/>
                      <a:gd name="T74" fmla="*/ 93 w 128"/>
                      <a:gd name="T75" fmla="*/ 59 h 90"/>
                      <a:gd name="T76" fmla="*/ 97 w 128"/>
                      <a:gd name="T77" fmla="*/ 57 h 90"/>
                      <a:gd name="T78" fmla="*/ 110 w 128"/>
                      <a:gd name="T79" fmla="*/ 53 h 90"/>
                      <a:gd name="T80" fmla="*/ 120 w 128"/>
                      <a:gd name="T81" fmla="*/ 47 h 90"/>
                      <a:gd name="T82" fmla="*/ 118 w 128"/>
                      <a:gd name="T83" fmla="*/ 41 h 90"/>
                      <a:gd name="T84" fmla="*/ 122 w 128"/>
                      <a:gd name="T85" fmla="*/ 35 h 90"/>
                      <a:gd name="T86" fmla="*/ 128 w 128"/>
                      <a:gd name="T87" fmla="*/ 33 h 90"/>
                      <a:gd name="T88" fmla="*/ 114 w 128"/>
                      <a:gd name="T89" fmla="*/ 0 h 90"/>
                      <a:gd name="T90" fmla="*/ 73 w 128"/>
                      <a:gd name="T91" fmla="*/ 12 h 9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28"/>
                      <a:gd name="T139" fmla="*/ 0 h 90"/>
                      <a:gd name="T140" fmla="*/ 128 w 128"/>
                      <a:gd name="T141" fmla="*/ 90 h 90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28" h="90">
                        <a:moveTo>
                          <a:pt x="73" y="12"/>
                        </a:moveTo>
                        <a:lnTo>
                          <a:pt x="44" y="45"/>
                        </a:lnTo>
                        <a:lnTo>
                          <a:pt x="42" y="37"/>
                        </a:lnTo>
                        <a:lnTo>
                          <a:pt x="21" y="22"/>
                        </a:lnTo>
                        <a:lnTo>
                          <a:pt x="17" y="22"/>
                        </a:lnTo>
                        <a:lnTo>
                          <a:pt x="13" y="20"/>
                        </a:lnTo>
                        <a:lnTo>
                          <a:pt x="9" y="22"/>
                        </a:lnTo>
                        <a:lnTo>
                          <a:pt x="9" y="26"/>
                        </a:lnTo>
                        <a:lnTo>
                          <a:pt x="7" y="31"/>
                        </a:lnTo>
                        <a:lnTo>
                          <a:pt x="7" y="33"/>
                        </a:lnTo>
                        <a:lnTo>
                          <a:pt x="5" y="35"/>
                        </a:lnTo>
                        <a:lnTo>
                          <a:pt x="2" y="37"/>
                        </a:lnTo>
                        <a:lnTo>
                          <a:pt x="5" y="41"/>
                        </a:lnTo>
                        <a:lnTo>
                          <a:pt x="2" y="47"/>
                        </a:lnTo>
                        <a:lnTo>
                          <a:pt x="2" y="51"/>
                        </a:lnTo>
                        <a:lnTo>
                          <a:pt x="0" y="49"/>
                        </a:lnTo>
                        <a:lnTo>
                          <a:pt x="0" y="53"/>
                        </a:lnTo>
                        <a:lnTo>
                          <a:pt x="2" y="55"/>
                        </a:lnTo>
                        <a:lnTo>
                          <a:pt x="5" y="59"/>
                        </a:lnTo>
                        <a:lnTo>
                          <a:pt x="7" y="70"/>
                        </a:lnTo>
                        <a:lnTo>
                          <a:pt x="11" y="74"/>
                        </a:lnTo>
                        <a:lnTo>
                          <a:pt x="9" y="80"/>
                        </a:lnTo>
                        <a:lnTo>
                          <a:pt x="13" y="88"/>
                        </a:lnTo>
                        <a:lnTo>
                          <a:pt x="15" y="88"/>
                        </a:lnTo>
                        <a:lnTo>
                          <a:pt x="17" y="90"/>
                        </a:lnTo>
                        <a:lnTo>
                          <a:pt x="25" y="88"/>
                        </a:lnTo>
                        <a:lnTo>
                          <a:pt x="29" y="88"/>
                        </a:lnTo>
                        <a:lnTo>
                          <a:pt x="33" y="84"/>
                        </a:lnTo>
                        <a:lnTo>
                          <a:pt x="40" y="78"/>
                        </a:lnTo>
                        <a:lnTo>
                          <a:pt x="48" y="76"/>
                        </a:lnTo>
                        <a:lnTo>
                          <a:pt x="56" y="76"/>
                        </a:lnTo>
                        <a:lnTo>
                          <a:pt x="64" y="74"/>
                        </a:lnTo>
                        <a:lnTo>
                          <a:pt x="68" y="70"/>
                        </a:lnTo>
                        <a:lnTo>
                          <a:pt x="71" y="70"/>
                        </a:lnTo>
                        <a:lnTo>
                          <a:pt x="77" y="70"/>
                        </a:lnTo>
                        <a:lnTo>
                          <a:pt x="81" y="66"/>
                        </a:lnTo>
                        <a:lnTo>
                          <a:pt x="83" y="62"/>
                        </a:lnTo>
                        <a:lnTo>
                          <a:pt x="93" y="59"/>
                        </a:lnTo>
                        <a:lnTo>
                          <a:pt x="97" y="57"/>
                        </a:lnTo>
                        <a:lnTo>
                          <a:pt x="110" y="53"/>
                        </a:lnTo>
                        <a:lnTo>
                          <a:pt x="120" y="47"/>
                        </a:lnTo>
                        <a:lnTo>
                          <a:pt x="118" y="41"/>
                        </a:lnTo>
                        <a:lnTo>
                          <a:pt x="122" y="35"/>
                        </a:lnTo>
                        <a:lnTo>
                          <a:pt x="128" y="33"/>
                        </a:lnTo>
                        <a:lnTo>
                          <a:pt x="114" y="0"/>
                        </a:lnTo>
                        <a:lnTo>
                          <a:pt x="73" y="12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14" name="Freeform 303"/>
                  <p:cNvSpPr>
                    <a:spLocks noChangeAspect="1"/>
                  </p:cNvSpPr>
                  <p:nvPr/>
                </p:nvSpPr>
                <p:spPr bwMode="gray">
                  <a:xfrm>
                    <a:off x="2749" y="1348"/>
                    <a:ext cx="95" cy="138"/>
                  </a:xfrm>
                  <a:custGeom>
                    <a:avLst/>
                    <a:gdLst>
                      <a:gd name="T0" fmla="*/ 93 w 95"/>
                      <a:gd name="T1" fmla="*/ 33 h 118"/>
                      <a:gd name="T2" fmla="*/ 89 w 95"/>
                      <a:gd name="T3" fmla="*/ 33 h 118"/>
                      <a:gd name="T4" fmla="*/ 78 w 95"/>
                      <a:gd name="T5" fmla="*/ 21 h 118"/>
                      <a:gd name="T6" fmla="*/ 72 w 95"/>
                      <a:gd name="T7" fmla="*/ 17 h 118"/>
                      <a:gd name="T8" fmla="*/ 64 w 95"/>
                      <a:gd name="T9" fmla="*/ 17 h 118"/>
                      <a:gd name="T10" fmla="*/ 56 w 95"/>
                      <a:gd name="T11" fmla="*/ 12 h 118"/>
                      <a:gd name="T12" fmla="*/ 49 w 95"/>
                      <a:gd name="T13" fmla="*/ 0 h 118"/>
                      <a:gd name="T14" fmla="*/ 35 w 95"/>
                      <a:gd name="T15" fmla="*/ 23 h 118"/>
                      <a:gd name="T16" fmla="*/ 37 w 95"/>
                      <a:gd name="T17" fmla="*/ 31 h 118"/>
                      <a:gd name="T18" fmla="*/ 41 w 95"/>
                      <a:gd name="T19" fmla="*/ 41 h 118"/>
                      <a:gd name="T20" fmla="*/ 37 w 95"/>
                      <a:gd name="T21" fmla="*/ 70 h 118"/>
                      <a:gd name="T22" fmla="*/ 0 w 95"/>
                      <a:gd name="T23" fmla="*/ 85 h 118"/>
                      <a:gd name="T24" fmla="*/ 14 w 95"/>
                      <a:gd name="T25" fmla="*/ 118 h 118"/>
                      <a:gd name="T26" fmla="*/ 25 w 95"/>
                      <a:gd name="T27" fmla="*/ 116 h 118"/>
                      <a:gd name="T28" fmla="*/ 27 w 95"/>
                      <a:gd name="T29" fmla="*/ 114 h 118"/>
                      <a:gd name="T30" fmla="*/ 33 w 95"/>
                      <a:gd name="T31" fmla="*/ 114 h 118"/>
                      <a:gd name="T32" fmla="*/ 37 w 95"/>
                      <a:gd name="T33" fmla="*/ 116 h 118"/>
                      <a:gd name="T34" fmla="*/ 41 w 95"/>
                      <a:gd name="T35" fmla="*/ 109 h 118"/>
                      <a:gd name="T36" fmla="*/ 41 w 95"/>
                      <a:gd name="T37" fmla="*/ 105 h 118"/>
                      <a:gd name="T38" fmla="*/ 45 w 95"/>
                      <a:gd name="T39" fmla="*/ 101 h 118"/>
                      <a:gd name="T40" fmla="*/ 56 w 95"/>
                      <a:gd name="T41" fmla="*/ 99 h 118"/>
                      <a:gd name="T42" fmla="*/ 60 w 95"/>
                      <a:gd name="T43" fmla="*/ 89 h 118"/>
                      <a:gd name="T44" fmla="*/ 72 w 95"/>
                      <a:gd name="T45" fmla="*/ 87 h 118"/>
                      <a:gd name="T46" fmla="*/ 70 w 95"/>
                      <a:gd name="T47" fmla="*/ 78 h 118"/>
                      <a:gd name="T48" fmla="*/ 68 w 95"/>
                      <a:gd name="T49" fmla="*/ 76 h 118"/>
                      <a:gd name="T50" fmla="*/ 70 w 95"/>
                      <a:gd name="T51" fmla="*/ 68 h 118"/>
                      <a:gd name="T52" fmla="*/ 72 w 95"/>
                      <a:gd name="T53" fmla="*/ 66 h 118"/>
                      <a:gd name="T54" fmla="*/ 74 w 95"/>
                      <a:gd name="T55" fmla="*/ 62 h 118"/>
                      <a:gd name="T56" fmla="*/ 76 w 95"/>
                      <a:gd name="T57" fmla="*/ 62 h 118"/>
                      <a:gd name="T58" fmla="*/ 76 w 95"/>
                      <a:gd name="T59" fmla="*/ 66 h 118"/>
                      <a:gd name="T60" fmla="*/ 78 w 95"/>
                      <a:gd name="T61" fmla="*/ 66 h 118"/>
                      <a:gd name="T62" fmla="*/ 80 w 95"/>
                      <a:gd name="T63" fmla="*/ 58 h 118"/>
                      <a:gd name="T64" fmla="*/ 89 w 95"/>
                      <a:gd name="T65" fmla="*/ 50 h 118"/>
                      <a:gd name="T66" fmla="*/ 91 w 95"/>
                      <a:gd name="T67" fmla="*/ 41 h 118"/>
                      <a:gd name="T68" fmla="*/ 95 w 95"/>
                      <a:gd name="T69" fmla="*/ 37 h 118"/>
                      <a:gd name="T70" fmla="*/ 93 w 95"/>
                      <a:gd name="T71" fmla="*/ 33 h 11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95"/>
                      <a:gd name="T109" fmla="*/ 0 h 118"/>
                      <a:gd name="T110" fmla="*/ 95 w 95"/>
                      <a:gd name="T111" fmla="*/ 118 h 11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95" h="118">
                        <a:moveTo>
                          <a:pt x="93" y="33"/>
                        </a:moveTo>
                        <a:lnTo>
                          <a:pt x="89" y="33"/>
                        </a:lnTo>
                        <a:lnTo>
                          <a:pt x="78" y="21"/>
                        </a:lnTo>
                        <a:lnTo>
                          <a:pt x="72" y="17"/>
                        </a:lnTo>
                        <a:lnTo>
                          <a:pt x="64" y="17"/>
                        </a:lnTo>
                        <a:lnTo>
                          <a:pt x="56" y="12"/>
                        </a:lnTo>
                        <a:lnTo>
                          <a:pt x="49" y="0"/>
                        </a:lnTo>
                        <a:lnTo>
                          <a:pt x="35" y="23"/>
                        </a:lnTo>
                        <a:lnTo>
                          <a:pt x="37" y="31"/>
                        </a:lnTo>
                        <a:lnTo>
                          <a:pt x="41" y="41"/>
                        </a:lnTo>
                        <a:lnTo>
                          <a:pt x="37" y="70"/>
                        </a:lnTo>
                        <a:lnTo>
                          <a:pt x="0" y="85"/>
                        </a:lnTo>
                        <a:lnTo>
                          <a:pt x="14" y="118"/>
                        </a:lnTo>
                        <a:lnTo>
                          <a:pt x="25" y="116"/>
                        </a:lnTo>
                        <a:lnTo>
                          <a:pt x="27" y="114"/>
                        </a:lnTo>
                        <a:lnTo>
                          <a:pt x="33" y="114"/>
                        </a:lnTo>
                        <a:lnTo>
                          <a:pt x="37" y="116"/>
                        </a:lnTo>
                        <a:lnTo>
                          <a:pt x="41" y="109"/>
                        </a:lnTo>
                        <a:lnTo>
                          <a:pt x="41" y="105"/>
                        </a:lnTo>
                        <a:lnTo>
                          <a:pt x="45" y="101"/>
                        </a:lnTo>
                        <a:lnTo>
                          <a:pt x="56" y="99"/>
                        </a:lnTo>
                        <a:lnTo>
                          <a:pt x="60" y="89"/>
                        </a:lnTo>
                        <a:lnTo>
                          <a:pt x="72" y="87"/>
                        </a:lnTo>
                        <a:lnTo>
                          <a:pt x="70" y="78"/>
                        </a:lnTo>
                        <a:lnTo>
                          <a:pt x="68" y="76"/>
                        </a:lnTo>
                        <a:lnTo>
                          <a:pt x="70" y="68"/>
                        </a:lnTo>
                        <a:lnTo>
                          <a:pt x="72" y="66"/>
                        </a:lnTo>
                        <a:lnTo>
                          <a:pt x="74" y="62"/>
                        </a:lnTo>
                        <a:lnTo>
                          <a:pt x="76" y="62"/>
                        </a:lnTo>
                        <a:lnTo>
                          <a:pt x="76" y="66"/>
                        </a:lnTo>
                        <a:lnTo>
                          <a:pt x="78" y="66"/>
                        </a:lnTo>
                        <a:lnTo>
                          <a:pt x="80" y="58"/>
                        </a:lnTo>
                        <a:lnTo>
                          <a:pt x="89" y="50"/>
                        </a:lnTo>
                        <a:lnTo>
                          <a:pt x="91" y="41"/>
                        </a:lnTo>
                        <a:lnTo>
                          <a:pt x="95" y="37"/>
                        </a:lnTo>
                        <a:lnTo>
                          <a:pt x="93" y="33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15" name="Freeform 304"/>
                  <p:cNvSpPr>
                    <a:spLocks noChangeAspect="1"/>
                  </p:cNvSpPr>
                  <p:nvPr/>
                </p:nvSpPr>
                <p:spPr bwMode="gray">
                  <a:xfrm>
                    <a:off x="2410" y="1243"/>
                    <a:ext cx="139" cy="167"/>
                  </a:xfrm>
                  <a:custGeom>
                    <a:avLst/>
                    <a:gdLst>
                      <a:gd name="T0" fmla="*/ 87 w 141"/>
                      <a:gd name="T1" fmla="*/ 6 h 142"/>
                      <a:gd name="T2" fmla="*/ 85 w 141"/>
                      <a:gd name="T3" fmla="*/ 6 h 142"/>
                      <a:gd name="T4" fmla="*/ 77 w 141"/>
                      <a:gd name="T5" fmla="*/ 6 h 142"/>
                      <a:gd name="T6" fmla="*/ 73 w 141"/>
                      <a:gd name="T7" fmla="*/ 6 h 142"/>
                      <a:gd name="T8" fmla="*/ 69 w 141"/>
                      <a:gd name="T9" fmla="*/ 6 h 142"/>
                      <a:gd name="T10" fmla="*/ 64 w 141"/>
                      <a:gd name="T11" fmla="*/ 10 h 142"/>
                      <a:gd name="T12" fmla="*/ 56 w 141"/>
                      <a:gd name="T13" fmla="*/ 15 h 142"/>
                      <a:gd name="T14" fmla="*/ 46 w 141"/>
                      <a:gd name="T15" fmla="*/ 8 h 142"/>
                      <a:gd name="T16" fmla="*/ 33 w 141"/>
                      <a:gd name="T17" fmla="*/ 6 h 142"/>
                      <a:gd name="T18" fmla="*/ 19 w 141"/>
                      <a:gd name="T19" fmla="*/ 2 h 142"/>
                      <a:gd name="T20" fmla="*/ 11 w 141"/>
                      <a:gd name="T21" fmla="*/ 4 h 142"/>
                      <a:gd name="T22" fmla="*/ 7 w 141"/>
                      <a:gd name="T23" fmla="*/ 0 h 142"/>
                      <a:gd name="T24" fmla="*/ 3 w 141"/>
                      <a:gd name="T25" fmla="*/ 4 h 142"/>
                      <a:gd name="T26" fmla="*/ 5 w 141"/>
                      <a:gd name="T27" fmla="*/ 17 h 142"/>
                      <a:gd name="T28" fmla="*/ 0 w 141"/>
                      <a:gd name="T29" fmla="*/ 25 h 142"/>
                      <a:gd name="T30" fmla="*/ 5 w 141"/>
                      <a:gd name="T31" fmla="*/ 39 h 142"/>
                      <a:gd name="T32" fmla="*/ 7 w 141"/>
                      <a:gd name="T33" fmla="*/ 142 h 142"/>
                      <a:gd name="T34" fmla="*/ 108 w 141"/>
                      <a:gd name="T35" fmla="*/ 142 h 142"/>
                      <a:gd name="T36" fmla="*/ 120 w 141"/>
                      <a:gd name="T37" fmla="*/ 142 h 142"/>
                      <a:gd name="T38" fmla="*/ 120 w 141"/>
                      <a:gd name="T39" fmla="*/ 140 h 142"/>
                      <a:gd name="T40" fmla="*/ 126 w 141"/>
                      <a:gd name="T41" fmla="*/ 136 h 142"/>
                      <a:gd name="T42" fmla="*/ 128 w 141"/>
                      <a:gd name="T43" fmla="*/ 132 h 142"/>
                      <a:gd name="T44" fmla="*/ 132 w 141"/>
                      <a:gd name="T45" fmla="*/ 132 h 142"/>
                      <a:gd name="T46" fmla="*/ 141 w 141"/>
                      <a:gd name="T47" fmla="*/ 128 h 142"/>
                      <a:gd name="T48" fmla="*/ 137 w 141"/>
                      <a:gd name="T49" fmla="*/ 120 h 142"/>
                      <a:gd name="T50" fmla="*/ 137 w 141"/>
                      <a:gd name="T51" fmla="*/ 116 h 142"/>
                      <a:gd name="T52" fmla="*/ 141 w 141"/>
                      <a:gd name="T53" fmla="*/ 116 h 142"/>
                      <a:gd name="T54" fmla="*/ 141 w 141"/>
                      <a:gd name="T55" fmla="*/ 114 h 142"/>
                      <a:gd name="T56" fmla="*/ 137 w 141"/>
                      <a:gd name="T57" fmla="*/ 111 h 142"/>
                      <a:gd name="T58" fmla="*/ 132 w 141"/>
                      <a:gd name="T59" fmla="*/ 105 h 142"/>
                      <a:gd name="T60" fmla="*/ 130 w 141"/>
                      <a:gd name="T61" fmla="*/ 101 h 142"/>
                      <a:gd name="T62" fmla="*/ 128 w 141"/>
                      <a:gd name="T63" fmla="*/ 99 h 142"/>
                      <a:gd name="T64" fmla="*/ 122 w 141"/>
                      <a:gd name="T65" fmla="*/ 87 h 142"/>
                      <a:gd name="T66" fmla="*/ 116 w 141"/>
                      <a:gd name="T67" fmla="*/ 74 h 142"/>
                      <a:gd name="T68" fmla="*/ 114 w 141"/>
                      <a:gd name="T69" fmla="*/ 68 h 142"/>
                      <a:gd name="T70" fmla="*/ 110 w 141"/>
                      <a:gd name="T71" fmla="*/ 62 h 142"/>
                      <a:gd name="T72" fmla="*/ 108 w 141"/>
                      <a:gd name="T73" fmla="*/ 56 h 142"/>
                      <a:gd name="T74" fmla="*/ 102 w 141"/>
                      <a:gd name="T75" fmla="*/ 45 h 142"/>
                      <a:gd name="T76" fmla="*/ 97 w 141"/>
                      <a:gd name="T77" fmla="*/ 39 h 142"/>
                      <a:gd name="T78" fmla="*/ 93 w 141"/>
                      <a:gd name="T79" fmla="*/ 33 h 142"/>
                      <a:gd name="T80" fmla="*/ 95 w 141"/>
                      <a:gd name="T81" fmla="*/ 29 h 142"/>
                      <a:gd name="T82" fmla="*/ 95 w 141"/>
                      <a:gd name="T83" fmla="*/ 29 h 142"/>
                      <a:gd name="T84" fmla="*/ 95 w 141"/>
                      <a:gd name="T85" fmla="*/ 8 h 142"/>
                      <a:gd name="T86" fmla="*/ 87 w 141"/>
                      <a:gd name="T87" fmla="*/ 6 h 142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41"/>
                      <a:gd name="T133" fmla="*/ 0 h 142"/>
                      <a:gd name="T134" fmla="*/ 141 w 141"/>
                      <a:gd name="T135" fmla="*/ 142 h 142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41" h="142">
                        <a:moveTo>
                          <a:pt x="87" y="6"/>
                        </a:moveTo>
                        <a:lnTo>
                          <a:pt x="85" y="6"/>
                        </a:lnTo>
                        <a:lnTo>
                          <a:pt x="77" y="6"/>
                        </a:lnTo>
                        <a:lnTo>
                          <a:pt x="73" y="6"/>
                        </a:lnTo>
                        <a:lnTo>
                          <a:pt x="69" y="6"/>
                        </a:lnTo>
                        <a:lnTo>
                          <a:pt x="64" y="10"/>
                        </a:lnTo>
                        <a:lnTo>
                          <a:pt x="56" y="15"/>
                        </a:lnTo>
                        <a:lnTo>
                          <a:pt x="46" y="8"/>
                        </a:lnTo>
                        <a:lnTo>
                          <a:pt x="33" y="6"/>
                        </a:lnTo>
                        <a:lnTo>
                          <a:pt x="19" y="2"/>
                        </a:lnTo>
                        <a:lnTo>
                          <a:pt x="11" y="4"/>
                        </a:lnTo>
                        <a:lnTo>
                          <a:pt x="7" y="0"/>
                        </a:lnTo>
                        <a:lnTo>
                          <a:pt x="3" y="4"/>
                        </a:lnTo>
                        <a:lnTo>
                          <a:pt x="5" y="17"/>
                        </a:lnTo>
                        <a:lnTo>
                          <a:pt x="0" y="25"/>
                        </a:lnTo>
                        <a:lnTo>
                          <a:pt x="5" y="39"/>
                        </a:lnTo>
                        <a:lnTo>
                          <a:pt x="7" y="142"/>
                        </a:lnTo>
                        <a:lnTo>
                          <a:pt x="108" y="142"/>
                        </a:lnTo>
                        <a:lnTo>
                          <a:pt x="120" y="142"/>
                        </a:lnTo>
                        <a:lnTo>
                          <a:pt x="120" y="140"/>
                        </a:lnTo>
                        <a:lnTo>
                          <a:pt x="126" y="136"/>
                        </a:lnTo>
                        <a:lnTo>
                          <a:pt x="128" y="132"/>
                        </a:lnTo>
                        <a:lnTo>
                          <a:pt x="132" y="132"/>
                        </a:lnTo>
                        <a:lnTo>
                          <a:pt x="141" y="128"/>
                        </a:lnTo>
                        <a:lnTo>
                          <a:pt x="137" y="120"/>
                        </a:lnTo>
                        <a:lnTo>
                          <a:pt x="137" y="116"/>
                        </a:lnTo>
                        <a:lnTo>
                          <a:pt x="141" y="116"/>
                        </a:lnTo>
                        <a:lnTo>
                          <a:pt x="141" y="114"/>
                        </a:lnTo>
                        <a:lnTo>
                          <a:pt x="137" y="111"/>
                        </a:lnTo>
                        <a:lnTo>
                          <a:pt x="132" y="105"/>
                        </a:lnTo>
                        <a:lnTo>
                          <a:pt x="130" y="101"/>
                        </a:lnTo>
                        <a:lnTo>
                          <a:pt x="128" y="99"/>
                        </a:lnTo>
                        <a:lnTo>
                          <a:pt x="122" y="87"/>
                        </a:lnTo>
                        <a:lnTo>
                          <a:pt x="116" y="74"/>
                        </a:lnTo>
                        <a:lnTo>
                          <a:pt x="114" y="68"/>
                        </a:lnTo>
                        <a:lnTo>
                          <a:pt x="110" y="62"/>
                        </a:lnTo>
                        <a:lnTo>
                          <a:pt x="108" y="56"/>
                        </a:lnTo>
                        <a:lnTo>
                          <a:pt x="102" y="45"/>
                        </a:lnTo>
                        <a:lnTo>
                          <a:pt x="97" y="39"/>
                        </a:lnTo>
                        <a:lnTo>
                          <a:pt x="93" y="33"/>
                        </a:lnTo>
                        <a:lnTo>
                          <a:pt x="95" y="29"/>
                        </a:lnTo>
                        <a:lnTo>
                          <a:pt x="95" y="8"/>
                        </a:lnTo>
                        <a:lnTo>
                          <a:pt x="87" y="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16" name="Freeform 305"/>
                  <p:cNvSpPr>
                    <a:spLocks noChangeAspect="1"/>
                  </p:cNvSpPr>
                  <p:nvPr/>
                </p:nvSpPr>
                <p:spPr bwMode="gray">
                  <a:xfrm>
                    <a:off x="2231" y="1232"/>
                    <a:ext cx="186" cy="229"/>
                  </a:xfrm>
                  <a:custGeom>
                    <a:avLst/>
                    <a:gdLst>
                      <a:gd name="T0" fmla="*/ 16 w 188"/>
                      <a:gd name="T1" fmla="*/ 14 h 195"/>
                      <a:gd name="T2" fmla="*/ 4 w 188"/>
                      <a:gd name="T3" fmla="*/ 24 h 195"/>
                      <a:gd name="T4" fmla="*/ 4 w 188"/>
                      <a:gd name="T5" fmla="*/ 41 h 195"/>
                      <a:gd name="T6" fmla="*/ 0 w 188"/>
                      <a:gd name="T7" fmla="*/ 45 h 195"/>
                      <a:gd name="T8" fmla="*/ 4 w 188"/>
                      <a:gd name="T9" fmla="*/ 59 h 195"/>
                      <a:gd name="T10" fmla="*/ 4 w 188"/>
                      <a:gd name="T11" fmla="*/ 82 h 195"/>
                      <a:gd name="T12" fmla="*/ 0 w 188"/>
                      <a:gd name="T13" fmla="*/ 99 h 195"/>
                      <a:gd name="T14" fmla="*/ 4 w 188"/>
                      <a:gd name="T15" fmla="*/ 111 h 195"/>
                      <a:gd name="T16" fmla="*/ 4 w 188"/>
                      <a:gd name="T17" fmla="*/ 121 h 195"/>
                      <a:gd name="T18" fmla="*/ 8 w 188"/>
                      <a:gd name="T19" fmla="*/ 127 h 195"/>
                      <a:gd name="T20" fmla="*/ 23 w 188"/>
                      <a:gd name="T21" fmla="*/ 132 h 195"/>
                      <a:gd name="T22" fmla="*/ 27 w 188"/>
                      <a:gd name="T23" fmla="*/ 140 h 195"/>
                      <a:gd name="T24" fmla="*/ 54 w 188"/>
                      <a:gd name="T25" fmla="*/ 152 h 195"/>
                      <a:gd name="T26" fmla="*/ 74 w 188"/>
                      <a:gd name="T27" fmla="*/ 140 h 195"/>
                      <a:gd name="T28" fmla="*/ 177 w 188"/>
                      <a:gd name="T29" fmla="*/ 187 h 195"/>
                      <a:gd name="T30" fmla="*/ 188 w 188"/>
                      <a:gd name="T31" fmla="*/ 160 h 195"/>
                      <a:gd name="T32" fmla="*/ 181 w 188"/>
                      <a:gd name="T33" fmla="*/ 43 h 195"/>
                      <a:gd name="T34" fmla="*/ 184 w 188"/>
                      <a:gd name="T35" fmla="*/ 22 h 195"/>
                      <a:gd name="T36" fmla="*/ 186 w 188"/>
                      <a:gd name="T37" fmla="*/ 16 h 195"/>
                      <a:gd name="T38" fmla="*/ 171 w 188"/>
                      <a:gd name="T39" fmla="*/ 14 h 195"/>
                      <a:gd name="T40" fmla="*/ 161 w 188"/>
                      <a:gd name="T41" fmla="*/ 8 h 195"/>
                      <a:gd name="T42" fmla="*/ 153 w 188"/>
                      <a:gd name="T43" fmla="*/ 4 h 195"/>
                      <a:gd name="T44" fmla="*/ 140 w 188"/>
                      <a:gd name="T45" fmla="*/ 6 h 195"/>
                      <a:gd name="T46" fmla="*/ 124 w 188"/>
                      <a:gd name="T47" fmla="*/ 14 h 195"/>
                      <a:gd name="T48" fmla="*/ 128 w 188"/>
                      <a:gd name="T49" fmla="*/ 28 h 195"/>
                      <a:gd name="T50" fmla="*/ 118 w 188"/>
                      <a:gd name="T51" fmla="*/ 39 h 195"/>
                      <a:gd name="T52" fmla="*/ 95 w 188"/>
                      <a:gd name="T53" fmla="*/ 28 h 195"/>
                      <a:gd name="T54" fmla="*/ 74 w 188"/>
                      <a:gd name="T55" fmla="*/ 24 h 195"/>
                      <a:gd name="T56" fmla="*/ 66 w 188"/>
                      <a:gd name="T57" fmla="*/ 10 h 195"/>
                      <a:gd name="T58" fmla="*/ 54 w 188"/>
                      <a:gd name="T59" fmla="*/ 6 h 195"/>
                      <a:gd name="T60" fmla="*/ 31 w 188"/>
                      <a:gd name="T61" fmla="*/ 4 h 195"/>
                      <a:gd name="T62" fmla="*/ 23 w 188"/>
                      <a:gd name="T63" fmla="*/ 6 h 19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88"/>
                      <a:gd name="T97" fmla="*/ 0 h 195"/>
                      <a:gd name="T98" fmla="*/ 188 w 188"/>
                      <a:gd name="T99" fmla="*/ 195 h 19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88" h="195">
                        <a:moveTo>
                          <a:pt x="23" y="10"/>
                        </a:moveTo>
                        <a:lnTo>
                          <a:pt x="16" y="14"/>
                        </a:lnTo>
                        <a:lnTo>
                          <a:pt x="8" y="20"/>
                        </a:lnTo>
                        <a:lnTo>
                          <a:pt x="4" y="24"/>
                        </a:lnTo>
                        <a:lnTo>
                          <a:pt x="8" y="33"/>
                        </a:lnTo>
                        <a:lnTo>
                          <a:pt x="4" y="41"/>
                        </a:lnTo>
                        <a:lnTo>
                          <a:pt x="2" y="41"/>
                        </a:lnTo>
                        <a:lnTo>
                          <a:pt x="0" y="45"/>
                        </a:lnTo>
                        <a:lnTo>
                          <a:pt x="2" y="47"/>
                        </a:lnTo>
                        <a:lnTo>
                          <a:pt x="4" y="59"/>
                        </a:lnTo>
                        <a:lnTo>
                          <a:pt x="6" y="72"/>
                        </a:lnTo>
                        <a:lnTo>
                          <a:pt x="4" y="82"/>
                        </a:lnTo>
                        <a:lnTo>
                          <a:pt x="6" y="94"/>
                        </a:lnTo>
                        <a:lnTo>
                          <a:pt x="0" y="99"/>
                        </a:lnTo>
                        <a:lnTo>
                          <a:pt x="0" y="103"/>
                        </a:lnTo>
                        <a:lnTo>
                          <a:pt x="4" y="111"/>
                        </a:lnTo>
                        <a:lnTo>
                          <a:pt x="4" y="121"/>
                        </a:lnTo>
                        <a:lnTo>
                          <a:pt x="8" y="127"/>
                        </a:lnTo>
                        <a:lnTo>
                          <a:pt x="12" y="125"/>
                        </a:lnTo>
                        <a:lnTo>
                          <a:pt x="23" y="132"/>
                        </a:lnTo>
                        <a:lnTo>
                          <a:pt x="25" y="136"/>
                        </a:lnTo>
                        <a:lnTo>
                          <a:pt x="27" y="140"/>
                        </a:lnTo>
                        <a:lnTo>
                          <a:pt x="45" y="144"/>
                        </a:lnTo>
                        <a:lnTo>
                          <a:pt x="54" y="152"/>
                        </a:lnTo>
                        <a:lnTo>
                          <a:pt x="64" y="146"/>
                        </a:lnTo>
                        <a:lnTo>
                          <a:pt x="74" y="140"/>
                        </a:lnTo>
                        <a:lnTo>
                          <a:pt x="177" y="195"/>
                        </a:lnTo>
                        <a:lnTo>
                          <a:pt x="177" y="187"/>
                        </a:lnTo>
                        <a:lnTo>
                          <a:pt x="188" y="187"/>
                        </a:lnTo>
                        <a:lnTo>
                          <a:pt x="188" y="160"/>
                        </a:lnTo>
                        <a:lnTo>
                          <a:pt x="186" y="57"/>
                        </a:lnTo>
                        <a:lnTo>
                          <a:pt x="181" y="43"/>
                        </a:lnTo>
                        <a:lnTo>
                          <a:pt x="186" y="35"/>
                        </a:lnTo>
                        <a:lnTo>
                          <a:pt x="184" y="22"/>
                        </a:lnTo>
                        <a:lnTo>
                          <a:pt x="188" y="18"/>
                        </a:lnTo>
                        <a:lnTo>
                          <a:pt x="186" y="16"/>
                        </a:lnTo>
                        <a:lnTo>
                          <a:pt x="177" y="16"/>
                        </a:lnTo>
                        <a:lnTo>
                          <a:pt x="171" y="14"/>
                        </a:lnTo>
                        <a:lnTo>
                          <a:pt x="161" y="12"/>
                        </a:lnTo>
                        <a:lnTo>
                          <a:pt x="161" y="8"/>
                        </a:lnTo>
                        <a:lnTo>
                          <a:pt x="155" y="6"/>
                        </a:lnTo>
                        <a:lnTo>
                          <a:pt x="153" y="4"/>
                        </a:lnTo>
                        <a:lnTo>
                          <a:pt x="142" y="4"/>
                        </a:lnTo>
                        <a:lnTo>
                          <a:pt x="140" y="6"/>
                        </a:lnTo>
                        <a:lnTo>
                          <a:pt x="136" y="6"/>
                        </a:lnTo>
                        <a:lnTo>
                          <a:pt x="124" y="14"/>
                        </a:lnTo>
                        <a:lnTo>
                          <a:pt x="124" y="18"/>
                        </a:lnTo>
                        <a:lnTo>
                          <a:pt x="128" y="28"/>
                        </a:lnTo>
                        <a:lnTo>
                          <a:pt x="124" y="35"/>
                        </a:lnTo>
                        <a:lnTo>
                          <a:pt x="118" y="39"/>
                        </a:lnTo>
                        <a:lnTo>
                          <a:pt x="109" y="39"/>
                        </a:lnTo>
                        <a:lnTo>
                          <a:pt x="95" y="28"/>
                        </a:lnTo>
                        <a:lnTo>
                          <a:pt x="85" y="26"/>
                        </a:lnTo>
                        <a:lnTo>
                          <a:pt x="74" y="24"/>
                        </a:lnTo>
                        <a:lnTo>
                          <a:pt x="68" y="18"/>
                        </a:lnTo>
                        <a:lnTo>
                          <a:pt x="66" y="10"/>
                        </a:lnTo>
                        <a:lnTo>
                          <a:pt x="58" y="10"/>
                        </a:lnTo>
                        <a:lnTo>
                          <a:pt x="54" y="6"/>
                        </a:lnTo>
                        <a:lnTo>
                          <a:pt x="43" y="4"/>
                        </a:lnTo>
                        <a:lnTo>
                          <a:pt x="31" y="4"/>
                        </a:lnTo>
                        <a:lnTo>
                          <a:pt x="23" y="0"/>
                        </a:lnTo>
                        <a:lnTo>
                          <a:pt x="23" y="6"/>
                        </a:lnTo>
                        <a:lnTo>
                          <a:pt x="23" y="1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17" name="Freeform 306"/>
                  <p:cNvSpPr>
                    <a:spLocks noChangeAspect="1"/>
                  </p:cNvSpPr>
                  <p:nvPr/>
                </p:nvSpPr>
                <p:spPr bwMode="gray">
                  <a:xfrm>
                    <a:off x="1106" y="1767"/>
                    <a:ext cx="166" cy="306"/>
                  </a:xfrm>
                  <a:custGeom>
                    <a:avLst/>
                    <a:gdLst>
                      <a:gd name="T0" fmla="*/ 161 w 168"/>
                      <a:gd name="T1" fmla="*/ 247 h 260"/>
                      <a:gd name="T2" fmla="*/ 161 w 168"/>
                      <a:gd name="T3" fmla="*/ 221 h 260"/>
                      <a:gd name="T4" fmla="*/ 159 w 168"/>
                      <a:gd name="T5" fmla="*/ 210 h 260"/>
                      <a:gd name="T6" fmla="*/ 161 w 168"/>
                      <a:gd name="T7" fmla="*/ 194 h 260"/>
                      <a:gd name="T8" fmla="*/ 165 w 168"/>
                      <a:gd name="T9" fmla="*/ 184 h 260"/>
                      <a:gd name="T10" fmla="*/ 151 w 168"/>
                      <a:gd name="T11" fmla="*/ 153 h 260"/>
                      <a:gd name="T12" fmla="*/ 145 w 168"/>
                      <a:gd name="T13" fmla="*/ 153 h 260"/>
                      <a:gd name="T14" fmla="*/ 139 w 168"/>
                      <a:gd name="T15" fmla="*/ 136 h 260"/>
                      <a:gd name="T16" fmla="*/ 139 w 168"/>
                      <a:gd name="T17" fmla="*/ 132 h 260"/>
                      <a:gd name="T18" fmla="*/ 130 w 168"/>
                      <a:gd name="T19" fmla="*/ 134 h 260"/>
                      <a:gd name="T20" fmla="*/ 120 w 168"/>
                      <a:gd name="T21" fmla="*/ 140 h 260"/>
                      <a:gd name="T22" fmla="*/ 106 w 168"/>
                      <a:gd name="T23" fmla="*/ 132 h 260"/>
                      <a:gd name="T24" fmla="*/ 95 w 168"/>
                      <a:gd name="T25" fmla="*/ 120 h 260"/>
                      <a:gd name="T26" fmla="*/ 95 w 168"/>
                      <a:gd name="T27" fmla="*/ 99 h 260"/>
                      <a:gd name="T28" fmla="*/ 106 w 168"/>
                      <a:gd name="T29" fmla="*/ 91 h 260"/>
                      <a:gd name="T30" fmla="*/ 108 w 168"/>
                      <a:gd name="T31" fmla="*/ 76 h 260"/>
                      <a:gd name="T32" fmla="*/ 120 w 168"/>
                      <a:gd name="T33" fmla="*/ 60 h 260"/>
                      <a:gd name="T34" fmla="*/ 132 w 168"/>
                      <a:gd name="T35" fmla="*/ 58 h 260"/>
                      <a:gd name="T36" fmla="*/ 137 w 168"/>
                      <a:gd name="T37" fmla="*/ 52 h 260"/>
                      <a:gd name="T38" fmla="*/ 137 w 168"/>
                      <a:gd name="T39" fmla="*/ 29 h 260"/>
                      <a:gd name="T40" fmla="*/ 124 w 168"/>
                      <a:gd name="T41" fmla="*/ 31 h 260"/>
                      <a:gd name="T42" fmla="*/ 116 w 168"/>
                      <a:gd name="T43" fmla="*/ 31 h 260"/>
                      <a:gd name="T44" fmla="*/ 102 w 168"/>
                      <a:gd name="T45" fmla="*/ 29 h 260"/>
                      <a:gd name="T46" fmla="*/ 104 w 168"/>
                      <a:gd name="T47" fmla="*/ 27 h 260"/>
                      <a:gd name="T48" fmla="*/ 97 w 168"/>
                      <a:gd name="T49" fmla="*/ 21 h 260"/>
                      <a:gd name="T50" fmla="*/ 91 w 168"/>
                      <a:gd name="T51" fmla="*/ 12 h 260"/>
                      <a:gd name="T52" fmla="*/ 85 w 168"/>
                      <a:gd name="T53" fmla="*/ 8 h 260"/>
                      <a:gd name="T54" fmla="*/ 79 w 168"/>
                      <a:gd name="T55" fmla="*/ 0 h 260"/>
                      <a:gd name="T56" fmla="*/ 75 w 168"/>
                      <a:gd name="T57" fmla="*/ 2 h 260"/>
                      <a:gd name="T58" fmla="*/ 75 w 168"/>
                      <a:gd name="T59" fmla="*/ 6 h 260"/>
                      <a:gd name="T60" fmla="*/ 73 w 168"/>
                      <a:gd name="T61" fmla="*/ 14 h 260"/>
                      <a:gd name="T62" fmla="*/ 60 w 168"/>
                      <a:gd name="T63" fmla="*/ 33 h 260"/>
                      <a:gd name="T64" fmla="*/ 40 w 168"/>
                      <a:gd name="T65" fmla="*/ 43 h 260"/>
                      <a:gd name="T66" fmla="*/ 38 w 168"/>
                      <a:gd name="T67" fmla="*/ 54 h 260"/>
                      <a:gd name="T68" fmla="*/ 29 w 168"/>
                      <a:gd name="T69" fmla="*/ 68 h 260"/>
                      <a:gd name="T70" fmla="*/ 23 w 168"/>
                      <a:gd name="T71" fmla="*/ 58 h 260"/>
                      <a:gd name="T72" fmla="*/ 13 w 168"/>
                      <a:gd name="T73" fmla="*/ 60 h 260"/>
                      <a:gd name="T74" fmla="*/ 13 w 168"/>
                      <a:gd name="T75" fmla="*/ 54 h 260"/>
                      <a:gd name="T76" fmla="*/ 13 w 168"/>
                      <a:gd name="T77" fmla="*/ 45 h 260"/>
                      <a:gd name="T78" fmla="*/ 5 w 168"/>
                      <a:gd name="T79" fmla="*/ 54 h 260"/>
                      <a:gd name="T80" fmla="*/ 0 w 168"/>
                      <a:gd name="T81" fmla="*/ 62 h 260"/>
                      <a:gd name="T82" fmla="*/ 3 w 168"/>
                      <a:gd name="T83" fmla="*/ 72 h 260"/>
                      <a:gd name="T84" fmla="*/ 9 w 168"/>
                      <a:gd name="T85" fmla="*/ 76 h 260"/>
                      <a:gd name="T86" fmla="*/ 5 w 168"/>
                      <a:gd name="T87" fmla="*/ 80 h 260"/>
                      <a:gd name="T88" fmla="*/ 9 w 168"/>
                      <a:gd name="T89" fmla="*/ 87 h 260"/>
                      <a:gd name="T90" fmla="*/ 19 w 168"/>
                      <a:gd name="T91" fmla="*/ 91 h 260"/>
                      <a:gd name="T92" fmla="*/ 29 w 168"/>
                      <a:gd name="T93" fmla="*/ 105 h 260"/>
                      <a:gd name="T94" fmla="*/ 38 w 168"/>
                      <a:gd name="T95" fmla="*/ 128 h 260"/>
                      <a:gd name="T96" fmla="*/ 48 w 168"/>
                      <a:gd name="T97" fmla="*/ 144 h 260"/>
                      <a:gd name="T98" fmla="*/ 52 w 168"/>
                      <a:gd name="T99" fmla="*/ 159 h 260"/>
                      <a:gd name="T100" fmla="*/ 60 w 168"/>
                      <a:gd name="T101" fmla="*/ 171 h 260"/>
                      <a:gd name="T102" fmla="*/ 73 w 168"/>
                      <a:gd name="T103" fmla="*/ 190 h 260"/>
                      <a:gd name="T104" fmla="*/ 71 w 168"/>
                      <a:gd name="T105" fmla="*/ 196 h 260"/>
                      <a:gd name="T106" fmla="*/ 75 w 168"/>
                      <a:gd name="T107" fmla="*/ 202 h 260"/>
                      <a:gd name="T108" fmla="*/ 85 w 168"/>
                      <a:gd name="T109" fmla="*/ 214 h 260"/>
                      <a:gd name="T110" fmla="*/ 97 w 168"/>
                      <a:gd name="T111" fmla="*/ 221 h 260"/>
                      <a:gd name="T112" fmla="*/ 110 w 168"/>
                      <a:gd name="T113" fmla="*/ 229 h 260"/>
                      <a:gd name="T114" fmla="*/ 126 w 168"/>
                      <a:gd name="T115" fmla="*/ 237 h 260"/>
                      <a:gd name="T116" fmla="*/ 139 w 168"/>
                      <a:gd name="T117" fmla="*/ 250 h 260"/>
                      <a:gd name="T118" fmla="*/ 145 w 168"/>
                      <a:gd name="T119" fmla="*/ 254 h 260"/>
                      <a:gd name="T120" fmla="*/ 151 w 168"/>
                      <a:gd name="T121" fmla="*/ 260 h 260"/>
                      <a:gd name="T122" fmla="*/ 157 w 168"/>
                      <a:gd name="T123" fmla="*/ 250 h 26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68"/>
                      <a:gd name="T187" fmla="*/ 0 h 260"/>
                      <a:gd name="T188" fmla="*/ 168 w 168"/>
                      <a:gd name="T189" fmla="*/ 260 h 260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68" h="260">
                        <a:moveTo>
                          <a:pt x="157" y="250"/>
                        </a:moveTo>
                        <a:lnTo>
                          <a:pt x="161" y="247"/>
                        </a:lnTo>
                        <a:lnTo>
                          <a:pt x="168" y="229"/>
                        </a:lnTo>
                        <a:lnTo>
                          <a:pt x="161" y="221"/>
                        </a:lnTo>
                        <a:lnTo>
                          <a:pt x="161" y="214"/>
                        </a:lnTo>
                        <a:lnTo>
                          <a:pt x="159" y="210"/>
                        </a:lnTo>
                        <a:lnTo>
                          <a:pt x="165" y="198"/>
                        </a:lnTo>
                        <a:lnTo>
                          <a:pt x="161" y="194"/>
                        </a:lnTo>
                        <a:lnTo>
                          <a:pt x="165" y="190"/>
                        </a:lnTo>
                        <a:lnTo>
                          <a:pt x="165" y="184"/>
                        </a:lnTo>
                        <a:lnTo>
                          <a:pt x="168" y="173"/>
                        </a:lnTo>
                        <a:lnTo>
                          <a:pt x="151" y="153"/>
                        </a:lnTo>
                        <a:lnTo>
                          <a:pt x="147" y="153"/>
                        </a:lnTo>
                        <a:lnTo>
                          <a:pt x="145" y="153"/>
                        </a:lnTo>
                        <a:lnTo>
                          <a:pt x="139" y="153"/>
                        </a:lnTo>
                        <a:lnTo>
                          <a:pt x="139" y="136"/>
                        </a:lnTo>
                        <a:lnTo>
                          <a:pt x="139" y="132"/>
                        </a:lnTo>
                        <a:lnTo>
                          <a:pt x="137" y="134"/>
                        </a:lnTo>
                        <a:lnTo>
                          <a:pt x="130" y="134"/>
                        </a:lnTo>
                        <a:lnTo>
                          <a:pt x="126" y="140"/>
                        </a:lnTo>
                        <a:lnTo>
                          <a:pt x="120" y="140"/>
                        </a:lnTo>
                        <a:lnTo>
                          <a:pt x="114" y="132"/>
                        </a:lnTo>
                        <a:lnTo>
                          <a:pt x="106" y="132"/>
                        </a:lnTo>
                        <a:lnTo>
                          <a:pt x="106" y="126"/>
                        </a:lnTo>
                        <a:lnTo>
                          <a:pt x="95" y="120"/>
                        </a:lnTo>
                        <a:lnTo>
                          <a:pt x="95" y="115"/>
                        </a:lnTo>
                        <a:lnTo>
                          <a:pt x="95" y="99"/>
                        </a:lnTo>
                        <a:lnTo>
                          <a:pt x="95" y="95"/>
                        </a:lnTo>
                        <a:lnTo>
                          <a:pt x="106" y="91"/>
                        </a:lnTo>
                        <a:lnTo>
                          <a:pt x="104" y="82"/>
                        </a:lnTo>
                        <a:lnTo>
                          <a:pt x="108" y="76"/>
                        </a:lnTo>
                        <a:lnTo>
                          <a:pt x="110" y="70"/>
                        </a:lnTo>
                        <a:lnTo>
                          <a:pt x="120" y="60"/>
                        </a:lnTo>
                        <a:lnTo>
                          <a:pt x="128" y="60"/>
                        </a:lnTo>
                        <a:lnTo>
                          <a:pt x="132" y="58"/>
                        </a:lnTo>
                        <a:lnTo>
                          <a:pt x="137" y="54"/>
                        </a:lnTo>
                        <a:lnTo>
                          <a:pt x="137" y="52"/>
                        </a:lnTo>
                        <a:lnTo>
                          <a:pt x="143" y="35"/>
                        </a:lnTo>
                        <a:lnTo>
                          <a:pt x="137" y="29"/>
                        </a:lnTo>
                        <a:lnTo>
                          <a:pt x="128" y="29"/>
                        </a:lnTo>
                        <a:lnTo>
                          <a:pt x="124" y="31"/>
                        </a:lnTo>
                        <a:lnTo>
                          <a:pt x="120" y="29"/>
                        </a:lnTo>
                        <a:lnTo>
                          <a:pt x="116" y="31"/>
                        </a:lnTo>
                        <a:lnTo>
                          <a:pt x="112" y="31"/>
                        </a:lnTo>
                        <a:lnTo>
                          <a:pt x="102" y="29"/>
                        </a:lnTo>
                        <a:lnTo>
                          <a:pt x="104" y="27"/>
                        </a:lnTo>
                        <a:lnTo>
                          <a:pt x="102" y="23"/>
                        </a:lnTo>
                        <a:lnTo>
                          <a:pt x="97" y="21"/>
                        </a:lnTo>
                        <a:lnTo>
                          <a:pt x="97" y="16"/>
                        </a:lnTo>
                        <a:lnTo>
                          <a:pt x="91" y="12"/>
                        </a:lnTo>
                        <a:lnTo>
                          <a:pt x="87" y="12"/>
                        </a:lnTo>
                        <a:lnTo>
                          <a:pt x="85" y="8"/>
                        </a:lnTo>
                        <a:lnTo>
                          <a:pt x="83" y="4"/>
                        </a:lnTo>
                        <a:lnTo>
                          <a:pt x="79" y="0"/>
                        </a:lnTo>
                        <a:lnTo>
                          <a:pt x="77" y="0"/>
                        </a:lnTo>
                        <a:lnTo>
                          <a:pt x="75" y="2"/>
                        </a:lnTo>
                        <a:lnTo>
                          <a:pt x="77" y="4"/>
                        </a:lnTo>
                        <a:lnTo>
                          <a:pt x="75" y="6"/>
                        </a:lnTo>
                        <a:lnTo>
                          <a:pt x="77" y="10"/>
                        </a:lnTo>
                        <a:lnTo>
                          <a:pt x="73" y="14"/>
                        </a:lnTo>
                        <a:lnTo>
                          <a:pt x="71" y="21"/>
                        </a:lnTo>
                        <a:lnTo>
                          <a:pt x="60" y="33"/>
                        </a:lnTo>
                        <a:lnTo>
                          <a:pt x="50" y="39"/>
                        </a:lnTo>
                        <a:lnTo>
                          <a:pt x="40" y="43"/>
                        </a:lnTo>
                        <a:lnTo>
                          <a:pt x="38" y="47"/>
                        </a:lnTo>
                        <a:lnTo>
                          <a:pt x="38" y="54"/>
                        </a:lnTo>
                        <a:lnTo>
                          <a:pt x="36" y="60"/>
                        </a:lnTo>
                        <a:lnTo>
                          <a:pt x="29" y="68"/>
                        </a:lnTo>
                        <a:lnTo>
                          <a:pt x="25" y="66"/>
                        </a:lnTo>
                        <a:lnTo>
                          <a:pt x="23" y="58"/>
                        </a:lnTo>
                        <a:lnTo>
                          <a:pt x="19" y="58"/>
                        </a:lnTo>
                        <a:lnTo>
                          <a:pt x="13" y="60"/>
                        </a:lnTo>
                        <a:lnTo>
                          <a:pt x="11" y="58"/>
                        </a:lnTo>
                        <a:lnTo>
                          <a:pt x="13" y="54"/>
                        </a:lnTo>
                        <a:lnTo>
                          <a:pt x="15" y="52"/>
                        </a:lnTo>
                        <a:lnTo>
                          <a:pt x="13" y="45"/>
                        </a:lnTo>
                        <a:lnTo>
                          <a:pt x="7" y="49"/>
                        </a:lnTo>
                        <a:lnTo>
                          <a:pt x="5" y="54"/>
                        </a:lnTo>
                        <a:lnTo>
                          <a:pt x="0" y="58"/>
                        </a:lnTo>
                        <a:lnTo>
                          <a:pt x="0" y="62"/>
                        </a:lnTo>
                        <a:lnTo>
                          <a:pt x="3" y="68"/>
                        </a:lnTo>
                        <a:lnTo>
                          <a:pt x="3" y="72"/>
                        </a:lnTo>
                        <a:lnTo>
                          <a:pt x="7" y="74"/>
                        </a:lnTo>
                        <a:lnTo>
                          <a:pt x="9" y="76"/>
                        </a:lnTo>
                        <a:lnTo>
                          <a:pt x="7" y="78"/>
                        </a:lnTo>
                        <a:lnTo>
                          <a:pt x="5" y="80"/>
                        </a:lnTo>
                        <a:lnTo>
                          <a:pt x="5" y="85"/>
                        </a:lnTo>
                        <a:lnTo>
                          <a:pt x="9" y="87"/>
                        </a:lnTo>
                        <a:lnTo>
                          <a:pt x="13" y="91"/>
                        </a:lnTo>
                        <a:lnTo>
                          <a:pt x="19" y="91"/>
                        </a:lnTo>
                        <a:lnTo>
                          <a:pt x="27" y="99"/>
                        </a:lnTo>
                        <a:lnTo>
                          <a:pt x="29" y="105"/>
                        </a:lnTo>
                        <a:lnTo>
                          <a:pt x="36" y="115"/>
                        </a:lnTo>
                        <a:lnTo>
                          <a:pt x="38" y="128"/>
                        </a:lnTo>
                        <a:lnTo>
                          <a:pt x="44" y="138"/>
                        </a:lnTo>
                        <a:lnTo>
                          <a:pt x="48" y="144"/>
                        </a:lnTo>
                        <a:lnTo>
                          <a:pt x="52" y="153"/>
                        </a:lnTo>
                        <a:lnTo>
                          <a:pt x="52" y="159"/>
                        </a:lnTo>
                        <a:lnTo>
                          <a:pt x="56" y="163"/>
                        </a:lnTo>
                        <a:lnTo>
                          <a:pt x="60" y="171"/>
                        </a:lnTo>
                        <a:lnTo>
                          <a:pt x="66" y="179"/>
                        </a:lnTo>
                        <a:lnTo>
                          <a:pt x="73" y="190"/>
                        </a:lnTo>
                        <a:lnTo>
                          <a:pt x="73" y="194"/>
                        </a:lnTo>
                        <a:lnTo>
                          <a:pt x="71" y="196"/>
                        </a:lnTo>
                        <a:lnTo>
                          <a:pt x="73" y="200"/>
                        </a:lnTo>
                        <a:lnTo>
                          <a:pt x="75" y="202"/>
                        </a:lnTo>
                        <a:lnTo>
                          <a:pt x="83" y="210"/>
                        </a:lnTo>
                        <a:lnTo>
                          <a:pt x="85" y="214"/>
                        </a:lnTo>
                        <a:lnTo>
                          <a:pt x="89" y="217"/>
                        </a:lnTo>
                        <a:lnTo>
                          <a:pt x="97" y="221"/>
                        </a:lnTo>
                        <a:lnTo>
                          <a:pt x="104" y="227"/>
                        </a:lnTo>
                        <a:lnTo>
                          <a:pt x="110" y="229"/>
                        </a:lnTo>
                        <a:lnTo>
                          <a:pt x="114" y="233"/>
                        </a:lnTo>
                        <a:lnTo>
                          <a:pt x="126" y="237"/>
                        </a:lnTo>
                        <a:lnTo>
                          <a:pt x="137" y="245"/>
                        </a:lnTo>
                        <a:lnTo>
                          <a:pt x="139" y="250"/>
                        </a:lnTo>
                        <a:lnTo>
                          <a:pt x="143" y="254"/>
                        </a:lnTo>
                        <a:lnTo>
                          <a:pt x="145" y="254"/>
                        </a:lnTo>
                        <a:lnTo>
                          <a:pt x="147" y="258"/>
                        </a:lnTo>
                        <a:lnTo>
                          <a:pt x="151" y="260"/>
                        </a:lnTo>
                        <a:lnTo>
                          <a:pt x="157" y="256"/>
                        </a:lnTo>
                        <a:lnTo>
                          <a:pt x="157" y="25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818" name="Freeform 307"/>
                  <p:cNvSpPr>
                    <a:spLocks noChangeAspect="1"/>
                  </p:cNvSpPr>
                  <p:nvPr/>
                </p:nvSpPr>
                <p:spPr bwMode="gray">
                  <a:xfrm>
                    <a:off x="2231" y="1729"/>
                    <a:ext cx="21" cy="17"/>
                  </a:xfrm>
                  <a:custGeom>
                    <a:avLst/>
                    <a:gdLst>
                      <a:gd name="T0" fmla="*/ 10 w 21"/>
                      <a:gd name="T1" fmla="*/ 16 h 16"/>
                      <a:gd name="T2" fmla="*/ 21 w 21"/>
                      <a:gd name="T3" fmla="*/ 16 h 16"/>
                      <a:gd name="T4" fmla="*/ 21 w 21"/>
                      <a:gd name="T5" fmla="*/ 0 h 16"/>
                      <a:gd name="T6" fmla="*/ 8 w 21"/>
                      <a:gd name="T7" fmla="*/ 0 h 16"/>
                      <a:gd name="T8" fmla="*/ 4 w 21"/>
                      <a:gd name="T9" fmla="*/ 0 h 16"/>
                      <a:gd name="T10" fmla="*/ 2 w 21"/>
                      <a:gd name="T11" fmla="*/ 6 h 16"/>
                      <a:gd name="T12" fmla="*/ 0 w 21"/>
                      <a:gd name="T13" fmla="*/ 14 h 16"/>
                      <a:gd name="T14" fmla="*/ 2 w 21"/>
                      <a:gd name="T15" fmla="*/ 16 h 16"/>
                      <a:gd name="T16" fmla="*/ 6 w 21"/>
                      <a:gd name="T17" fmla="*/ 16 h 16"/>
                      <a:gd name="T18" fmla="*/ 10 w 21"/>
                      <a:gd name="T19" fmla="*/ 16 h 1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"/>
                      <a:gd name="T31" fmla="*/ 0 h 16"/>
                      <a:gd name="T32" fmla="*/ 21 w 21"/>
                      <a:gd name="T33" fmla="*/ 16 h 1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" h="16">
                        <a:moveTo>
                          <a:pt x="10" y="16"/>
                        </a:moveTo>
                        <a:lnTo>
                          <a:pt x="21" y="16"/>
                        </a:lnTo>
                        <a:lnTo>
                          <a:pt x="21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2" y="6"/>
                        </a:lnTo>
                        <a:lnTo>
                          <a:pt x="0" y="14"/>
                        </a:lnTo>
                        <a:lnTo>
                          <a:pt x="2" y="16"/>
                        </a:lnTo>
                        <a:lnTo>
                          <a:pt x="6" y="16"/>
                        </a:lnTo>
                        <a:lnTo>
                          <a:pt x="10" y="16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9525">
                    <a:solidFill>
                      <a:srgbClr val="A4A4A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9" name="Group 308"/>
              <p:cNvGrpSpPr>
                <a:grpSpLocks/>
              </p:cNvGrpSpPr>
              <p:nvPr/>
            </p:nvGrpSpPr>
            <p:grpSpPr bwMode="gray">
              <a:xfrm>
                <a:off x="627847" y="1288347"/>
                <a:ext cx="7423544" cy="4155539"/>
                <a:chOff x="406" y="626"/>
                <a:chExt cx="3606" cy="2086"/>
              </a:xfrm>
            </p:grpSpPr>
            <p:sp>
              <p:nvSpPr>
                <p:cNvPr id="147520" name="Freeform 309"/>
                <p:cNvSpPr>
                  <a:spLocks noChangeAspect="1"/>
                </p:cNvSpPr>
                <p:nvPr/>
              </p:nvSpPr>
              <p:spPr bwMode="gray">
                <a:xfrm>
                  <a:off x="606" y="960"/>
                  <a:ext cx="34" cy="19"/>
                </a:xfrm>
                <a:custGeom>
                  <a:avLst/>
                  <a:gdLst>
                    <a:gd name="T0" fmla="*/ 2 w 37"/>
                    <a:gd name="T1" fmla="*/ 17 h 17"/>
                    <a:gd name="T2" fmla="*/ 0 w 37"/>
                    <a:gd name="T3" fmla="*/ 15 h 17"/>
                    <a:gd name="T4" fmla="*/ 0 w 37"/>
                    <a:gd name="T5" fmla="*/ 13 h 17"/>
                    <a:gd name="T6" fmla="*/ 2 w 37"/>
                    <a:gd name="T7" fmla="*/ 10 h 17"/>
                    <a:gd name="T8" fmla="*/ 2 w 37"/>
                    <a:gd name="T9" fmla="*/ 8 h 17"/>
                    <a:gd name="T10" fmla="*/ 8 w 37"/>
                    <a:gd name="T11" fmla="*/ 6 h 17"/>
                    <a:gd name="T12" fmla="*/ 14 w 37"/>
                    <a:gd name="T13" fmla="*/ 4 h 17"/>
                    <a:gd name="T14" fmla="*/ 14 w 37"/>
                    <a:gd name="T15" fmla="*/ 8 h 17"/>
                    <a:gd name="T16" fmla="*/ 18 w 37"/>
                    <a:gd name="T17" fmla="*/ 4 h 17"/>
                    <a:gd name="T18" fmla="*/ 18 w 37"/>
                    <a:gd name="T19" fmla="*/ 2 h 17"/>
                    <a:gd name="T20" fmla="*/ 22 w 37"/>
                    <a:gd name="T21" fmla="*/ 0 h 17"/>
                    <a:gd name="T22" fmla="*/ 24 w 37"/>
                    <a:gd name="T23" fmla="*/ 2 h 17"/>
                    <a:gd name="T24" fmla="*/ 26 w 37"/>
                    <a:gd name="T25" fmla="*/ 2 h 17"/>
                    <a:gd name="T26" fmla="*/ 29 w 37"/>
                    <a:gd name="T27" fmla="*/ 2 h 17"/>
                    <a:gd name="T28" fmla="*/ 31 w 37"/>
                    <a:gd name="T29" fmla="*/ 2 h 17"/>
                    <a:gd name="T30" fmla="*/ 37 w 37"/>
                    <a:gd name="T31" fmla="*/ 2 h 17"/>
                    <a:gd name="T32" fmla="*/ 35 w 37"/>
                    <a:gd name="T33" fmla="*/ 4 h 17"/>
                    <a:gd name="T34" fmla="*/ 35 w 37"/>
                    <a:gd name="T35" fmla="*/ 6 h 17"/>
                    <a:gd name="T36" fmla="*/ 31 w 37"/>
                    <a:gd name="T37" fmla="*/ 8 h 17"/>
                    <a:gd name="T38" fmla="*/ 24 w 37"/>
                    <a:gd name="T39" fmla="*/ 8 h 17"/>
                    <a:gd name="T40" fmla="*/ 26 w 37"/>
                    <a:gd name="T41" fmla="*/ 8 h 17"/>
                    <a:gd name="T42" fmla="*/ 22 w 37"/>
                    <a:gd name="T43" fmla="*/ 10 h 17"/>
                    <a:gd name="T44" fmla="*/ 20 w 37"/>
                    <a:gd name="T45" fmla="*/ 13 h 17"/>
                    <a:gd name="T46" fmla="*/ 16 w 37"/>
                    <a:gd name="T47" fmla="*/ 13 h 17"/>
                    <a:gd name="T48" fmla="*/ 18 w 37"/>
                    <a:gd name="T49" fmla="*/ 13 h 17"/>
                    <a:gd name="T50" fmla="*/ 12 w 37"/>
                    <a:gd name="T51" fmla="*/ 13 h 17"/>
                    <a:gd name="T52" fmla="*/ 10 w 37"/>
                    <a:gd name="T53" fmla="*/ 15 h 17"/>
                    <a:gd name="T54" fmla="*/ 6 w 37"/>
                    <a:gd name="T55" fmla="*/ 15 h 17"/>
                    <a:gd name="T56" fmla="*/ 8 w 37"/>
                    <a:gd name="T57" fmla="*/ 13 h 17"/>
                    <a:gd name="T58" fmla="*/ 6 w 37"/>
                    <a:gd name="T59" fmla="*/ 13 h 17"/>
                    <a:gd name="T60" fmla="*/ 2 w 37"/>
                    <a:gd name="T61" fmla="*/ 17 h 1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7"/>
                    <a:gd name="T94" fmla="*/ 0 h 17"/>
                    <a:gd name="T95" fmla="*/ 37 w 37"/>
                    <a:gd name="T96" fmla="*/ 17 h 1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7" h="17">
                      <a:moveTo>
                        <a:pt x="2" y="17"/>
                      </a:move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8" y="6"/>
                      </a:lnTo>
                      <a:lnTo>
                        <a:pt x="14" y="4"/>
                      </a:lnTo>
                      <a:lnTo>
                        <a:pt x="14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22" y="0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7" y="2"/>
                      </a:lnTo>
                      <a:lnTo>
                        <a:pt x="35" y="4"/>
                      </a:lnTo>
                      <a:lnTo>
                        <a:pt x="35" y="6"/>
                      </a:lnTo>
                      <a:lnTo>
                        <a:pt x="31" y="8"/>
                      </a:lnTo>
                      <a:lnTo>
                        <a:pt x="24" y="8"/>
                      </a:lnTo>
                      <a:lnTo>
                        <a:pt x="26" y="8"/>
                      </a:lnTo>
                      <a:lnTo>
                        <a:pt x="22" y="10"/>
                      </a:lnTo>
                      <a:lnTo>
                        <a:pt x="20" y="13"/>
                      </a:lnTo>
                      <a:lnTo>
                        <a:pt x="16" y="13"/>
                      </a:lnTo>
                      <a:lnTo>
                        <a:pt x="18" y="13"/>
                      </a:lnTo>
                      <a:lnTo>
                        <a:pt x="12" y="13"/>
                      </a:lnTo>
                      <a:lnTo>
                        <a:pt x="10" y="15"/>
                      </a:lnTo>
                      <a:lnTo>
                        <a:pt x="6" y="15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21" name="Freeform 310"/>
                <p:cNvSpPr>
                  <a:spLocks noChangeAspect="1"/>
                </p:cNvSpPr>
                <p:nvPr/>
              </p:nvSpPr>
              <p:spPr bwMode="gray">
                <a:xfrm>
                  <a:off x="473" y="770"/>
                  <a:ext cx="440" cy="244"/>
                </a:xfrm>
                <a:custGeom>
                  <a:avLst/>
                  <a:gdLst>
                    <a:gd name="T0" fmla="*/ 372 w 475"/>
                    <a:gd name="T1" fmla="*/ 146 h 215"/>
                    <a:gd name="T2" fmla="*/ 339 w 475"/>
                    <a:gd name="T3" fmla="*/ 140 h 215"/>
                    <a:gd name="T4" fmla="*/ 462 w 475"/>
                    <a:gd name="T5" fmla="*/ 14 h 215"/>
                    <a:gd name="T6" fmla="*/ 429 w 475"/>
                    <a:gd name="T7" fmla="*/ 14 h 215"/>
                    <a:gd name="T8" fmla="*/ 403 w 475"/>
                    <a:gd name="T9" fmla="*/ 10 h 215"/>
                    <a:gd name="T10" fmla="*/ 380 w 475"/>
                    <a:gd name="T11" fmla="*/ 4 h 215"/>
                    <a:gd name="T12" fmla="*/ 372 w 475"/>
                    <a:gd name="T13" fmla="*/ 6 h 215"/>
                    <a:gd name="T14" fmla="*/ 353 w 475"/>
                    <a:gd name="T15" fmla="*/ 4 h 215"/>
                    <a:gd name="T16" fmla="*/ 304 w 475"/>
                    <a:gd name="T17" fmla="*/ 12 h 215"/>
                    <a:gd name="T18" fmla="*/ 252 w 475"/>
                    <a:gd name="T19" fmla="*/ 29 h 215"/>
                    <a:gd name="T20" fmla="*/ 223 w 475"/>
                    <a:gd name="T21" fmla="*/ 50 h 215"/>
                    <a:gd name="T22" fmla="*/ 233 w 475"/>
                    <a:gd name="T23" fmla="*/ 56 h 215"/>
                    <a:gd name="T24" fmla="*/ 229 w 475"/>
                    <a:gd name="T25" fmla="*/ 62 h 215"/>
                    <a:gd name="T26" fmla="*/ 217 w 475"/>
                    <a:gd name="T27" fmla="*/ 64 h 215"/>
                    <a:gd name="T28" fmla="*/ 188 w 475"/>
                    <a:gd name="T29" fmla="*/ 62 h 215"/>
                    <a:gd name="T30" fmla="*/ 159 w 475"/>
                    <a:gd name="T31" fmla="*/ 70 h 215"/>
                    <a:gd name="T32" fmla="*/ 153 w 475"/>
                    <a:gd name="T33" fmla="*/ 83 h 215"/>
                    <a:gd name="T34" fmla="*/ 180 w 475"/>
                    <a:gd name="T35" fmla="*/ 87 h 215"/>
                    <a:gd name="T36" fmla="*/ 192 w 475"/>
                    <a:gd name="T37" fmla="*/ 91 h 215"/>
                    <a:gd name="T38" fmla="*/ 153 w 475"/>
                    <a:gd name="T39" fmla="*/ 101 h 215"/>
                    <a:gd name="T40" fmla="*/ 130 w 475"/>
                    <a:gd name="T41" fmla="*/ 107 h 215"/>
                    <a:gd name="T42" fmla="*/ 106 w 475"/>
                    <a:gd name="T43" fmla="*/ 126 h 215"/>
                    <a:gd name="T44" fmla="*/ 108 w 475"/>
                    <a:gd name="T45" fmla="*/ 130 h 215"/>
                    <a:gd name="T46" fmla="*/ 95 w 475"/>
                    <a:gd name="T47" fmla="*/ 136 h 215"/>
                    <a:gd name="T48" fmla="*/ 114 w 475"/>
                    <a:gd name="T49" fmla="*/ 140 h 215"/>
                    <a:gd name="T50" fmla="*/ 103 w 475"/>
                    <a:gd name="T51" fmla="*/ 153 h 215"/>
                    <a:gd name="T52" fmla="*/ 103 w 475"/>
                    <a:gd name="T53" fmla="*/ 159 h 215"/>
                    <a:gd name="T54" fmla="*/ 122 w 475"/>
                    <a:gd name="T55" fmla="*/ 165 h 215"/>
                    <a:gd name="T56" fmla="*/ 134 w 475"/>
                    <a:gd name="T57" fmla="*/ 163 h 215"/>
                    <a:gd name="T58" fmla="*/ 95 w 475"/>
                    <a:gd name="T59" fmla="*/ 184 h 215"/>
                    <a:gd name="T60" fmla="*/ 60 w 475"/>
                    <a:gd name="T61" fmla="*/ 194 h 215"/>
                    <a:gd name="T62" fmla="*/ 25 w 475"/>
                    <a:gd name="T63" fmla="*/ 206 h 215"/>
                    <a:gd name="T64" fmla="*/ 0 w 475"/>
                    <a:gd name="T65" fmla="*/ 212 h 215"/>
                    <a:gd name="T66" fmla="*/ 31 w 475"/>
                    <a:gd name="T67" fmla="*/ 204 h 215"/>
                    <a:gd name="T68" fmla="*/ 44 w 475"/>
                    <a:gd name="T69" fmla="*/ 204 h 215"/>
                    <a:gd name="T70" fmla="*/ 58 w 475"/>
                    <a:gd name="T71" fmla="*/ 200 h 215"/>
                    <a:gd name="T72" fmla="*/ 95 w 475"/>
                    <a:gd name="T73" fmla="*/ 190 h 215"/>
                    <a:gd name="T74" fmla="*/ 130 w 475"/>
                    <a:gd name="T75" fmla="*/ 177 h 215"/>
                    <a:gd name="T76" fmla="*/ 139 w 475"/>
                    <a:gd name="T77" fmla="*/ 175 h 215"/>
                    <a:gd name="T78" fmla="*/ 182 w 475"/>
                    <a:gd name="T79" fmla="*/ 161 h 215"/>
                    <a:gd name="T80" fmla="*/ 198 w 475"/>
                    <a:gd name="T81" fmla="*/ 144 h 215"/>
                    <a:gd name="T82" fmla="*/ 227 w 475"/>
                    <a:gd name="T83" fmla="*/ 132 h 215"/>
                    <a:gd name="T84" fmla="*/ 262 w 475"/>
                    <a:gd name="T85" fmla="*/ 126 h 215"/>
                    <a:gd name="T86" fmla="*/ 217 w 475"/>
                    <a:gd name="T87" fmla="*/ 142 h 215"/>
                    <a:gd name="T88" fmla="*/ 205 w 475"/>
                    <a:gd name="T89" fmla="*/ 153 h 215"/>
                    <a:gd name="T90" fmla="*/ 235 w 475"/>
                    <a:gd name="T91" fmla="*/ 144 h 215"/>
                    <a:gd name="T92" fmla="*/ 260 w 475"/>
                    <a:gd name="T93" fmla="*/ 140 h 215"/>
                    <a:gd name="T94" fmla="*/ 268 w 475"/>
                    <a:gd name="T95" fmla="*/ 128 h 215"/>
                    <a:gd name="T96" fmla="*/ 283 w 475"/>
                    <a:gd name="T97" fmla="*/ 126 h 215"/>
                    <a:gd name="T98" fmla="*/ 293 w 475"/>
                    <a:gd name="T99" fmla="*/ 132 h 215"/>
                    <a:gd name="T100" fmla="*/ 316 w 475"/>
                    <a:gd name="T101" fmla="*/ 140 h 215"/>
                    <a:gd name="T102" fmla="*/ 337 w 475"/>
                    <a:gd name="T103" fmla="*/ 144 h 215"/>
                    <a:gd name="T104" fmla="*/ 334 w 475"/>
                    <a:gd name="T105" fmla="*/ 151 h 215"/>
                    <a:gd name="T106" fmla="*/ 347 w 475"/>
                    <a:gd name="T107" fmla="*/ 165 h 215"/>
                    <a:gd name="T108" fmla="*/ 361 w 475"/>
                    <a:gd name="T109" fmla="*/ 157 h 215"/>
                    <a:gd name="T110" fmla="*/ 372 w 475"/>
                    <a:gd name="T111" fmla="*/ 153 h 215"/>
                    <a:gd name="T112" fmla="*/ 374 w 475"/>
                    <a:gd name="T113" fmla="*/ 171 h 215"/>
                    <a:gd name="T114" fmla="*/ 376 w 475"/>
                    <a:gd name="T115" fmla="*/ 184 h 21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75"/>
                    <a:gd name="T175" fmla="*/ 0 h 215"/>
                    <a:gd name="T176" fmla="*/ 475 w 475"/>
                    <a:gd name="T177" fmla="*/ 215 h 21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75" h="215">
                      <a:moveTo>
                        <a:pt x="380" y="161"/>
                      </a:moveTo>
                      <a:lnTo>
                        <a:pt x="382" y="157"/>
                      </a:lnTo>
                      <a:lnTo>
                        <a:pt x="378" y="155"/>
                      </a:lnTo>
                      <a:lnTo>
                        <a:pt x="382" y="149"/>
                      </a:lnTo>
                      <a:lnTo>
                        <a:pt x="380" y="144"/>
                      </a:lnTo>
                      <a:lnTo>
                        <a:pt x="372" y="146"/>
                      </a:lnTo>
                      <a:lnTo>
                        <a:pt x="365" y="151"/>
                      </a:lnTo>
                      <a:lnTo>
                        <a:pt x="351" y="155"/>
                      </a:lnTo>
                      <a:lnTo>
                        <a:pt x="349" y="146"/>
                      </a:lnTo>
                      <a:lnTo>
                        <a:pt x="353" y="138"/>
                      </a:lnTo>
                      <a:lnTo>
                        <a:pt x="347" y="136"/>
                      </a:lnTo>
                      <a:lnTo>
                        <a:pt x="339" y="140"/>
                      </a:lnTo>
                      <a:lnTo>
                        <a:pt x="334" y="136"/>
                      </a:lnTo>
                      <a:lnTo>
                        <a:pt x="423" y="62"/>
                      </a:lnTo>
                      <a:lnTo>
                        <a:pt x="475" y="19"/>
                      </a:lnTo>
                      <a:lnTo>
                        <a:pt x="471" y="17"/>
                      </a:lnTo>
                      <a:lnTo>
                        <a:pt x="462" y="14"/>
                      </a:lnTo>
                      <a:lnTo>
                        <a:pt x="456" y="14"/>
                      </a:lnTo>
                      <a:lnTo>
                        <a:pt x="452" y="17"/>
                      </a:lnTo>
                      <a:lnTo>
                        <a:pt x="442" y="17"/>
                      </a:lnTo>
                      <a:lnTo>
                        <a:pt x="442" y="14"/>
                      </a:lnTo>
                      <a:lnTo>
                        <a:pt x="436" y="14"/>
                      </a:lnTo>
                      <a:lnTo>
                        <a:pt x="429" y="14"/>
                      </a:lnTo>
                      <a:lnTo>
                        <a:pt x="423" y="12"/>
                      </a:lnTo>
                      <a:lnTo>
                        <a:pt x="419" y="10"/>
                      </a:lnTo>
                      <a:lnTo>
                        <a:pt x="413" y="12"/>
                      </a:lnTo>
                      <a:lnTo>
                        <a:pt x="417" y="8"/>
                      </a:lnTo>
                      <a:lnTo>
                        <a:pt x="411" y="8"/>
                      </a:lnTo>
                      <a:lnTo>
                        <a:pt x="403" y="10"/>
                      </a:lnTo>
                      <a:lnTo>
                        <a:pt x="398" y="12"/>
                      </a:lnTo>
                      <a:lnTo>
                        <a:pt x="396" y="12"/>
                      </a:lnTo>
                      <a:lnTo>
                        <a:pt x="392" y="10"/>
                      </a:lnTo>
                      <a:lnTo>
                        <a:pt x="388" y="8"/>
                      </a:lnTo>
                      <a:lnTo>
                        <a:pt x="394" y="6"/>
                      </a:lnTo>
                      <a:lnTo>
                        <a:pt x="380" y="4"/>
                      </a:lnTo>
                      <a:lnTo>
                        <a:pt x="378" y="6"/>
                      </a:lnTo>
                      <a:lnTo>
                        <a:pt x="382" y="8"/>
                      </a:lnTo>
                      <a:lnTo>
                        <a:pt x="380" y="10"/>
                      </a:lnTo>
                      <a:lnTo>
                        <a:pt x="378" y="8"/>
                      </a:lnTo>
                      <a:lnTo>
                        <a:pt x="372" y="10"/>
                      </a:lnTo>
                      <a:lnTo>
                        <a:pt x="372" y="6"/>
                      </a:lnTo>
                      <a:lnTo>
                        <a:pt x="374" y="4"/>
                      </a:lnTo>
                      <a:lnTo>
                        <a:pt x="374" y="2"/>
                      </a:lnTo>
                      <a:lnTo>
                        <a:pt x="370" y="2"/>
                      </a:lnTo>
                      <a:lnTo>
                        <a:pt x="365" y="0"/>
                      </a:lnTo>
                      <a:lnTo>
                        <a:pt x="361" y="2"/>
                      </a:lnTo>
                      <a:lnTo>
                        <a:pt x="353" y="4"/>
                      </a:lnTo>
                      <a:lnTo>
                        <a:pt x="345" y="6"/>
                      </a:lnTo>
                      <a:lnTo>
                        <a:pt x="334" y="4"/>
                      </a:lnTo>
                      <a:lnTo>
                        <a:pt x="332" y="4"/>
                      </a:lnTo>
                      <a:lnTo>
                        <a:pt x="324" y="6"/>
                      </a:lnTo>
                      <a:lnTo>
                        <a:pt x="318" y="6"/>
                      </a:lnTo>
                      <a:lnTo>
                        <a:pt x="304" y="12"/>
                      </a:lnTo>
                      <a:lnTo>
                        <a:pt x="297" y="12"/>
                      </a:lnTo>
                      <a:lnTo>
                        <a:pt x="287" y="14"/>
                      </a:lnTo>
                      <a:lnTo>
                        <a:pt x="273" y="21"/>
                      </a:lnTo>
                      <a:lnTo>
                        <a:pt x="271" y="23"/>
                      </a:lnTo>
                      <a:lnTo>
                        <a:pt x="262" y="25"/>
                      </a:lnTo>
                      <a:lnTo>
                        <a:pt x="252" y="29"/>
                      </a:lnTo>
                      <a:lnTo>
                        <a:pt x="242" y="29"/>
                      </a:lnTo>
                      <a:lnTo>
                        <a:pt x="231" y="29"/>
                      </a:lnTo>
                      <a:lnTo>
                        <a:pt x="221" y="35"/>
                      </a:lnTo>
                      <a:lnTo>
                        <a:pt x="217" y="35"/>
                      </a:lnTo>
                      <a:lnTo>
                        <a:pt x="221" y="41"/>
                      </a:lnTo>
                      <a:lnTo>
                        <a:pt x="223" y="50"/>
                      </a:lnTo>
                      <a:lnTo>
                        <a:pt x="219" y="52"/>
                      </a:lnTo>
                      <a:lnTo>
                        <a:pt x="221" y="54"/>
                      </a:lnTo>
                      <a:lnTo>
                        <a:pt x="229" y="52"/>
                      </a:lnTo>
                      <a:lnTo>
                        <a:pt x="233" y="54"/>
                      </a:lnTo>
                      <a:lnTo>
                        <a:pt x="235" y="54"/>
                      </a:lnTo>
                      <a:lnTo>
                        <a:pt x="233" y="56"/>
                      </a:lnTo>
                      <a:lnTo>
                        <a:pt x="238" y="56"/>
                      </a:lnTo>
                      <a:lnTo>
                        <a:pt x="248" y="58"/>
                      </a:lnTo>
                      <a:lnTo>
                        <a:pt x="240" y="58"/>
                      </a:lnTo>
                      <a:lnTo>
                        <a:pt x="233" y="58"/>
                      </a:lnTo>
                      <a:lnTo>
                        <a:pt x="229" y="62"/>
                      </a:lnTo>
                      <a:lnTo>
                        <a:pt x="227" y="62"/>
                      </a:lnTo>
                      <a:lnTo>
                        <a:pt x="229" y="54"/>
                      </a:lnTo>
                      <a:lnTo>
                        <a:pt x="227" y="56"/>
                      </a:lnTo>
                      <a:lnTo>
                        <a:pt x="225" y="60"/>
                      </a:lnTo>
                      <a:lnTo>
                        <a:pt x="221" y="62"/>
                      </a:lnTo>
                      <a:lnTo>
                        <a:pt x="217" y="64"/>
                      </a:lnTo>
                      <a:lnTo>
                        <a:pt x="211" y="62"/>
                      </a:lnTo>
                      <a:lnTo>
                        <a:pt x="202" y="62"/>
                      </a:lnTo>
                      <a:lnTo>
                        <a:pt x="209" y="60"/>
                      </a:lnTo>
                      <a:lnTo>
                        <a:pt x="209" y="58"/>
                      </a:lnTo>
                      <a:lnTo>
                        <a:pt x="200" y="58"/>
                      </a:lnTo>
                      <a:lnTo>
                        <a:pt x="188" y="62"/>
                      </a:lnTo>
                      <a:lnTo>
                        <a:pt x="186" y="64"/>
                      </a:lnTo>
                      <a:lnTo>
                        <a:pt x="182" y="62"/>
                      </a:lnTo>
                      <a:lnTo>
                        <a:pt x="167" y="66"/>
                      </a:lnTo>
                      <a:lnTo>
                        <a:pt x="155" y="68"/>
                      </a:lnTo>
                      <a:lnTo>
                        <a:pt x="159" y="70"/>
                      </a:lnTo>
                      <a:lnTo>
                        <a:pt x="165" y="72"/>
                      </a:lnTo>
                      <a:lnTo>
                        <a:pt x="159" y="74"/>
                      </a:lnTo>
                      <a:lnTo>
                        <a:pt x="155" y="78"/>
                      </a:lnTo>
                      <a:lnTo>
                        <a:pt x="153" y="80"/>
                      </a:lnTo>
                      <a:lnTo>
                        <a:pt x="153" y="83"/>
                      </a:lnTo>
                      <a:lnTo>
                        <a:pt x="163" y="85"/>
                      </a:lnTo>
                      <a:lnTo>
                        <a:pt x="165" y="85"/>
                      </a:lnTo>
                      <a:lnTo>
                        <a:pt x="172" y="85"/>
                      </a:lnTo>
                      <a:lnTo>
                        <a:pt x="180" y="85"/>
                      </a:lnTo>
                      <a:lnTo>
                        <a:pt x="182" y="83"/>
                      </a:lnTo>
                      <a:lnTo>
                        <a:pt x="180" y="87"/>
                      </a:lnTo>
                      <a:lnTo>
                        <a:pt x="192" y="83"/>
                      </a:lnTo>
                      <a:lnTo>
                        <a:pt x="205" y="78"/>
                      </a:lnTo>
                      <a:lnTo>
                        <a:pt x="207" y="80"/>
                      </a:lnTo>
                      <a:lnTo>
                        <a:pt x="200" y="85"/>
                      </a:lnTo>
                      <a:lnTo>
                        <a:pt x="194" y="85"/>
                      </a:lnTo>
                      <a:lnTo>
                        <a:pt x="192" y="91"/>
                      </a:lnTo>
                      <a:lnTo>
                        <a:pt x="184" y="95"/>
                      </a:lnTo>
                      <a:lnTo>
                        <a:pt x="176" y="97"/>
                      </a:lnTo>
                      <a:lnTo>
                        <a:pt x="172" y="95"/>
                      </a:lnTo>
                      <a:lnTo>
                        <a:pt x="169" y="97"/>
                      </a:lnTo>
                      <a:lnTo>
                        <a:pt x="159" y="101"/>
                      </a:lnTo>
                      <a:lnTo>
                        <a:pt x="153" y="101"/>
                      </a:lnTo>
                      <a:lnTo>
                        <a:pt x="151" y="99"/>
                      </a:lnTo>
                      <a:lnTo>
                        <a:pt x="145" y="99"/>
                      </a:lnTo>
                      <a:lnTo>
                        <a:pt x="143" y="101"/>
                      </a:lnTo>
                      <a:lnTo>
                        <a:pt x="139" y="103"/>
                      </a:lnTo>
                      <a:lnTo>
                        <a:pt x="136" y="105"/>
                      </a:lnTo>
                      <a:lnTo>
                        <a:pt x="130" y="107"/>
                      </a:lnTo>
                      <a:lnTo>
                        <a:pt x="116" y="113"/>
                      </a:lnTo>
                      <a:lnTo>
                        <a:pt x="112" y="116"/>
                      </a:lnTo>
                      <a:lnTo>
                        <a:pt x="108" y="116"/>
                      </a:lnTo>
                      <a:lnTo>
                        <a:pt x="101" y="122"/>
                      </a:lnTo>
                      <a:lnTo>
                        <a:pt x="101" y="126"/>
                      </a:lnTo>
                      <a:lnTo>
                        <a:pt x="106" y="126"/>
                      </a:lnTo>
                      <a:lnTo>
                        <a:pt x="110" y="128"/>
                      </a:lnTo>
                      <a:lnTo>
                        <a:pt x="116" y="128"/>
                      </a:lnTo>
                      <a:lnTo>
                        <a:pt x="118" y="128"/>
                      </a:lnTo>
                      <a:lnTo>
                        <a:pt x="116" y="130"/>
                      </a:lnTo>
                      <a:lnTo>
                        <a:pt x="112" y="130"/>
                      </a:lnTo>
                      <a:lnTo>
                        <a:pt x="108" y="130"/>
                      </a:lnTo>
                      <a:lnTo>
                        <a:pt x="106" y="128"/>
                      </a:lnTo>
                      <a:lnTo>
                        <a:pt x="103" y="128"/>
                      </a:lnTo>
                      <a:lnTo>
                        <a:pt x="99" y="130"/>
                      </a:lnTo>
                      <a:lnTo>
                        <a:pt x="93" y="132"/>
                      </a:lnTo>
                      <a:lnTo>
                        <a:pt x="93" y="136"/>
                      </a:lnTo>
                      <a:lnTo>
                        <a:pt x="95" y="136"/>
                      </a:lnTo>
                      <a:lnTo>
                        <a:pt x="95" y="142"/>
                      </a:lnTo>
                      <a:lnTo>
                        <a:pt x="91" y="144"/>
                      </a:lnTo>
                      <a:lnTo>
                        <a:pt x="99" y="144"/>
                      </a:lnTo>
                      <a:lnTo>
                        <a:pt x="108" y="140"/>
                      </a:lnTo>
                      <a:lnTo>
                        <a:pt x="110" y="142"/>
                      </a:lnTo>
                      <a:lnTo>
                        <a:pt x="114" y="140"/>
                      </a:lnTo>
                      <a:lnTo>
                        <a:pt x="116" y="138"/>
                      </a:lnTo>
                      <a:lnTo>
                        <a:pt x="114" y="142"/>
                      </a:lnTo>
                      <a:lnTo>
                        <a:pt x="110" y="146"/>
                      </a:lnTo>
                      <a:lnTo>
                        <a:pt x="103" y="151"/>
                      </a:lnTo>
                      <a:lnTo>
                        <a:pt x="101" y="153"/>
                      </a:lnTo>
                      <a:lnTo>
                        <a:pt x="103" y="153"/>
                      </a:lnTo>
                      <a:lnTo>
                        <a:pt x="99" y="155"/>
                      </a:lnTo>
                      <a:lnTo>
                        <a:pt x="97" y="159"/>
                      </a:lnTo>
                      <a:lnTo>
                        <a:pt x="91" y="159"/>
                      </a:lnTo>
                      <a:lnTo>
                        <a:pt x="93" y="161"/>
                      </a:lnTo>
                      <a:lnTo>
                        <a:pt x="99" y="161"/>
                      </a:lnTo>
                      <a:lnTo>
                        <a:pt x="103" y="159"/>
                      </a:lnTo>
                      <a:lnTo>
                        <a:pt x="108" y="157"/>
                      </a:lnTo>
                      <a:lnTo>
                        <a:pt x="116" y="155"/>
                      </a:lnTo>
                      <a:lnTo>
                        <a:pt x="118" y="157"/>
                      </a:lnTo>
                      <a:lnTo>
                        <a:pt x="122" y="157"/>
                      </a:lnTo>
                      <a:lnTo>
                        <a:pt x="120" y="165"/>
                      </a:lnTo>
                      <a:lnTo>
                        <a:pt x="122" y="165"/>
                      </a:lnTo>
                      <a:lnTo>
                        <a:pt x="126" y="159"/>
                      </a:lnTo>
                      <a:lnTo>
                        <a:pt x="132" y="157"/>
                      </a:lnTo>
                      <a:lnTo>
                        <a:pt x="132" y="159"/>
                      </a:lnTo>
                      <a:lnTo>
                        <a:pt x="136" y="159"/>
                      </a:lnTo>
                      <a:lnTo>
                        <a:pt x="149" y="155"/>
                      </a:lnTo>
                      <a:lnTo>
                        <a:pt x="134" y="163"/>
                      </a:lnTo>
                      <a:lnTo>
                        <a:pt x="132" y="167"/>
                      </a:lnTo>
                      <a:lnTo>
                        <a:pt x="128" y="169"/>
                      </a:lnTo>
                      <a:lnTo>
                        <a:pt x="120" y="175"/>
                      </a:lnTo>
                      <a:lnTo>
                        <a:pt x="103" y="182"/>
                      </a:lnTo>
                      <a:lnTo>
                        <a:pt x="99" y="184"/>
                      </a:lnTo>
                      <a:lnTo>
                        <a:pt x="95" y="184"/>
                      </a:lnTo>
                      <a:lnTo>
                        <a:pt x="93" y="186"/>
                      </a:lnTo>
                      <a:lnTo>
                        <a:pt x="81" y="188"/>
                      </a:lnTo>
                      <a:lnTo>
                        <a:pt x="73" y="192"/>
                      </a:lnTo>
                      <a:lnTo>
                        <a:pt x="70" y="196"/>
                      </a:lnTo>
                      <a:lnTo>
                        <a:pt x="64" y="196"/>
                      </a:lnTo>
                      <a:lnTo>
                        <a:pt x="60" y="194"/>
                      </a:lnTo>
                      <a:lnTo>
                        <a:pt x="48" y="196"/>
                      </a:lnTo>
                      <a:lnTo>
                        <a:pt x="44" y="198"/>
                      </a:lnTo>
                      <a:lnTo>
                        <a:pt x="37" y="202"/>
                      </a:lnTo>
                      <a:lnTo>
                        <a:pt x="33" y="200"/>
                      </a:lnTo>
                      <a:lnTo>
                        <a:pt x="29" y="204"/>
                      </a:lnTo>
                      <a:lnTo>
                        <a:pt x="25" y="206"/>
                      </a:lnTo>
                      <a:lnTo>
                        <a:pt x="19" y="206"/>
                      </a:lnTo>
                      <a:lnTo>
                        <a:pt x="15" y="206"/>
                      </a:lnTo>
                      <a:lnTo>
                        <a:pt x="11" y="208"/>
                      </a:lnTo>
                      <a:lnTo>
                        <a:pt x="7" y="210"/>
                      </a:lnTo>
                      <a:lnTo>
                        <a:pt x="2" y="210"/>
                      </a:lnTo>
                      <a:lnTo>
                        <a:pt x="0" y="212"/>
                      </a:lnTo>
                      <a:lnTo>
                        <a:pt x="0" y="215"/>
                      </a:lnTo>
                      <a:lnTo>
                        <a:pt x="4" y="215"/>
                      </a:lnTo>
                      <a:lnTo>
                        <a:pt x="13" y="210"/>
                      </a:lnTo>
                      <a:lnTo>
                        <a:pt x="21" y="210"/>
                      </a:lnTo>
                      <a:lnTo>
                        <a:pt x="29" y="206"/>
                      </a:lnTo>
                      <a:lnTo>
                        <a:pt x="31" y="204"/>
                      </a:lnTo>
                      <a:lnTo>
                        <a:pt x="33" y="206"/>
                      </a:lnTo>
                      <a:lnTo>
                        <a:pt x="35" y="204"/>
                      </a:lnTo>
                      <a:lnTo>
                        <a:pt x="37" y="204"/>
                      </a:lnTo>
                      <a:lnTo>
                        <a:pt x="40" y="204"/>
                      </a:lnTo>
                      <a:lnTo>
                        <a:pt x="44" y="204"/>
                      </a:lnTo>
                      <a:lnTo>
                        <a:pt x="48" y="202"/>
                      </a:lnTo>
                      <a:lnTo>
                        <a:pt x="52" y="198"/>
                      </a:lnTo>
                      <a:lnTo>
                        <a:pt x="54" y="198"/>
                      </a:lnTo>
                      <a:lnTo>
                        <a:pt x="54" y="200"/>
                      </a:lnTo>
                      <a:lnTo>
                        <a:pt x="54" y="202"/>
                      </a:lnTo>
                      <a:lnTo>
                        <a:pt x="58" y="200"/>
                      </a:lnTo>
                      <a:lnTo>
                        <a:pt x="68" y="198"/>
                      </a:lnTo>
                      <a:lnTo>
                        <a:pt x="70" y="198"/>
                      </a:lnTo>
                      <a:lnTo>
                        <a:pt x="75" y="196"/>
                      </a:lnTo>
                      <a:lnTo>
                        <a:pt x="81" y="196"/>
                      </a:lnTo>
                      <a:lnTo>
                        <a:pt x="91" y="194"/>
                      </a:lnTo>
                      <a:lnTo>
                        <a:pt x="95" y="190"/>
                      </a:lnTo>
                      <a:lnTo>
                        <a:pt x="101" y="190"/>
                      </a:lnTo>
                      <a:lnTo>
                        <a:pt x="106" y="188"/>
                      </a:lnTo>
                      <a:lnTo>
                        <a:pt x="112" y="186"/>
                      </a:lnTo>
                      <a:lnTo>
                        <a:pt x="114" y="186"/>
                      </a:lnTo>
                      <a:lnTo>
                        <a:pt x="128" y="182"/>
                      </a:lnTo>
                      <a:lnTo>
                        <a:pt x="130" y="177"/>
                      </a:lnTo>
                      <a:lnTo>
                        <a:pt x="134" y="175"/>
                      </a:lnTo>
                      <a:lnTo>
                        <a:pt x="134" y="171"/>
                      </a:lnTo>
                      <a:lnTo>
                        <a:pt x="136" y="171"/>
                      </a:lnTo>
                      <a:lnTo>
                        <a:pt x="141" y="171"/>
                      </a:lnTo>
                      <a:lnTo>
                        <a:pt x="139" y="173"/>
                      </a:lnTo>
                      <a:lnTo>
                        <a:pt x="139" y="175"/>
                      </a:lnTo>
                      <a:lnTo>
                        <a:pt x="145" y="173"/>
                      </a:lnTo>
                      <a:lnTo>
                        <a:pt x="147" y="173"/>
                      </a:lnTo>
                      <a:lnTo>
                        <a:pt x="159" y="167"/>
                      </a:lnTo>
                      <a:lnTo>
                        <a:pt x="165" y="167"/>
                      </a:lnTo>
                      <a:lnTo>
                        <a:pt x="176" y="161"/>
                      </a:lnTo>
                      <a:lnTo>
                        <a:pt x="182" y="161"/>
                      </a:lnTo>
                      <a:lnTo>
                        <a:pt x="186" y="159"/>
                      </a:lnTo>
                      <a:lnTo>
                        <a:pt x="184" y="155"/>
                      </a:lnTo>
                      <a:lnTo>
                        <a:pt x="180" y="155"/>
                      </a:lnTo>
                      <a:lnTo>
                        <a:pt x="186" y="151"/>
                      </a:lnTo>
                      <a:lnTo>
                        <a:pt x="190" y="149"/>
                      </a:lnTo>
                      <a:lnTo>
                        <a:pt x="198" y="144"/>
                      </a:lnTo>
                      <a:lnTo>
                        <a:pt x="200" y="146"/>
                      </a:lnTo>
                      <a:lnTo>
                        <a:pt x="213" y="140"/>
                      </a:lnTo>
                      <a:lnTo>
                        <a:pt x="215" y="136"/>
                      </a:lnTo>
                      <a:lnTo>
                        <a:pt x="219" y="136"/>
                      </a:lnTo>
                      <a:lnTo>
                        <a:pt x="223" y="136"/>
                      </a:lnTo>
                      <a:lnTo>
                        <a:pt x="227" y="132"/>
                      </a:lnTo>
                      <a:lnTo>
                        <a:pt x="235" y="128"/>
                      </a:lnTo>
                      <a:lnTo>
                        <a:pt x="258" y="122"/>
                      </a:lnTo>
                      <a:lnTo>
                        <a:pt x="260" y="122"/>
                      </a:lnTo>
                      <a:lnTo>
                        <a:pt x="268" y="120"/>
                      </a:lnTo>
                      <a:lnTo>
                        <a:pt x="260" y="124"/>
                      </a:lnTo>
                      <a:lnTo>
                        <a:pt x="262" y="126"/>
                      </a:lnTo>
                      <a:lnTo>
                        <a:pt x="256" y="126"/>
                      </a:lnTo>
                      <a:lnTo>
                        <a:pt x="254" y="124"/>
                      </a:lnTo>
                      <a:lnTo>
                        <a:pt x="238" y="130"/>
                      </a:lnTo>
                      <a:lnTo>
                        <a:pt x="233" y="132"/>
                      </a:lnTo>
                      <a:lnTo>
                        <a:pt x="223" y="138"/>
                      </a:lnTo>
                      <a:lnTo>
                        <a:pt x="217" y="142"/>
                      </a:lnTo>
                      <a:lnTo>
                        <a:pt x="215" y="144"/>
                      </a:lnTo>
                      <a:lnTo>
                        <a:pt x="223" y="144"/>
                      </a:lnTo>
                      <a:lnTo>
                        <a:pt x="215" y="149"/>
                      </a:lnTo>
                      <a:lnTo>
                        <a:pt x="209" y="149"/>
                      </a:lnTo>
                      <a:lnTo>
                        <a:pt x="205" y="151"/>
                      </a:lnTo>
                      <a:lnTo>
                        <a:pt x="205" y="153"/>
                      </a:lnTo>
                      <a:lnTo>
                        <a:pt x="211" y="155"/>
                      </a:lnTo>
                      <a:lnTo>
                        <a:pt x="215" y="155"/>
                      </a:lnTo>
                      <a:lnTo>
                        <a:pt x="221" y="151"/>
                      </a:lnTo>
                      <a:lnTo>
                        <a:pt x="225" y="149"/>
                      </a:lnTo>
                      <a:lnTo>
                        <a:pt x="227" y="149"/>
                      </a:lnTo>
                      <a:lnTo>
                        <a:pt x="235" y="144"/>
                      </a:lnTo>
                      <a:lnTo>
                        <a:pt x="240" y="144"/>
                      </a:lnTo>
                      <a:lnTo>
                        <a:pt x="242" y="142"/>
                      </a:lnTo>
                      <a:lnTo>
                        <a:pt x="246" y="140"/>
                      </a:lnTo>
                      <a:lnTo>
                        <a:pt x="252" y="140"/>
                      </a:lnTo>
                      <a:lnTo>
                        <a:pt x="256" y="140"/>
                      </a:lnTo>
                      <a:lnTo>
                        <a:pt x="260" y="140"/>
                      </a:lnTo>
                      <a:lnTo>
                        <a:pt x="262" y="136"/>
                      </a:lnTo>
                      <a:lnTo>
                        <a:pt x="266" y="136"/>
                      </a:lnTo>
                      <a:lnTo>
                        <a:pt x="268" y="132"/>
                      </a:lnTo>
                      <a:lnTo>
                        <a:pt x="266" y="132"/>
                      </a:lnTo>
                      <a:lnTo>
                        <a:pt x="271" y="130"/>
                      </a:lnTo>
                      <a:lnTo>
                        <a:pt x="268" y="128"/>
                      </a:lnTo>
                      <a:lnTo>
                        <a:pt x="273" y="128"/>
                      </a:lnTo>
                      <a:lnTo>
                        <a:pt x="275" y="124"/>
                      </a:lnTo>
                      <a:lnTo>
                        <a:pt x="279" y="126"/>
                      </a:lnTo>
                      <a:lnTo>
                        <a:pt x="281" y="124"/>
                      </a:lnTo>
                      <a:lnTo>
                        <a:pt x="283" y="126"/>
                      </a:lnTo>
                      <a:lnTo>
                        <a:pt x="289" y="124"/>
                      </a:lnTo>
                      <a:lnTo>
                        <a:pt x="295" y="124"/>
                      </a:lnTo>
                      <a:lnTo>
                        <a:pt x="289" y="126"/>
                      </a:lnTo>
                      <a:lnTo>
                        <a:pt x="287" y="128"/>
                      </a:lnTo>
                      <a:lnTo>
                        <a:pt x="293" y="130"/>
                      </a:lnTo>
                      <a:lnTo>
                        <a:pt x="293" y="132"/>
                      </a:lnTo>
                      <a:lnTo>
                        <a:pt x="293" y="134"/>
                      </a:lnTo>
                      <a:lnTo>
                        <a:pt x="299" y="132"/>
                      </a:lnTo>
                      <a:lnTo>
                        <a:pt x="295" y="136"/>
                      </a:lnTo>
                      <a:lnTo>
                        <a:pt x="299" y="140"/>
                      </a:lnTo>
                      <a:lnTo>
                        <a:pt x="310" y="138"/>
                      </a:lnTo>
                      <a:lnTo>
                        <a:pt x="316" y="140"/>
                      </a:lnTo>
                      <a:lnTo>
                        <a:pt x="320" y="140"/>
                      </a:lnTo>
                      <a:lnTo>
                        <a:pt x="324" y="140"/>
                      </a:lnTo>
                      <a:lnTo>
                        <a:pt x="322" y="142"/>
                      </a:lnTo>
                      <a:lnTo>
                        <a:pt x="328" y="146"/>
                      </a:lnTo>
                      <a:lnTo>
                        <a:pt x="332" y="144"/>
                      </a:lnTo>
                      <a:lnTo>
                        <a:pt x="337" y="144"/>
                      </a:lnTo>
                      <a:lnTo>
                        <a:pt x="339" y="142"/>
                      </a:lnTo>
                      <a:lnTo>
                        <a:pt x="343" y="142"/>
                      </a:lnTo>
                      <a:lnTo>
                        <a:pt x="339" y="146"/>
                      </a:lnTo>
                      <a:lnTo>
                        <a:pt x="330" y="151"/>
                      </a:lnTo>
                      <a:lnTo>
                        <a:pt x="330" y="153"/>
                      </a:lnTo>
                      <a:lnTo>
                        <a:pt x="334" y="151"/>
                      </a:lnTo>
                      <a:lnTo>
                        <a:pt x="334" y="155"/>
                      </a:lnTo>
                      <a:lnTo>
                        <a:pt x="339" y="157"/>
                      </a:lnTo>
                      <a:lnTo>
                        <a:pt x="339" y="163"/>
                      </a:lnTo>
                      <a:lnTo>
                        <a:pt x="343" y="163"/>
                      </a:lnTo>
                      <a:lnTo>
                        <a:pt x="345" y="167"/>
                      </a:lnTo>
                      <a:lnTo>
                        <a:pt x="347" y="165"/>
                      </a:lnTo>
                      <a:lnTo>
                        <a:pt x="353" y="163"/>
                      </a:lnTo>
                      <a:lnTo>
                        <a:pt x="355" y="159"/>
                      </a:lnTo>
                      <a:lnTo>
                        <a:pt x="351" y="157"/>
                      </a:lnTo>
                      <a:lnTo>
                        <a:pt x="353" y="157"/>
                      </a:lnTo>
                      <a:lnTo>
                        <a:pt x="357" y="159"/>
                      </a:lnTo>
                      <a:lnTo>
                        <a:pt x="361" y="157"/>
                      </a:lnTo>
                      <a:lnTo>
                        <a:pt x="357" y="163"/>
                      </a:lnTo>
                      <a:lnTo>
                        <a:pt x="359" y="165"/>
                      </a:lnTo>
                      <a:lnTo>
                        <a:pt x="361" y="163"/>
                      </a:lnTo>
                      <a:lnTo>
                        <a:pt x="363" y="165"/>
                      </a:lnTo>
                      <a:lnTo>
                        <a:pt x="367" y="161"/>
                      </a:lnTo>
                      <a:lnTo>
                        <a:pt x="372" y="153"/>
                      </a:lnTo>
                      <a:lnTo>
                        <a:pt x="374" y="153"/>
                      </a:lnTo>
                      <a:lnTo>
                        <a:pt x="372" y="157"/>
                      </a:lnTo>
                      <a:lnTo>
                        <a:pt x="370" y="163"/>
                      </a:lnTo>
                      <a:lnTo>
                        <a:pt x="372" y="169"/>
                      </a:lnTo>
                      <a:lnTo>
                        <a:pt x="378" y="169"/>
                      </a:lnTo>
                      <a:lnTo>
                        <a:pt x="374" y="171"/>
                      </a:lnTo>
                      <a:lnTo>
                        <a:pt x="374" y="173"/>
                      </a:lnTo>
                      <a:lnTo>
                        <a:pt x="370" y="173"/>
                      </a:lnTo>
                      <a:lnTo>
                        <a:pt x="365" y="177"/>
                      </a:lnTo>
                      <a:lnTo>
                        <a:pt x="367" y="179"/>
                      </a:lnTo>
                      <a:lnTo>
                        <a:pt x="372" y="184"/>
                      </a:lnTo>
                      <a:lnTo>
                        <a:pt x="376" y="184"/>
                      </a:lnTo>
                      <a:lnTo>
                        <a:pt x="384" y="167"/>
                      </a:lnTo>
                      <a:lnTo>
                        <a:pt x="380" y="16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22" name="Freeform 311"/>
                <p:cNvSpPr>
                  <a:spLocks noChangeAspect="1"/>
                </p:cNvSpPr>
                <p:nvPr/>
              </p:nvSpPr>
              <p:spPr bwMode="gray">
                <a:xfrm>
                  <a:off x="1216" y="1686"/>
                  <a:ext cx="154" cy="183"/>
                </a:xfrm>
                <a:custGeom>
                  <a:avLst/>
                  <a:gdLst>
                    <a:gd name="T0" fmla="*/ 6 w 167"/>
                    <a:gd name="T1" fmla="*/ 35 h 163"/>
                    <a:gd name="T2" fmla="*/ 8 w 167"/>
                    <a:gd name="T3" fmla="*/ 43 h 163"/>
                    <a:gd name="T4" fmla="*/ 14 w 167"/>
                    <a:gd name="T5" fmla="*/ 72 h 163"/>
                    <a:gd name="T6" fmla="*/ 33 w 167"/>
                    <a:gd name="T7" fmla="*/ 72 h 163"/>
                    <a:gd name="T8" fmla="*/ 47 w 167"/>
                    <a:gd name="T9" fmla="*/ 84 h 163"/>
                    <a:gd name="T10" fmla="*/ 72 w 167"/>
                    <a:gd name="T11" fmla="*/ 88 h 163"/>
                    <a:gd name="T12" fmla="*/ 66 w 167"/>
                    <a:gd name="T13" fmla="*/ 111 h 163"/>
                    <a:gd name="T14" fmla="*/ 68 w 167"/>
                    <a:gd name="T15" fmla="*/ 119 h 163"/>
                    <a:gd name="T16" fmla="*/ 66 w 167"/>
                    <a:gd name="T17" fmla="*/ 134 h 163"/>
                    <a:gd name="T18" fmla="*/ 76 w 167"/>
                    <a:gd name="T19" fmla="*/ 154 h 163"/>
                    <a:gd name="T20" fmla="*/ 92 w 167"/>
                    <a:gd name="T21" fmla="*/ 163 h 163"/>
                    <a:gd name="T22" fmla="*/ 109 w 167"/>
                    <a:gd name="T23" fmla="*/ 154 h 163"/>
                    <a:gd name="T24" fmla="*/ 117 w 167"/>
                    <a:gd name="T25" fmla="*/ 142 h 163"/>
                    <a:gd name="T26" fmla="*/ 109 w 167"/>
                    <a:gd name="T27" fmla="*/ 138 h 163"/>
                    <a:gd name="T28" fmla="*/ 111 w 167"/>
                    <a:gd name="T29" fmla="*/ 119 h 163"/>
                    <a:gd name="T30" fmla="*/ 119 w 167"/>
                    <a:gd name="T31" fmla="*/ 119 h 163"/>
                    <a:gd name="T32" fmla="*/ 130 w 167"/>
                    <a:gd name="T33" fmla="*/ 119 h 163"/>
                    <a:gd name="T34" fmla="*/ 148 w 167"/>
                    <a:gd name="T35" fmla="*/ 111 h 163"/>
                    <a:gd name="T36" fmla="*/ 154 w 167"/>
                    <a:gd name="T37" fmla="*/ 99 h 163"/>
                    <a:gd name="T38" fmla="*/ 152 w 167"/>
                    <a:gd name="T39" fmla="*/ 78 h 163"/>
                    <a:gd name="T40" fmla="*/ 160 w 167"/>
                    <a:gd name="T41" fmla="*/ 72 h 163"/>
                    <a:gd name="T42" fmla="*/ 158 w 167"/>
                    <a:gd name="T43" fmla="*/ 64 h 163"/>
                    <a:gd name="T44" fmla="*/ 163 w 167"/>
                    <a:gd name="T45" fmla="*/ 49 h 163"/>
                    <a:gd name="T46" fmla="*/ 154 w 167"/>
                    <a:gd name="T47" fmla="*/ 49 h 163"/>
                    <a:gd name="T48" fmla="*/ 156 w 167"/>
                    <a:gd name="T49" fmla="*/ 41 h 163"/>
                    <a:gd name="T50" fmla="*/ 150 w 167"/>
                    <a:gd name="T51" fmla="*/ 35 h 163"/>
                    <a:gd name="T52" fmla="*/ 144 w 167"/>
                    <a:gd name="T53" fmla="*/ 33 h 163"/>
                    <a:gd name="T54" fmla="*/ 138 w 167"/>
                    <a:gd name="T55" fmla="*/ 26 h 163"/>
                    <a:gd name="T56" fmla="*/ 132 w 167"/>
                    <a:gd name="T57" fmla="*/ 22 h 163"/>
                    <a:gd name="T58" fmla="*/ 144 w 167"/>
                    <a:gd name="T59" fmla="*/ 20 h 163"/>
                    <a:gd name="T60" fmla="*/ 134 w 167"/>
                    <a:gd name="T61" fmla="*/ 20 h 163"/>
                    <a:gd name="T62" fmla="*/ 123 w 167"/>
                    <a:gd name="T63" fmla="*/ 20 h 163"/>
                    <a:gd name="T64" fmla="*/ 119 w 167"/>
                    <a:gd name="T65" fmla="*/ 22 h 163"/>
                    <a:gd name="T66" fmla="*/ 119 w 167"/>
                    <a:gd name="T67" fmla="*/ 24 h 163"/>
                    <a:gd name="T68" fmla="*/ 111 w 167"/>
                    <a:gd name="T69" fmla="*/ 26 h 163"/>
                    <a:gd name="T70" fmla="*/ 99 w 167"/>
                    <a:gd name="T71" fmla="*/ 29 h 163"/>
                    <a:gd name="T72" fmla="*/ 92 w 167"/>
                    <a:gd name="T73" fmla="*/ 22 h 163"/>
                    <a:gd name="T74" fmla="*/ 74 w 167"/>
                    <a:gd name="T75" fmla="*/ 22 h 163"/>
                    <a:gd name="T76" fmla="*/ 66 w 167"/>
                    <a:gd name="T77" fmla="*/ 20 h 163"/>
                    <a:gd name="T78" fmla="*/ 64 w 167"/>
                    <a:gd name="T79" fmla="*/ 12 h 163"/>
                    <a:gd name="T80" fmla="*/ 53 w 167"/>
                    <a:gd name="T81" fmla="*/ 10 h 163"/>
                    <a:gd name="T82" fmla="*/ 47 w 167"/>
                    <a:gd name="T83" fmla="*/ 2 h 163"/>
                    <a:gd name="T84" fmla="*/ 41 w 167"/>
                    <a:gd name="T85" fmla="*/ 4 h 163"/>
                    <a:gd name="T86" fmla="*/ 47 w 167"/>
                    <a:gd name="T87" fmla="*/ 6 h 163"/>
                    <a:gd name="T88" fmla="*/ 43 w 167"/>
                    <a:gd name="T89" fmla="*/ 10 h 163"/>
                    <a:gd name="T90" fmla="*/ 35 w 167"/>
                    <a:gd name="T91" fmla="*/ 14 h 163"/>
                    <a:gd name="T92" fmla="*/ 26 w 167"/>
                    <a:gd name="T93" fmla="*/ 16 h 163"/>
                    <a:gd name="T94" fmla="*/ 26 w 167"/>
                    <a:gd name="T95" fmla="*/ 24 h 163"/>
                    <a:gd name="T96" fmla="*/ 28 w 167"/>
                    <a:gd name="T97" fmla="*/ 39 h 163"/>
                    <a:gd name="T98" fmla="*/ 20 w 167"/>
                    <a:gd name="T99" fmla="*/ 41 h 163"/>
                    <a:gd name="T100" fmla="*/ 20 w 167"/>
                    <a:gd name="T101" fmla="*/ 26 h 163"/>
                    <a:gd name="T102" fmla="*/ 24 w 167"/>
                    <a:gd name="T103" fmla="*/ 18 h 163"/>
                    <a:gd name="T104" fmla="*/ 24 w 167"/>
                    <a:gd name="T105" fmla="*/ 14 h 163"/>
                    <a:gd name="T106" fmla="*/ 24 w 167"/>
                    <a:gd name="T107" fmla="*/ 6 h 163"/>
                    <a:gd name="T108" fmla="*/ 18 w 167"/>
                    <a:gd name="T109" fmla="*/ 6 h 16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67"/>
                    <a:gd name="T166" fmla="*/ 0 h 163"/>
                    <a:gd name="T167" fmla="*/ 167 w 167"/>
                    <a:gd name="T168" fmla="*/ 163 h 16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67" h="163">
                      <a:moveTo>
                        <a:pt x="14" y="14"/>
                      </a:moveTo>
                      <a:lnTo>
                        <a:pt x="8" y="24"/>
                      </a:lnTo>
                      <a:lnTo>
                        <a:pt x="6" y="35"/>
                      </a:lnTo>
                      <a:lnTo>
                        <a:pt x="0" y="39"/>
                      </a:lnTo>
                      <a:lnTo>
                        <a:pt x="2" y="43"/>
                      </a:lnTo>
                      <a:lnTo>
                        <a:pt x="8" y="43"/>
                      </a:lnTo>
                      <a:lnTo>
                        <a:pt x="12" y="53"/>
                      </a:lnTo>
                      <a:lnTo>
                        <a:pt x="12" y="66"/>
                      </a:lnTo>
                      <a:lnTo>
                        <a:pt x="14" y="72"/>
                      </a:lnTo>
                      <a:lnTo>
                        <a:pt x="22" y="72"/>
                      </a:lnTo>
                      <a:lnTo>
                        <a:pt x="26" y="72"/>
                      </a:lnTo>
                      <a:lnTo>
                        <a:pt x="33" y="72"/>
                      </a:lnTo>
                      <a:lnTo>
                        <a:pt x="37" y="74"/>
                      </a:lnTo>
                      <a:lnTo>
                        <a:pt x="39" y="74"/>
                      </a:lnTo>
                      <a:lnTo>
                        <a:pt x="47" y="84"/>
                      </a:lnTo>
                      <a:lnTo>
                        <a:pt x="68" y="84"/>
                      </a:lnTo>
                      <a:lnTo>
                        <a:pt x="72" y="84"/>
                      </a:lnTo>
                      <a:lnTo>
                        <a:pt x="72" y="88"/>
                      </a:lnTo>
                      <a:lnTo>
                        <a:pt x="68" y="97"/>
                      </a:lnTo>
                      <a:lnTo>
                        <a:pt x="68" y="101"/>
                      </a:lnTo>
                      <a:lnTo>
                        <a:pt x="66" y="111"/>
                      </a:lnTo>
                      <a:lnTo>
                        <a:pt x="68" y="115"/>
                      </a:lnTo>
                      <a:lnTo>
                        <a:pt x="68" y="117"/>
                      </a:lnTo>
                      <a:lnTo>
                        <a:pt x="68" y="119"/>
                      </a:lnTo>
                      <a:lnTo>
                        <a:pt x="70" y="119"/>
                      </a:lnTo>
                      <a:lnTo>
                        <a:pt x="72" y="125"/>
                      </a:lnTo>
                      <a:lnTo>
                        <a:pt x="66" y="134"/>
                      </a:lnTo>
                      <a:lnTo>
                        <a:pt x="72" y="140"/>
                      </a:lnTo>
                      <a:lnTo>
                        <a:pt x="74" y="144"/>
                      </a:lnTo>
                      <a:lnTo>
                        <a:pt x="76" y="154"/>
                      </a:lnTo>
                      <a:lnTo>
                        <a:pt x="80" y="158"/>
                      </a:lnTo>
                      <a:lnTo>
                        <a:pt x="84" y="163"/>
                      </a:lnTo>
                      <a:lnTo>
                        <a:pt x="92" y="163"/>
                      </a:lnTo>
                      <a:lnTo>
                        <a:pt x="103" y="156"/>
                      </a:lnTo>
                      <a:lnTo>
                        <a:pt x="107" y="152"/>
                      </a:lnTo>
                      <a:lnTo>
                        <a:pt x="109" y="154"/>
                      </a:lnTo>
                      <a:lnTo>
                        <a:pt x="109" y="148"/>
                      </a:lnTo>
                      <a:lnTo>
                        <a:pt x="115" y="146"/>
                      </a:lnTo>
                      <a:lnTo>
                        <a:pt x="117" y="142"/>
                      </a:lnTo>
                      <a:lnTo>
                        <a:pt x="121" y="140"/>
                      </a:lnTo>
                      <a:lnTo>
                        <a:pt x="119" y="138"/>
                      </a:lnTo>
                      <a:lnTo>
                        <a:pt x="109" y="138"/>
                      </a:lnTo>
                      <a:lnTo>
                        <a:pt x="109" y="130"/>
                      </a:lnTo>
                      <a:lnTo>
                        <a:pt x="113" y="128"/>
                      </a:lnTo>
                      <a:lnTo>
                        <a:pt x="111" y="119"/>
                      </a:lnTo>
                      <a:lnTo>
                        <a:pt x="107" y="117"/>
                      </a:lnTo>
                      <a:lnTo>
                        <a:pt x="107" y="113"/>
                      </a:lnTo>
                      <a:lnTo>
                        <a:pt x="119" y="119"/>
                      </a:lnTo>
                      <a:lnTo>
                        <a:pt x="121" y="119"/>
                      </a:lnTo>
                      <a:lnTo>
                        <a:pt x="123" y="119"/>
                      </a:lnTo>
                      <a:lnTo>
                        <a:pt x="130" y="119"/>
                      </a:lnTo>
                      <a:lnTo>
                        <a:pt x="130" y="117"/>
                      </a:lnTo>
                      <a:lnTo>
                        <a:pt x="144" y="115"/>
                      </a:lnTo>
                      <a:lnTo>
                        <a:pt x="148" y="111"/>
                      </a:lnTo>
                      <a:lnTo>
                        <a:pt x="152" y="111"/>
                      </a:lnTo>
                      <a:lnTo>
                        <a:pt x="156" y="105"/>
                      </a:lnTo>
                      <a:lnTo>
                        <a:pt x="154" y="99"/>
                      </a:lnTo>
                      <a:lnTo>
                        <a:pt x="146" y="86"/>
                      </a:lnTo>
                      <a:lnTo>
                        <a:pt x="148" y="84"/>
                      </a:lnTo>
                      <a:lnTo>
                        <a:pt x="152" y="78"/>
                      </a:lnTo>
                      <a:lnTo>
                        <a:pt x="154" y="78"/>
                      </a:lnTo>
                      <a:lnTo>
                        <a:pt x="160" y="76"/>
                      </a:lnTo>
                      <a:lnTo>
                        <a:pt x="160" y="72"/>
                      </a:lnTo>
                      <a:lnTo>
                        <a:pt x="158" y="72"/>
                      </a:lnTo>
                      <a:lnTo>
                        <a:pt x="156" y="68"/>
                      </a:lnTo>
                      <a:lnTo>
                        <a:pt x="158" y="64"/>
                      </a:lnTo>
                      <a:lnTo>
                        <a:pt x="167" y="57"/>
                      </a:lnTo>
                      <a:lnTo>
                        <a:pt x="167" y="53"/>
                      </a:lnTo>
                      <a:lnTo>
                        <a:pt x="163" y="49"/>
                      </a:lnTo>
                      <a:lnTo>
                        <a:pt x="160" y="51"/>
                      </a:lnTo>
                      <a:lnTo>
                        <a:pt x="154" y="51"/>
                      </a:lnTo>
                      <a:lnTo>
                        <a:pt x="154" y="49"/>
                      </a:lnTo>
                      <a:lnTo>
                        <a:pt x="156" y="49"/>
                      </a:lnTo>
                      <a:lnTo>
                        <a:pt x="156" y="43"/>
                      </a:lnTo>
                      <a:lnTo>
                        <a:pt x="156" y="41"/>
                      </a:lnTo>
                      <a:lnTo>
                        <a:pt x="156" y="37"/>
                      </a:lnTo>
                      <a:lnTo>
                        <a:pt x="152" y="37"/>
                      </a:lnTo>
                      <a:lnTo>
                        <a:pt x="150" y="35"/>
                      </a:lnTo>
                      <a:lnTo>
                        <a:pt x="148" y="33"/>
                      </a:lnTo>
                      <a:lnTo>
                        <a:pt x="146" y="33"/>
                      </a:lnTo>
                      <a:lnTo>
                        <a:pt x="144" y="33"/>
                      </a:lnTo>
                      <a:lnTo>
                        <a:pt x="142" y="31"/>
                      </a:lnTo>
                      <a:lnTo>
                        <a:pt x="138" y="31"/>
                      </a:lnTo>
                      <a:lnTo>
                        <a:pt x="138" y="26"/>
                      </a:lnTo>
                      <a:lnTo>
                        <a:pt x="136" y="26"/>
                      </a:lnTo>
                      <a:lnTo>
                        <a:pt x="134" y="26"/>
                      </a:lnTo>
                      <a:lnTo>
                        <a:pt x="132" y="22"/>
                      </a:lnTo>
                      <a:lnTo>
                        <a:pt x="136" y="22"/>
                      </a:lnTo>
                      <a:lnTo>
                        <a:pt x="138" y="22"/>
                      </a:lnTo>
                      <a:lnTo>
                        <a:pt x="144" y="20"/>
                      </a:lnTo>
                      <a:lnTo>
                        <a:pt x="142" y="20"/>
                      </a:lnTo>
                      <a:lnTo>
                        <a:pt x="138" y="20"/>
                      </a:lnTo>
                      <a:lnTo>
                        <a:pt x="134" y="20"/>
                      </a:lnTo>
                      <a:lnTo>
                        <a:pt x="130" y="20"/>
                      </a:lnTo>
                      <a:lnTo>
                        <a:pt x="125" y="20"/>
                      </a:lnTo>
                      <a:lnTo>
                        <a:pt x="123" y="20"/>
                      </a:lnTo>
                      <a:lnTo>
                        <a:pt x="117" y="20"/>
                      </a:lnTo>
                      <a:lnTo>
                        <a:pt x="115" y="22"/>
                      </a:lnTo>
                      <a:lnTo>
                        <a:pt x="119" y="22"/>
                      </a:lnTo>
                      <a:lnTo>
                        <a:pt x="123" y="22"/>
                      </a:lnTo>
                      <a:lnTo>
                        <a:pt x="123" y="24"/>
                      </a:lnTo>
                      <a:lnTo>
                        <a:pt x="119" y="24"/>
                      </a:lnTo>
                      <a:lnTo>
                        <a:pt x="117" y="22"/>
                      </a:lnTo>
                      <a:lnTo>
                        <a:pt x="113" y="24"/>
                      </a:lnTo>
                      <a:lnTo>
                        <a:pt x="111" y="26"/>
                      </a:lnTo>
                      <a:lnTo>
                        <a:pt x="105" y="29"/>
                      </a:lnTo>
                      <a:lnTo>
                        <a:pt x="101" y="29"/>
                      </a:lnTo>
                      <a:lnTo>
                        <a:pt x="99" y="29"/>
                      </a:lnTo>
                      <a:lnTo>
                        <a:pt x="92" y="26"/>
                      </a:lnTo>
                      <a:lnTo>
                        <a:pt x="90" y="24"/>
                      </a:lnTo>
                      <a:lnTo>
                        <a:pt x="92" y="22"/>
                      </a:lnTo>
                      <a:lnTo>
                        <a:pt x="86" y="20"/>
                      </a:lnTo>
                      <a:lnTo>
                        <a:pt x="80" y="22"/>
                      </a:lnTo>
                      <a:lnTo>
                        <a:pt x="74" y="22"/>
                      </a:lnTo>
                      <a:lnTo>
                        <a:pt x="70" y="24"/>
                      </a:lnTo>
                      <a:lnTo>
                        <a:pt x="66" y="22"/>
                      </a:lnTo>
                      <a:lnTo>
                        <a:pt x="66" y="20"/>
                      </a:lnTo>
                      <a:lnTo>
                        <a:pt x="66" y="18"/>
                      </a:lnTo>
                      <a:lnTo>
                        <a:pt x="66" y="16"/>
                      </a:lnTo>
                      <a:lnTo>
                        <a:pt x="64" y="12"/>
                      </a:lnTo>
                      <a:lnTo>
                        <a:pt x="59" y="10"/>
                      </a:lnTo>
                      <a:lnTo>
                        <a:pt x="55" y="8"/>
                      </a:lnTo>
                      <a:lnTo>
                        <a:pt x="53" y="10"/>
                      </a:lnTo>
                      <a:lnTo>
                        <a:pt x="49" y="10"/>
                      </a:lnTo>
                      <a:lnTo>
                        <a:pt x="49" y="6"/>
                      </a:lnTo>
                      <a:lnTo>
                        <a:pt x="47" y="2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1" y="4"/>
                      </a:lnTo>
                      <a:lnTo>
                        <a:pt x="41" y="6"/>
                      </a:lnTo>
                      <a:lnTo>
                        <a:pt x="45" y="6"/>
                      </a:lnTo>
                      <a:lnTo>
                        <a:pt x="47" y="6"/>
                      </a:lnTo>
                      <a:lnTo>
                        <a:pt x="47" y="10"/>
                      </a:lnTo>
                      <a:lnTo>
                        <a:pt x="43" y="10"/>
                      </a:lnTo>
                      <a:lnTo>
                        <a:pt x="39" y="12"/>
                      </a:lnTo>
                      <a:lnTo>
                        <a:pt x="37" y="12"/>
                      </a:lnTo>
                      <a:lnTo>
                        <a:pt x="35" y="14"/>
                      </a:lnTo>
                      <a:lnTo>
                        <a:pt x="31" y="14"/>
                      </a:lnTo>
                      <a:lnTo>
                        <a:pt x="28" y="16"/>
                      </a:lnTo>
                      <a:lnTo>
                        <a:pt x="26" y="16"/>
                      </a:lnTo>
                      <a:lnTo>
                        <a:pt x="26" y="18"/>
                      </a:lnTo>
                      <a:lnTo>
                        <a:pt x="26" y="20"/>
                      </a:lnTo>
                      <a:lnTo>
                        <a:pt x="26" y="24"/>
                      </a:lnTo>
                      <a:lnTo>
                        <a:pt x="26" y="31"/>
                      </a:lnTo>
                      <a:lnTo>
                        <a:pt x="28" y="33"/>
                      </a:lnTo>
                      <a:lnTo>
                        <a:pt x="28" y="39"/>
                      </a:lnTo>
                      <a:lnTo>
                        <a:pt x="24" y="43"/>
                      </a:lnTo>
                      <a:lnTo>
                        <a:pt x="22" y="43"/>
                      </a:lnTo>
                      <a:lnTo>
                        <a:pt x="20" y="41"/>
                      </a:lnTo>
                      <a:lnTo>
                        <a:pt x="18" y="37"/>
                      </a:lnTo>
                      <a:lnTo>
                        <a:pt x="16" y="33"/>
                      </a:lnTo>
                      <a:lnTo>
                        <a:pt x="20" y="26"/>
                      </a:lnTo>
                      <a:lnTo>
                        <a:pt x="22" y="22"/>
                      </a:lnTo>
                      <a:lnTo>
                        <a:pt x="24" y="20"/>
                      </a:lnTo>
                      <a:lnTo>
                        <a:pt x="24" y="18"/>
                      </a:lnTo>
                      <a:lnTo>
                        <a:pt x="24" y="16"/>
                      </a:lnTo>
                      <a:lnTo>
                        <a:pt x="24" y="14"/>
                      </a:lnTo>
                      <a:lnTo>
                        <a:pt x="20" y="12"/>
                      </a:lnTo>
                      <a:lnTo>
                        <a:pt x="20" y="8"/>
                      </a:lnTo>
                      <a:lnTo>
                        <a:pt x="24" y="6"/>
                      </a:lnTo>
                      <a:lnTo>
                        <a:pt x="26" y="6"/>
                      </a:lnTo>
                      <a:lnTo>
                        <a:pt x="28" y="2"/>
                      </a:lnTo>
                      <a:lnTo>
                        <a:pt x="18" y="6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23" name="Freeform 312"/>
                <p:cNvSpPr>
                  <a:spLocks noChangeAspect="1"/>
                </p:cNvSpPr>
                <p:nvPr/>
              </p:nvSpPr>
              <p:spPr bwMode="gray">
                <a:xfrm>
                  <a:off x="2170" y="873"/>
                  <a:ext cx="6" cy="3"/>
                </a:xfrm>
                <a:custGeom>
                  <a:avLst/>
                  <a:gdLst>
                    <a:gd name="T0" fmla="*/ 4 w 6"/>
                    <a:gd name="T1" fmla="*/ 0 h 4"/>
                    <a:gd name="T2" fmla="*/ 6 w 6"/>
                    <a:gd name="T3" fmla="*/ 2 h 4"/>
                    <a:gd name="T4" fmla="*/ 6 w 6"/>
                    <a:gd name="T5" fmla="*/ 2 h 4"/>
                    <a:gd name="T6" fmla="*/ 4 w 6"/>
                    <a:gd name="T7" fmla="*/ 2 h 4"/>
                    <a:gd name="T8" fmla="*/ 0 w 6"/>
                    <a:gd name="T9" fmla="*/ 4 h 4"/>
                    <a:gd name="T10" fmla="*/ 0 w 6"/>
                    <a:gd name="T11" fmla="*/ 2 h 4"/>
                    <a:gd name="T12" fmla="*/ 0 w 6"/>
                    <a:gd name="T13" fmla="*/ 0 h 4"/>
                    <a:gd name="T14" fmla="*/ 4 w 6"/>
                    <a:gd name="T15" fmla="*/ 0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4"/>
                    <a:gd name="T26" fmla="*/ 6 w 6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4">
                      <a:moveTo>
                        <a:pt x="4" y="0"/>
                      </a:move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24" name="Freeform 313"/>
                <p:cNvSpPr>
                  <a:spLocks noChangeAspect="1"/>
                </p:cNvSpPr>
                <p:nvPr/>
              </p:nvSpPr>
              <p:spPr bwMode="gray">
                <a:xfrm>
                  <a:off x="2201" y="849"/>
                  <a:ext cx="1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2 w 2"/>
                    <a:gd name="T5" fmla="*/ 2 h 2"/>
                    <a:gd name="T6" fmla="*/ 2 w 2"/>
                    <a:gd name="T7" fmla="*/ 2 h 2"/>
                    <a:gd name="T8" fmla="*/ 0 w 2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"/>
                    <a:gd name="T17" fmla="*/ 2 w 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25" name="Freeform 314"/>
                <p:cNvSpPr>
                  <a:spLocks noChangeAspect="1"/>
                </p:cNvSpPr>
                <p:nvPr/>
              </p:nvSpPr>
              <p:spPr bwMode="gray">
                <a:xfrm>
                  <a:off x="2224" y="801"/>
                  <a:ext cx="13" cy="7"/>
                </a:xfrm>
                <a:custGeom>
                  <a:avLst/>
                  <a:gdLst>
                    <a:gd name="T0" fmla="*/ 6 w 14"/>
                    <a:gd name="T1" fmla="*/ 2 h 8"/>
                    <a:gd name="T2" fmla="*/ 12 w 14"/>
                    <a:gd name="T3" fmla="*/ 2 h 8"/>
                    <a:gd name="T4" fmla="*/ 14 w 14"/>
                    <a:gd name="T5" fmla="*/ 0 h 8"/>
                    <a:gd name="T6" fmla="*/ 14 w 14"/>
                    <a:gd name="T7" fmla="*/ 2 h 8"/>
                    <a:gd name="T8" fmla="*/ 12 w 14"/>
                    <a:gd name="T9" fmla="*/ 4 h 8"/>
                    <a:gd name="T10" fmla="*/ 8 w 14"/>
                    <a:gd name="T11" fmla="*/ 4 h 8"/>
                    <a:gd name="T12" fmla="*/ 8 w 14"/>
                    <a:gd name="T13" fmla="*/ 6 h 8"/>
                    <a:gd name="T14" fmla="*/ 0 w 14"/>
                    <a:gd name="T15" fmla="*/ 8 h 8"/>
                    <a:gd name="T16" fmla="*/ 0 w 14"/>
                    <a:gd name="T17" fmla="*/ 6 h 8"/>
                    <a:gd name="T18" fmla="*/ 2 w 14"/>
                    <a:gd name="T19" fmla="*/ 4 h 8"/>
                    <a:gd name="T20" fmla="*/ 4 w 14"/>
                    <a:gd name="T21" fmla="*/ 0 h 8"/>
                    <a:gd name="T22" fmla="*/ 8 w 14"/>
                    <a:gd name="T23" fmla="*/ 0 h 8"/>
                    <a:gd name="T24" fmla="*/ 6 w 14"/>
                    <a:gd name="T25" fmla="*/ 2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"/>
                    <a:gd name="T40" fmla="*/ 0 h 8"/>
                    <a:gd name="T41" fmla="*/ 14 w 14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" h="8">
                      <a:moveTo>
                        <a:pt x="6" y="2"/>
                      </a:move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26" name="Freeform 315"/>
                <p:cNvSpPr>
                  <a:spLocks noChangeAspect="1"/>
                </p:cNvSpPr>
                <p:nvPr/>
              </p:nvSpPr>
              <p:spPr bwMode="gray">
                <a:xfrm>
                  <a:off x="2239" y="791"/>
                  <a:ext cx="8" cy="8"/>
                </a:xfrm>
                <a:custGeom>
                  <a:avLst/>
                  <a:gdLst>
                    <a:gd name="T0" fmla="*/ 2 w 8"/>
                    <a:gd name="T1" fmla="*/ 6 h 6"/>
                    <a:gd name="T2" fmla="*/ 6 w 8"/>
                    <a:gd name="T3" fmla="*/ 6 h 6"/>
                    <a:gd name="T4" fmla="*/ 8 w 8"/>
                    <a:gd name="T5" fmla="*/ 2 h 6"/>
                    <a:gd name="T6" fmla="*/ 6 w 8"/>
                    <a:gd name="T7" fmla="*/ 0 h 6"/>
                    <a:gd name="T8" fmla="*/ 4 w 8"/>
                    <a:gd name="T9" fmla="*/ 0 h 6"/>
                    <a:gd name="T10" fmla="*/ 4 w 8"/>
                    <a:gd name="T11" fmla="*/ 2 h 6"/>
                    <a:gd name="T12" fmla="*/ 0 w 8"/>
                    <a:gd name="T13" fmla="*/ 2 h 6"/>
                    <a:gd name="T14" fmla="*/ 0 w 8"/>
                    <a:gd name="T15" fmla="*/ 6 h 6"/>
                    <a:gd name="T16" fmla="*/ 2 w 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6"/>
                    <a:gd name="T29" fmla="*/ 8 w 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6">
                      <a:moveTo>
                        <a:pt x="2" y="6"/>
                      </a:moveTo>
                      <a:lnTo>
                        <a:pt x="6" y="6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27" name="Freeform 316"/>
                <p:cNvSpPr>
                  <a:spLocks noChangeAspect="1"/>
                </p:cNvSpPr>
                <p:nvPr/>
              </p:nvSpPr>
              <p:spPr bwMode="gray">
                <a:xfrm>
                  <a:off x="2216" y="806"/>
                  <a:ext cx="6" cy="2"/>
                </a:xfrm>
                <a:custGeom>
                  <a:avLst/>
                  <a:gdLst>
                    <a:gd name="T0" fmla="*/ 6 w 6"/>
                    <a:gd name="T1" fmla="*/ 0 h 2"/>
                    <a:gd name="T2" fmla="*/ 6 w 6"/>
                    <a:gd name="T3" fmla="*/ 2 h 2"/>
                    <a:gd name="T4" fmla="*/ 2 w 6"/>
                    <a:gd name="T5" fmla="*/ 2 h 2"/>
                    <a:gd name="T6" fmla="*/ 0 w 6"/>
                    <a:gd name="T7" fmla="*/ 2 h 2"/>
                    <a:gd name="T8" fmla="*/ 6 w 6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2"/>
                    <a:gd name="T17" fmla="*/ 6 w 6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2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28" name="Freeform 317"/>
                <p:cNvSpPr>
                  <a:spLocks noChangeAspect="1"/>
                </p:cNvSpPr>
                <p:nvPr/>
              </p:nvSpPr>
              <p:spPr bwMode="gray">
                <a:xfrm>
                  <a:off x="2220" y="799"/>
                  <a:ext cx="4" cy="6"/>
                </a:xfrm>
                <a:custGeom>
                  <a:avLst/>
                  <a:gdLst>
                    <a:gd name="T0" fmla="*/ 0 w 5"/>
                    <a:gd name="T1" fmla="*/ 6 h 6"/>
                    <a:gd name="T2" fmla="*/ 5 w 5"/>
                    <a:gd name="T3" fmla="*/ 4 h 6"/>
                    <a:gd name="T4" fmla="*/ 5 w 5"/>
                    <a:gd name="T5" fmla="*/ 4 h 6"/>
                    <a:gd name="T6" fmla="*/ 5 w 5"/>
                    <a:gd name="T7" fmla="*/ 2 h 6"/>
                    <a:gd name="T8" fmla="*/ 5 w 5"/>
                    <a:gd name="T9" fmla="*/ 0 h 6"/>
                    <a:gd name="T10" fmla="*/ 2 w 5"/>
                    <a:gd name="T11" fmla="*/ 2 h 6"/>
                    <a:gd name="T12" fmla="*/ 0 w 5"/>
                    <a:gd name="T13" fmla="*/ 4 h 6"/>
                    <a:gd name="T14" fmla="*/ 0 w 5"/>
                    <a:gd name="T15" fmla="*/ 6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"/>
                    <a:gd name="T25" fmla="*/ 0 h 6"/>
                    <a:gd name="T26" fmla="*/ 5 w 5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" h="6">
                      <a:moveTo>
                        <a:pt x="0" y="6"/>
                      </a:move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29" name="Freeform 318"/>
                <p:cNvSpPr>
                  <a:spLocks noChangeAspect="1"/>
                </p:cNvSpPr>
                <p:nvPr/>
              </p:nvSpPr>
              <p:spPr bwMode="gray">
                <a:xfrm>
                  <a:off x="2226" y="793"/>
                  <a:ext cx="8" cy="8"/>
                </a:xfrm>
                <a:custGeom>
                  <a:avLst/>
                  <a:gdLst>
                    <a:gd name="T0" fmla="*/ 0 w 8"/>
                    <a:gd name="T1" fmla="*/ 6 h 6"/>
                    <a:gd name="T2" fmla="*/ 0 w 8"/>
                    <a:gd name="T3" fmla="*/ 4 h 6"/>
                    <a:gd name="T4" fmla="*/ 6 w 8"/>
                    <a:gd name="T5" fmla="*/ 0 h 6"/>
                    <a:gd name="T6" fmla="*/ 8 w 8"/>
                    <a:gd name="T7" fmla="*/ 2 h 6"/>
                    <a:gd name="T8" fmla="*/ 6 w 8"/>
                    <a:gd name="T9" fmla="*/ 4 h 6"/>
                    <a:gd name="T10" fmla="*/ 0 w 8"/>
                    <a:gd name="T11" fmla="*/ 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6"/>
                    <a:gd name="T20" fmla="*/ 8 w 8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6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30" name="Freeform 319"/>
                <p:cNvSpPr>
                  <a:spLocks noChangeAspect="1"/>
                </p:cNvSpPr>
                <p:nvPr/>
              </p:nvSpPr>
              <p:spPr bwMode="gray">
                <a:xfrm>
                  <a:off x="2222" y="816"/>
                  <a:ext cx="4" cy="4"/>
                </a:xfrm>
                <a:custGeom>
                  <a:avLst/>
                  <a:gdLst>
                    <a:gd name="T0" fmla="*/ 0 w 5"/>
                    <a:gd name="T1" fmla="*/ 0 h 4"/>
                    <a:gd name="T2" fmla="*/ 5 w 5"/>
                    <a:gd name="T3" fmla="*/ 0 h 4"/>
                    <a:gd name="T4" fmla="*/ 5 w 5"/>
                    <a:gd name="T5" fmla="*/ 0 h 4"/>
                    <a:gd name="T6" fmla="*/ 0 w 5"/>
                    <a:gd name="T7" fmla="*/ 4 h 4"/>
                    <a:gd name="T8" fmla="*/ 3 w 5"/>
                    <a:gd name="T9" fmla="*/ 2 h 4"/>
                    <a:gd name="T10" fmla="*/ 0 w 5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4"/>
                    <a:gd name="T20" fmla="*/ 5 w 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31" name="Freeform 320"/>
                <p:cNvSpPr>
                  <a:spLocks noChangeAspect="1"/>
                </p:cNvSpPr>
                <p:nvPr/>
              </p:nvSpPr>
              <p:spPr bwMode="gray">
                <a:xfrm>
                  <a:off x="2249" y="783"/>
                  <a:ext cx="8" cy="8"/>
                </a:xfrm>
                <a:custGeom>
                  <a:avLst/>
                  <a:gdLst>
                    <a:gd name="T0" fmla="*/ 0 w 7"/>
                    <a:gd name="T1" fmla="*/ 2 h 7"/>
                    <a:gd name="T2" fmla="*/ 0 w 7"/>
                    <a:gd name="T3" fmla="*/ 7 h 7"/>
                    <a:gd name="T4" fmla="*/ 4 w 7"/>
                    <a:gd name="T5" fmla="*/ 5 h 7"/>
                    <a:gd name="T6" fmla="*/ 7 w 7"/>
                    <a:gd name="T7" fmla="*/ 0 h 7"/>
                    <a:gd name="T8" fmla="*/ 0 w 7"/>
                    <a:gd name="T9" fmla="*/ 2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2"/>
                      </a:moveTo>
                      <a:lnTo>
                        <a:pt x="0" y="7"/>
                      </a:lnTo>
                      <a:lnTo>
                        <a:pt x="4" y="5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32" name="Freeform 321"/>
                <p:cNvSpPr>
                  <a:spLocks noChangeAspect="1"/>
                </p:cNvSpPr>
                <p:nvPr/>
              </p:nvSpPr>
              <p:spPr bwMode="gray">
                <a:xfrm>
                  <a:off x="2257" y="779"/>
                  <a:ext cx="3" cy="4"/>
                </a:xfrm>
                <a:custGeom>
                  <a:avLst/>
                  <a:gdLst>
                    <a:gd name="T0" fmla="*/ 2 w 4"/>
                    <a:gd name="T1" fmla="*/ 0 h 4"/>
                    <a:gd name="T2" fmla="*/ 0 w 4"/>
                    <a:gd name="T3" fmla="*/ 2 h 4"/>
                    <a:gd name="T4" fmla="*/ 2 w 4"/>
                    <a:gd name="T5" fmla="*/ 4 h 4"/>
                    <a:gd name="T6" fmla="*/ 4 w 4"/>
                    <a:gd name="T7" fmla="*/ 4 h 4"/>
                    <a:gd name="T8" fmla="*/ 2 w 4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33" name="Rectangle 322"/>
                <p:cNvSpPr>
                  <a:spLocks noChangeAspect="1" noChangeArrowheads="1"/>
                </p:cNvSpPr>
                <p:nvPr/>
              </p:nvSpPr>
              <p:spPr bwMode="gray">
                <a:xfrm>
                  <a:off x="2260" y="776"/>
                  <a:ext cx="3" cy="3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34" name="Freeform 323"/>
                <p:cNvSpPr>
                  <a:spLocks noChangeAspect="1"/>
                </p:cNvSpPr>
                <p:nvPr/>
              </p:nvSpPr>
              <p:spPr bwMode="gray">
                <a:xfrm>
                  <a:off x="2264" y="779"/>
                  <a:ext cx="6" cy="2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4 w 4"/>
                    <a:gd name="T7" fmla="*/ 4 h 4"/>
                    <a:gd name="T8" fmla="*/ 0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35" name="Freeform 324"/>
                <p:cNvSpPr>
                  <a:spLocks noChangeAspect="1"/>
                </p:cNvSpPr>
                <p:nvPr/>
              </p:nvSpPr>
              <p:spPr bwMode="gray">
                <a:xfrm>
                  <a:off x="2430" y="1306"/>
                  <a:ext cx="23" cy="10"/>
                </a:xfrm>
                <a:custGeom>
                  <a:avLst/>
                  <a:gdLst>
                    <a:gd name="T0" fmla="*/ 17 w 25"/>
                    <a:gd name="T1" fmla="*/ 7 h 9"/>
                    <a:gd name="T2" fmla="*/ 19 w 25"/>
                    <a:gd name="T3" fmla="*/ 5 h 9"/>
                    <a:gd name="T4" fmla="*/ 25 w 25"/>
                    <a:gd name="T5" fmla="*/ 0 h 9"/>
                    <a:gd name="T6" fmla="*/ 25 w 25"/>
                    <a:gd name="T7" fmla="*/ 0 h 9"/>
                    <a:gd name="T8" fmla="*/ 23 w 25"/>
                    <a:gd name="T9" fmla="*/ 0 h 9"/>
                    <a:gd name="T10" fmla="*/ 19 w 25"/>
                    <a:gd name="T11" fmla="*/ 3 h 9"/>
                    <a:gd name="T12" fmla="*/ 15 w 25"/>
                    <a:gd name="T13" fmla="*/ 3 h 9"/>
                    <a:gd name="T14" fmla="*/ 11 w 25"/>
                    <a:gd name="T15" fmla="*/ 5 h 9"/>
                    <a:gd name="T16" fmla="*/ 4 w 25"/>
                    <a:gd name="T17" fmla="*/ 5 h 9"/>
                    <a:gd name="T18" fmla="*/ 0 w 25"/>
                    <a:gd name="T19" fmla="*/ 7 h 9"/>
                    <a:gd name="T20" fmla="*/ 4 w 25"/>
                    <a:gd name="T21" fmla="*/ 9 h 9"/>
                    <a:gd name="T22" fmla="*/ 17 w 25"/>
                    <a:gd name="T23" fmla="*/ 7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"/>
                    <a:gd name="T37" fmla="*/ 0 h 9"/>
                    <a:gd name="T38" fmla="*/ 25 w 25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" h="9">
                      <a:moveTo>
                        <a:pt x="17" y="7"/>
                      </a:moveTo>
                      <a:lnTo>
                        <a:pt x="19" y="5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19" y="3"/>
                      </a:lnTo>
                      <a:lnTo>
                        <a:pt x="15" y="3"/>
                      </a:lnTo>
                      <a:lnTo>
                        <a:pt x="11" y="5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4" y="9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36" name="Freeform 325"/>
                <p:cNvSpPr>
                  <a:spLocks noChangeAspect="1"/>
                </p:cNvSpPr>
                <p:nvPr/>
              </p:nvSpPr>
              <p:spPr bwMode="gray">
                <a:xfrm>
                  <a:off x="3185" y="1552"/>
                  <a:ext cx="98" cy="237"/>
                </a:xfrm>
                <a:custGeom>
                  <a:avLst/>
                  <a:gdLst>
                    <a:gd name="T0" fmla="*/ 68 w 105"/>
                    <a:gd name="T1" fmla="*/ 97 h 210"/>
                    <a:gd name="T2" fmla="*/ 87 w 105"/>
                    <a:gd name="T3" fmla="*/ 87 h 210"/>
                    <a:gd name="T4" fmla="*/ 105 w 105"/>
                    <a:gd name="T5" fmla="*/ 85 h 210"/>
                    <a:gd name="T6" fmla="*/ 103 w 105"/>
                    <a:gd name="T7" fmla="*/ 62 h 210"/>
                    <a:gd name="T8" fmla="*/ 91 w 105"/>
                    <a:gd name="T9" fmla="*/ 41 h 210"/>
                    <a:gd name="T10" fmla="*/ 70 w 105"/>
                    <a:gd name="T11" fmla="*/ 29 h 210"/>
                    <a:gd name="T12" fmla="*/ 60 w 105"/>
                    <a:gd name="T13" fmla="*/ 37 h 210"/>
                    <a:gd name="T14" fmla="*/ 51 w 105"/>
                    <a:gd name="T15" fmla="*/ 35 h 210"/>
                    <a:gd name="T16" fmla="*/ 41 w 105"/>
                    <a:gd name="T17" fmla="*/ 37 h 210"/>
                    <a:gd name="T18" fmla="*/ 43 w 105"/>
                    <a:gd name="T19" fmla="*/ 21 h 210"/>
                    <a:gd name="T20" fmla="*/ 33 w 105"/>
                    <a:gd name="T21" fmla="*/ 6 h 210"/>
                    <a:gd name="T22" fmla="*/ 23 w 105"/>
                    <a:gd name="T23" fmla="*/ 2 h 210"/>
                    <a:gd name="T24" fmla="*/ 2 w 105"/>
                    <a:gd name="T25" fmla="*/ 10 h 210"/>
                    <a:gd name="T26" fmla="*/ 0 w 105"/>
                    <a:gd name="T27" fmla="*/ 27 h 210"/>
                    <a:gd name="T28" fmla="*/ 6 w 105"/>
                    <a:gd name="T29" fmla="*/ 37 h 210"/>
                    <a:gd name="T30" fmla="*/ 18 w 105"/>
                    <a:gd name="T31" fmla="*/ 58 h 210"/>
                    <a:gd name="T32" fmla="*/ 14 w 105"/>
                    <a:gd name="T33" fmla="*/ 68 h 210"/>
                    <a:gd name="T34" fmla="*/ 14 w 105"/>
                    <a:gd name="T35" fmla="*/ 80 h 210"/>
                    <a:gd name="T36" fmla="*/ 27 w 105"/>
                    <a:gd name="T37" fmla="*/ 97 h 210"/>
                    <a:gd name="T38" fmla="*/ 33 w 105"/>
                    <a:gd name="T39" fmla="*/ 118 h 210"/>
                    <a:gd name="T40" fmla="*/ 25 w 105"/>
                    <a:gd name="T41" fmla="*/ 144 h 210"/>
                    <a:gd name="T42" fmla="*/ 25 w 105"/>
                    <a:gd name="T43" fmla="*/ 155 h 210"/>
                    <a:gd name="T44" fmla="*/ 21 w 105"/>
                    <a:gd name="T45" fmla="*/ 169 h 210"/>
                    <a:gd name="T46" fmla="*/ 23 w 105"/>
                    <a:gd name="T47" fmla="*/ 175 h 210"/>
                    <a:gd name="T48" fmla="*/ 29 w 105"/>
                    <a:gd name="T49" fmla="*/ 175 h 210"/>
                    <a:gd name="T50" fmla="*/ 39 w 105"/>
                    <a:gd name="T51" fmla="*/ 188 h 210"/>
                    <a:gd name="T52" fmla="*/ 41 w 105"/>
                    <a:gd name="T53" fmla="*/ 194 h 210"/>
                    <a:gd name="T54" fmla="*/ 49 w 105"/>
                    <a:gd name="T55" fmla="*/ 196 h 210"/>
                    <a:gd name="T56" fmla="*/ 58 w 105"/>
                    <a:gd name="T57" fmla="*/ 208 h 210"/>
                    <a:gd name="T58" fmla="*/ 68 w 105"/>
                    <a:gd name="T59" fmla="*/ 208 h 210"/>
                    <a:gd name="T60" fmla="*/ 62 w 105"/>
                    <a:gd name="T61" fmla="*/ 194 h 210"/>
                    <a:gd name="T62" fmla="*/ 47 w 105"/>
                    <a:gd name="T63" fmla="*/ 186 h 210"/>
                    <a:gd name="T64" fmla="*/ 47 w 105"/>
                    <a:gd name="T65" fmla="*/ 186 h 210"/>
                    <a:gd name="T66" fmla="*/ 43 w 105"/>
                    <a:gd name="T67" fmla="*/ 165 h 210"/>
                    <a:gd name="T68" fmla="*/ 35 w 105"/>
                    <a:gd name="T69" fmla="*/ 161 h 210"/>
                    <a:gd name="T70" fmla="*/ 31 w 105"/>
                    <a:gd name="T71" fmla="*/ 151 h 210"/>
                    <a:gd name="T72" fmla="*/ 35 w 105"/>
                    <a:gd name="T73" fmla="*/ 130 h 210"/>
                    <a:gd name="T74" fmla="*/ 39 w 105"/>
                    <a:gd name="T75" fmla="*/ 109 h 210"/>
                    <a:gd name="T76" fmla="*/ 43 w 105"/>
                    <a:gd name="T77" fmla="*/ 95 h 210"/>
                    <a:gd name="T78" fmla="*/ 49 w 105"/>
                    <a:gd name="T79" fmla="*/ 103 h 210"/>
                    <a:gd name="T80" fmla="*/ 58 w 105"/>
                    <a:gd name="T81" fmla="*/ 111 h 210"/>
                    <a:gd name="T82" fmla="*/ 68 w 105"/>
                    <a:gd name="T83" fmla="*/ 116 h 210"/>
                    <a:gd name="T84" fmla="*/ 74 w 105"/>
                    <a:gd name="T85" fmla="*/ 120 h 210"/>
                    <a:gd name="T86" fmla="*/ 76 w 105"/>
                    <a:gd name="T87" fmla="*/ 122 h 21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5"/>
                    <a:gd name="T133" fmla="*/ 0 h 210"/>
                    <a:gd name="T134" fmla="*/ 105 w 105"/>
                    <a:gd name="T135" fmla="*/ 210 h 21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5" h="210">
                      <a:moveTo>
                        <a:pt x="72" y="113"/>
                      </a:moveTo>
                      <a:lnTo>
                        <a:pt x="68" y="107"/>
                      </a:lnTo>
                      <a:lnTo>
                        <a:pt x="68" y="97"/>
                      </a:lnTo>
                      <a:lnTo>
                        <a:pt x="70" y="95"/>
                      </a:lnTo>
                      <a:lnTo>
                        <a:pt x="80" y="85"/>
                      </a:lnTo>
                      <a:lnTo>
                        <a:pt x="87" y="87"/>
                      </a:lnTo>
                      <a:lnTo>
                        <a:pt x="97" y="85"/>
                      </a:lnTo>
                      <a:lnTo>
                        <a:pt x="101" y="87"/>
                      </a:lnTo>
                      <a:lnTo>
                        <a:pt x="105" y="85"/>
                      </a:lnTo>
                      <a:lnTo>
                        <a:pt x="103" y="74"/>
                      </a:lnTo>
                      <a:lnTo>
                        <a:pt x="105" y="70"/>
                      </a:lnTo>
                      <a:lnTo>
                        <a:pt x="103" y="62"/>
                      </a:lnTo>
                      <a:lnTo>
                        <a:pt x="99" y="62"/>
                      </a:lnTo>
                      <a:lnTo>
                        <a:pt x="91" y="52"/>
                      </a:lnTo>
                      <a:lnTo>
                        <a:pt x="91" y="41"/>
                      </a:lnTo>
                      <a:lnTo>
                        <a:pt x="84" y="35"/>
                      </a:lnTo>
                      <a:lnTo>
                        <a:pt x="80" y="31"/>
                      </a:lnTo>
                      <a:lnTo>
                        <a:pt x="70" y="29"/>
                      </a:lnTo>
                      <a:lnTo>
                        <a:pt x="68" y="35"/>
                      </a:lnTo>
                      <a:lnTo>
                        <a:pt x="64" y="37"/>
                      </a:lnTo>
                      <a:lnTo>
                        <a:pt x="60" y="37"/>
                      </a:lnTo>
                      <a:lnTo>
                        <a:pt x="58" y="35"/>
                      </a:lnTo>
                      <a:lnTo>
                        <a:pt x="56" y="33"/>
                      </a:lnTo>
                      <a:lnTo>
                        <a:pt x="51" y="35"/>
                      </a:lnTo>
                      <a:lnTo>
                        <a:pt x="45" y="41"/>
                      </a:lnTo>
                      <a:lnTo>
                        <a:pt x="41" y="41"/>
                      </a:lnTo>
                      <a:lnTo>
                        <a:pt x="41" y="37"/>
                      </a:lnTo>
                      <a:lnTo>
                        <a:pt x="45" y="31"/>
                      </a:lnTo>
                      <a:lnTo>
                        <a:pt x="43" y="23"/>
                      </a:lnTo>
                      <a:lnTo>
                        <a:pt x="43" y="21"/>
                      </a:lnTo>
                      <a:lnTo>
                        <a:pt x="43" y="12"/>
                      </a:lnTo>
                      <a:lnTo>
                        <a:pt x="33" y="10"/>
                      </a:lnTo>
                      <a:lnTo>
                        <a:pt x="33" y="6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3" y="2"/>
                      </a:lnTo>
                      <a:lnTo>
                        <a:pt x="21" y="8"/>
                      </a:lnTo>
                      <a:lnTo>
                        <a:pt x="10" y="12"/>
                      </a:lnTo>
                      <a:lnTo>
                        <a:pt x="2" y="10"/>
                      </a:lnTo>
                      <a:lnTo>
                        <a:pt x="0" y="17"/>
                      </a:lnTo>
                      <a:lnTo>
                        <a:pt x="2" y="25"/>
                      </a:lnTo>
                      <a:lnTo>
                        <a:pt x="0" y="27"/>
                      </a:lnTo>
                      <a:lnTo>
                        <a:pt x="4" y="29"/>
                      </a:lnTo>
                      <a:lnTo>
                        <a:pt x="4" y="33"/>
                      </a:lnTo>
                      <a:lnTo>
                        <a:pt x="6" y="37"/>
                      </a:lnTo>
                      <a:lnTo>
                        <a:pt x="14" y="52"/>
                      </a:lnTo>
                      <a:lnTo>
                        <a:pt x="14" y="58"/>
                      </a:lnTo>
                      <a:lnTo>
                        <a:pt x="18" y="58"/>
                      </a:lnTo>
                      <a:lnTo>
                        <a:pt x="18" y="62"/>
                      </a:lnTo>
                      <a:lnTo>
                        <a:pt x="16" y="64"/>
                      </a:lnTo>
                      <a:lnTo>
                        <a:pt x="14" y="68"/>
                      </a:lnTo>
                      <a:lnTo>
                        <a:pt x="16" y="72"/>
                      </a:lnTo>
                      <a:lnTo>
                        <a:pt x="12" y="74"/>
                      </a:lnTo>
                      <a:lnTo>
                        <a:pt x="14" y="80"/>
                      </a:lnTo>
                      <a:lnTo>
                        <a:pt x="18" y="85"/>
                      </a:lnTo>
                      <a:lnTo>
                        <a:pt x="25" y="91"/>
                      </a:lnTo>
                      <a:lnTo>
                        <a:pt x="27" y="97"/>
                      </a:lnTo>
                      <a:lnTo>
                        <a:pt x="27" y="103"/>
                      </a:lnTo>
                      <a:lnTo>
                        <a:pt x="27" y="109"/>
                      </a:lnTo>
                      <a:lnTo>
                        <a:pt x="33" y="118"/>
                      </a:lnTo>
                      <a:lnTo>
                        <a:pt x="31" y="134"/>
                      </a:lnTo>
                      <a:lnTo>
                        <a:pt x="27" y="136"/>
                      </a:lnTo>
                      <a:lnTo>
                        <a:pt x="25" y="144"/>
                      </a:lnTo>
                      <a:lnTo>
                        <a:pt x="25" y="147"/>
                      </a:lnTo>
                      <a:lnTo>
                        <a:pt x="25" y="151"/>
                      </a:lnTo>
                      <a:lnTo>
                        <a:pt x="25" y="155"/>
                      </a:lnTo>
                      <a:lnTo>
                        <a:pt x="23" y="157"/>
                      </a:lnTo>
                      <a:lnTo>
                        <a:pt x="23" y="163"/>
                      </a:lnTo>
                      <a:lnTo>
                        <a:pt x="21" y="169"/>
                      </a:lnTo>
                      <a:lnTo>
                        <a:pt x="21" y="173"/>
                      </a:lnTo>
                      <a:lnTo>
                        <a:pt x="21" y="175"/>
                      </a:lnTo>
                      <a:lnTo>
                        <a:pt x="23" y="175"/>
                      </a:lnTo>
                      <a:lnTo>
                        <a:pt x="23" y="171"/>
                      </a:lnTo>
                      <a:lnTo>
                        <a:pt x="27" y="171"/>
                      </a:lnTo>
                      <a:lnTo>
                        <a:pt x="29" y="175"/>
                      </a:lnTo>
                      <a:lnTo>
                        <a:pt x="33" y="184"/>
                      </a:lnTo>
                      <a:lnTo>
                        <a:pt x="33" y="182"/>
                      </a:lnTo>
                      <a:lnTo>
                        <a:pt x="39" y="188"/>
                      </a:lnTo>
                      <a:lnTo>
                        <a:pt x="43" y="190"/>
                      </a:lnTo>
                      <a:lnTo>
                        <a:pt x="41" y="194"/>
                      </a:lnTo>
                      <a:lnTo>
                        <a:pt x="47" y="198"/>
                      </a:lnTo>
                      <a:lnTo>
                        <a:pt x="49" y="196"/>
                      </a:lnTo>
                      <a:lnTo>
                        <a:pt x="54" y="200"/>
                      </a:lnTo>
                      <a:lnTo>
                        <a:pt x="60" y="202"/>
                      </a:lnTo>
                      <a:lnTo>
                        <a:pt x="58" y="208"/>
                      </a:lnTo>
                      <a:lnTo>
                        <a:pt x="62" y="210"/>
                      </a:lnTo>
                      <a:lnTo>
                        <a:pt x="64" y="208"/>
                      </a:lnTo>
                      <a:lnTo>
                        <a:pt x="68" y="208"/>
                      </a:lnTo>
                      <a:lnTo>
                        <a:pt x="70" y="204"/>
                      </a:lnTo>
                      <a:lnTo>
                        <a:pt x="68" y="200"/>
                      </a:lnTo>
                      <a:lnTo>
                        <a:pt x="62" y="194"/>
                      </a:lnTo>
                      <a:lnTo>
                        <a:pt x="56" y="194"/>
                      </a:lnTo>
                      <a:lnTo>
                        <a:pt x="49" y="188"/>
                      </a:lnTo>
                      <a:lnTo>
                        <a:pt x="47" y="186"/>
                      </a:lnTo>
                      <a:lnTo>
                        <a:pt x="45" y="182"/>
                      </a:lnTo>
                      <a:lnTo>
                        <a:pt x="45" y="180"/>
                      </a:lnTo>
                      <a:lnTo>
                        <a:pt x="47" y="186"/>
                      </a:lnTo>
                      <a:lnTo>
                        <a:pt x="47" y="175"/>
                      </a:lnTo>
                      <a:lnTo>
                        <a:pt x="45" y="173"/>
                      </a:lnTo>
                      <a:lnTo>
                        <a:pt x="43" y="165"/>
                      </a:lnTo>
                      <a:lnTo>
                        <a:pt x="41" y="159"/>
                      </a:lnTo>
                      <a:lnTo>
                        <a:pt x="37" y="159"/>
                      </a:lnTo>
                      <a:lnTo>
                        <a:pt x="35" y="161"/>
                      </a:lnTo>
                      <a:lnTo>
                        <a:pt x="33" y="161"/>
                      </a:lnTo>
                      <a:lnTo>
                        <a:pt x="33" y="157"/>
                      </a:lnTo>
                      <a:lnTo>
                        <a:pt x="31" y="151"/>
                      </a:lnTo>
                      <a:lnTo>
                        <a:pt x="31" y="144"/>
                      </a:lnTo>
                      <a:lnTo>
                        <a:pt x="35" y="136"/>
                      </a:lnTo>
                      <a:lnTo>
                        <a:pt x="35" y="130"/>
                      </a:lnTo>
                      <a:lnTo>
                        <a:pt x="41" y="120"/>
                      </a:lnTo>
                      <a:lnTo>
                        <a:pt x="41" y="113"/>
                      </a:lnTo>
                      <a:lnTo>
                        <a:pt x="39" y="109"/>
                      </a:lnTo>
                      <a:lnTo>
                        <a:pt x="41" y="103"/>
                      </a:lnTo>
                      <a:lnTo>
                        <a:pt x="39" y="99"/>
                      </a:lnTo>
                      <a:lnTo>
                        <a:pt x="43" y="95"/>
                      </a:lnTo>
                      <a:lnTo>
                        <a:pt x="49" y="97"/>
                      </a:lnTo>
                      <a:lnTo>
                        <a:pt x="49" y="99"/>
                      </a:lnTo>
                      <a:lnTo>
                        <a:pt x="49" y="103"/>
                      </a:lnTo>
                      <a:lnTo>
                        <a:pt x="49" y="109"/>
                      </a:lnTo>
                      <a:lnTo>
                        <a:pt x="51" y="111"/>
                      </a:lnTo>
                      <a:lnTo>
                        <a:pt x="58" y="111"/>
                      </a:lnTo>
                      <a:lnTo>
                        <a:pt x="62" y="111"/>
                      </a:lnTo>
                      <a:lnTo>
                        <a:pt x="64" y="113"/>
                      </a:lnTo>
                      <a:lnTo>
                        <a:pt x="68" y="116"/>
                      </a:lnTo>
                      <a:lnTo>
                        <a:pt x="68" y="118"/>
                      </a:lnTo>
                      <a:lnTo>
                        <a:pt x="72" y="120"/>
                      </a:lnTo>
                      <a:lnTo>
                        <a:pt x="74" y="120"/>
                      </a:lnTo>
                      <a:lnTo>
                        <a:pt x="76" y="124"/>
                      </a:lnTo>
                      <a:lnTo>
                        <a:pt x="78" y="128"/>
                      </a:lnTo>
                      <a:lnTo>
                        <a:pt x="76" y="122"/>
                      </a:lnTo>
                      <a:lnTo>
                        <a:pt x="72" y="1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37" name="Freeform 326"/>
                <p:cNvSpPr>
                  <a:spLocks noChangeAspect="1"/>
                </p:cNvSpPr>
                <p:nvPr/>
              </p:nvSpPr>
              <p:spPr bwMode="gray">
                <a:xfrm>
                  <a:off x="3120" y="1425"/>
                  <a:ext cx="100" cy="293"/>
                </a:xfrm>
                <a:custGeom>
                  <a:avLst/>
                  <a:gdLst>
                    <a:gd name="T0" fmla="*/ 97 w 107"/>
                    <a:gd name="T1" fmla="*/ 222 h 260"/>
                    <a:gd name="T2" fmla="*/ 95 w 107"/>
                    <a:gd name="T3" fmla="*/ 204 h 260"/>
                    <a:gd name="T4" fmla="*/ 82 w 107"/>
                    <a:gd name="T5" fmla="*/ 187 h 260"/>
                    <a:gd name="T6" fmla="*/ 86 w 107"/>
                    <a:gd name="T7" fmla="*/ 177 h 260"/>
                    <a:gd name="T8" fmla="*/ 84 w 107"/>
                    <a:gd name="T9" fmla="*/ 171 h 260"/>
                    <a:gd name="T10" fmla="*/ 74 w 107"/>
                    <a:gd name="T11" fmla="*/ 146 h 260"/>
                    <a:gd name="T12" fmla="*/ 72 w 107"/>
                    <a:gd name="T13" fmla="*/ 138 h 260"/>
                    <a:gd name="T14" fmla="*/ 80 w 107"/>
                    <a:gd name="T15" fmla="*/ 125 h 260"/>
                    <a:gd name="T16" fmla="*/ 97 w 107"/>
                    <a:gd name="T17" fmla="*/ 113 h 260"/>
                    <a:gd name="T18" fmla="*/ 103 w 107"/>
                    <a:gd name="T19" fmla="*/ 99 h 260"/>
                    <a:gd name="T20" fmla="*/ 95 w 107"/>
                    <a:gd name="T21" fmla="*/ 94 h 260"/>
                    <a:gd name="T22" fmla="*/ 82 w 107"/>
                    <a:gd name="T23" fmla="*/ 84 h 260"/>
                    <a:gd name="T24" fmla="*/ 76 w 107"/>
                    <a:gd name="T25" fmla="*/ 74 h 260"/>
                    <a:gd name="T26" fmla="*/ 66 w 107"/>
                    <a:gd name="T27" fmla="*/ 61 h 260"/>
                    <a:gd name="T28" fmla="*/ 60 w 107"/>
                    <a:gd name="T29" fmla="*/ 59 h 260"/>
                    <a:gd name="T30" fmla="*/ 60 w 107"/>
                    <a:gd name="T31" fmla="*/ 45 h 260"/>
                    <a:gd name="T32" fmla="*/ 68 w 107"/>
                    <a:gd name="T33" fmla="*/ 31 h 260"/>
                    <a:gd name="T34" fmla="*/ 64 w 107"/>
                    <a:gd name="T35" fmla="*/ 14 h 260"/>
                    <a:gd name="T36" fmla="*/ 49 w 107"/>
                    <a:gd name="T37" fmla="*/ 0 h 260"/>
                    <a:gd name="T38" fmla="*/ 43 w 107"/>
                    <a:gd name="T39" fmla="*/ 16 h 260"/>
                    <a:gd name="T40" fmla="*/ 22 w 107"/>
                    <a:gd name="T41" fmla="*/ 28 h 260"/>
                    <a:gd name="T42" fmla="*/ 22 w 107"/>
                    <a:gd name="T43" fmla="*/ 49 h 260"/>
                    <a:gd name="T44" fmla="*/ 8 w 107"/>
                    <a:gd name="T45" fmla="*/ 61 h 260"/>
                    <a:gd name="T46" fmla="*/ 8 w 107"/>
                    <a:gd name="T47" fmla="*/ 78 h 260"/>
                    <a:gd name="T48" fmla="*/ 4 w 107"/>
                    <a:gd name="T49" fmla="*/ 101 h 260"/>
                    <a:gd name="T50" fmla="*/ 2 w 107"/>
                    <a:gd name="T51" fmla="*/ 105 h 260"/>
                    <a:gd name="T52" fmla="*/ 8 w 107"/>
                    <a:gd name="T53" fmla="*/ 115 h 260"/>
                    <a:gd name="T54" fmla="*/ 16 w 107"/>
                    <a:gd name="T55" fmla="*/ 121 h 260"/>
                    <a:gd name="T56" fmla="*/ 22 w 107"/>
                    <a:gd name="T57" fmla="*/ 125 h 260"/>
                    <a:gd name="T58" fmla="*/ 22 w 107"/>
                    <a:gd name="T59" fmla="*/ 127 h 260"/>
                    <a:gd name="T60" fmla="*/ 25 w 107"/>
                    <a:gd name="T61" fmla="*/ 134 h 260"/>
                    <a:gd name="T62" fmla="*/ 25 w 107"/>
                    <a:gd name="T63" fmla="*/ 127 h 260"/>
                    <a:gd name="T64" fmla="*/ 31 w 107"/>
                    <a:gd name="T65" fmla="*/ 144 h 260"/>
                    <a:gd name="T66" fmla="*/ 33 w 107"/>
                    <a:gd name="T67" fmla="*/ 158 h 260"/>
                    <a:gd name="T68" fmla="*/ 33 w 107"/>
                    <a:gd name="T69" fmla="*/ 177 h 260"/>
                    <a:gd name="T70" fmla="*/ 37 w 107"/>
                    <a:gd name="T71" fmla="*/ 177 h 260"/>
                    <a:gd name="T72" fmla="*/ 45 w 107"/>
                    <a:gd name="T73" fmla="*/ 179 h 260"/>
                    <a:gd name="T74" fmla="*/ 53 w 107"/>
                    <a:gd name="T75" fmla="*/ 171 h 260"/>
                    <a:gd name="T76" fmla="*/ 60 w 107"/>
                    <a:gd name="T77" fmla="*/ 167 h 260"/>
                    <a:gd name="T78" fmla="*/ 62 w 107"/>
                    <a:gd name="T79" fmla="*/ 156 h 260"/>
                    <a:gd name="T80" fmla="*/ 68 w 107"/>
                    <a:gd name="T81" fmla="*/ 160 h 260"/>
                    <a:gd name="T82" fmla="*/ 76 w 107"/>
                    <a:gd name="T83" fmla="*/ 175 h 260"/>
                    <a:gd name="T84" fmla="*/ 80 w 107"/>
                    <a:gd name="T85" fmla="*/ 200 h 260"/>
                    <a:gd name="T86" fmla="*/ 84 w 107"/>
                    <a:gd name="T87" fmla="*/ 206 h 260"/>
                    <a:gd name="T88" fmla="*/ 93 w 107"/>
                    <a:gd name="T89" fmla="*/ 224 h 260"/>
                    <a:gd name="T90" fmla="*/ 95 w 107"/>
                    <a:gd name="T91" fmla="*/ 237 h 260"/>
                    <a:gd name="T92" fmla="*/ 93 w 107"/>
                    <a:gd name="T93" fmla="*/ 247 h 260"/>
                    <a:gd name="T94" fmla="*/ 95 w 107"/>
                    <a:gd name="T95" fmla="*/ 257 h 26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07"/>
                    <a:gd name="T145" fmla="*/ 0 h 260"/>
                    <a:gd name="T146" fmla="*/ 107 w 107"/>
                    <a:gd name="T147" fmla="*/ 260 h 26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07" h="260">
                      <a:moveTo>
                        <a:pt x="101" y="247"/>
                      </a:moveTo>
                      <a:lnTo>
                        <a:pt x="103" y="231"/>
                      </a:lnTo>
                      <a:lnTo>
                        <a:pt x="97" y="222"/>
                      </a:lnTo>
                      <a:lnTo>
                        <a:pt x="97" y="216"/>
                      </a:lnTo>
                      <a:lnTo>
                        <a:pt x="97" y="210"/>
                      </a:lnTo>
                      <a:lnTo>
                        <a:pt x="95" y="204"/>
                      </a:lnTo>
                      <a:lnTo>
                        <a:pt x="88" y="198"/>
                      </a:lnTo>
                      <a:lnTo>
                        <a:pt x="84" y="193"/>
                      </a:lnTo>
                      <a:lnTo>
                        <a:pt x="82" y="187"/>
                      </a:lnTo>
                      <a:lnTo>
                        <a:pt x="86" y="185"/>
                      </a:lnTo>
                      <a:lnTo>
                        <a:pt x="84" y="181"/>
                      </a:lnTo>
                      <a:lnTo>
                        <a:pt x="86" y="177"/>
                      </a:lnTo>
                      <a:lnTo>
                        <a:pt x="88" y="175"/>
                      </a:lnTo>
                      <a:lnTo>
                        <a:pt x="88" y="171"/>
                      </a:lnTo>
                      <a:lnTo>
                        <a:pt x="84" y="171"/>
                      </a:lnTo>
                      <a:lnTo>
                        <a:pt x="84" y="165"/>
                      </a:lnTo>
                      <a:lnTo>
                        <a:pt x="76" y="150"/>
                      </a:lnTo>
                      <a:lnTo>
                        <a:pt x="74" y="146"/>
                      </a:lnTo>
                      <a:lnTo>
                        <a:pt x="74" y="142"/>
                      </a:lnTo>
                      <a:lnTo>
                        <a:pt x="70" y="140"/>
                      </a:lnTo>
                      <a:lnTo>
                        <a:pt x="72" y="138"/>
                      </a:lnTo>
                      <a:lnTo>
                        <a:pt x="70" y="130"/>
                      </a:lnTo>
                      <a:lnTo>
                        <a:pt x="72" y="123"/>
                      </a:lnTo>
                      <a:lnTo>
                        <a:pt x="80" y="125"/>
                      </a:lnTo>
                      <a:lnTo>
                        <a:pt x="91" y="121"/>
                      </a:lnTo>
                      <a:lnTo>
                        <a:pt x="93" y="115"/>
                      </a:lnTo>
                      <a:lnTo>
                        <a:pt x="97" y="113"/>
                      </a:lnTo>
                      <a:lnTo>
                        <a:pt x="99" y="109"/>
                      </a:lnTo>
                      <a:lnTo>
                        <a:pt x="103" y="105"/>
                      </a:lnTo>
                      <a:lnTo>
                        <a:pt x="103" y="99"/>
                      </a:lnTo>
                      <a:lnTo>
                        <a:pt x="107" y="97"/>
                      </a:lnTo>
                      <a:lnTo>
                        <a:pt x="97" y="94"/>
                      </a:lnTo>
                      <a:lnTo>
                        <a:pt x="95" y="94"/>
                      </a:lnTo>
                      <a:lnTo>
                        <a:pt x="91" y="90"/>
                      </a:lnTo>
                      <a:lnTo>
                        <a:pt x="82" y="88"/>
                      </a:lnTo>
                      <a:lnTo>
                        <a:pt x="82" y="84"/>
                      </a:lnTo>
                      <a:lnTo>
                        <a:pt x="82" y="80"/>
                      </a:lnTo>
                      <a:lnTo>
                        <a:pt x="82" y="76"/>
                      </a:lnTo>
                      <a:lnTo>
                        <a:pt x="76" y="74"/>
                      </a:lnTo>
                      <a:lnTo>
                        <a:pt x="74" y="66"/>
                      </a:lnTo>
                      <a:lnTo>
                        <a:pt x="76" y="61"/>
                      </a:lnTo>
                      <a:lnTo>
                        <a:pt x="66" y="61"/>
                      </a:lnTo>
                      <a:lnTo>
                        <a:pt x="62" y="64"/>
                      </a:lnTo>
                      <a:lnTo>
                        <a:pt x="60" y="64"/>
                      </a:lnTo>
                      <a:lnTo>
                        <a:pt x="60" y="59"/>
                      </a:lnTo>
                      <a:lnTo>
                        <a:pt x="55" y="55"/>
                      </a:lnTo>
                      <a:lnTo>
                        <a:pt x="55" y="53"/>
                      </a:lnTo>
                      <a:lnTo>
                        <a:pt x="60" y="45"/>
                      </a:lnTo>
                      <a:lnTo>
                        <a:pt x="68" y="37"/>
                      </a:lnTo>
                      <a:lnTo>
                        <a:pt x="66" y="33"/>
                      </a:lnTo>
                      <a:lnTo>
                        <a:pt x="68" y="31"/>
                      </a:lnTo>
                      <a:lnTo>
                        <a:pt x="66" y="22"/>
                      </a:lnTo>
                      <a:lnTo>
                        <a:pt x="66" y="20"/>
                      </a:lnTo>
                      <a:lnTo>
                        <a:pt x="64" y="14"/>
                      </a:lnTo>
                      <a:lnTo>
                        <a:pt x="60" y="12"/>
                      </a:lnTo>
                      <a:lnTo>
                        <a:pt x="55" y="4"/>
                      </a:lnTo>
                      <a:lnTo>
                        <a:pt x="49" y="0"/>
                      </a:lnTo>
                      <a:lnTo>
                        <a:pt x="47" y="2"/>
                      </a:lnTo>
                      <a:lnTo>
                        <a:pt x="43" y="12"/>
                      </a:lnTo>
                      <a:lnTo>
                        <a:pt x="43" y="16"/>
                      </a:lnTo>
                      <a:lnTo>
                        <a:pt x="37" y="16"/>
                      </a:lnTo>
                      <a:lnTo>
                        <a:pt x="29" y="22"/>
                      </a:lnTo>
                      <a:lnTo>
                        <a:pt x="22" y="28"/>
                      </a:lnTo>
                      <a:lnTo>
                        <a:pt x="25" y="35"/>
                      </a:lnTo>
                      <a:lnTo>
                        <a:pt x="20" y="43"/>
                      </a:lnTo>
                      <a:lnTo>
                        <a:pt x="22" y="49"/>
                      </a:lnTo>
                      <a:lnTo>
                        <a:pt x="16" y="64"/>
                      </a:lnTo>
                      <a:lnTo>
                        <a:pt x="12" y="64"/>
                      </a:lnTo>
                      <a:lnTo>
                        <a:pt x="8" y="61"/>
                      </a:lnTo>
                      <a:lnTo>
                        <a:pt x="10" y="70"/>
                      </a:lnTo>
                      <a:lnTo>
                        <a:pt x="10" y="76"/>
                      </a:lnTo>
                      <a:lnTo>
                        <a:pt x="8" y="78"/>
                      </a:lnTo>
                      <a:lnTo>
                        <a:pt x="8" y="92"/>
                      </a:lnTo>
                      <a:lnTo>
                        <a:pt x="2" y="92"/>
                      </a:lnTo>
                      <a:lnTo>
                        <a:pt x="4" y="101"/>
                      </a:lnTo>
                      <a:lnTo>
                        <a:pt x="2" y="101"/>
                      </a:lnTo>
                      <a:lnTo>
                        <a:pt x="0" y="103"/>
                      </a:lnTo>
                      <a:lnTo>
                        <a:pt x="2" y="105"/>
                      </a:lnTo>
                      <a:lnTo>
                        <a:pt x="2" y="107"/>
                      </a:lnTo>
                      <a:lnTo>
                        <a:pt x="4" y="111"/>
                      </a:lnTo>
                      <a:lnTo>
                        <a:pt x="8" y="115"/>
                      </a:lnTo>
                      <a:lnTo>
                        <a:pt x="10" y="115"/>
                      </a:lnTo>
                      <a:lnTo>
                        <a:pt x="14" y="119"/>
                      </a:lnTo>
                      <a:lnTo>
                        <a:pt x="16" y="121"/>
                      </a:lnTo>
                      <a:lnTo>
                        <a:pt x="18" y="121"/>
                      </a:lnTo>
                      <a:lnTo>
                        <a:pt x="22" y="121"/>
                      </a:lnTo>
                      <a:lnTo>
                        <a:pt x="22" y="125"/>
                      </a:lnTo>
                      <a:lnTo>
                        <a:pt x="20" y="125"/>
                      </a:lnTo>
                      <a:lnTo>
                        <a:pt x="22" y="127"/>
                      </a:lnTo>
                      <a:lnTo>
                        <a:pt x="18" y="127"/>
                      </a:lnTo>
                      <a:lnTo>
                        <a:pt x="18" y="130"/>
                      </a:lnTo>
                      <a:lnTo>
                        <a:pt x="25" y="134"/>
                      </a:lnTo>
                      <a:lnTo>
                        <a:pt x="25" y="132"/>
                      </a:lnTo>
                      <a:lnTo>
                        <a:pt x="25" y="130"/>
                      </a:lnTo>
                      <a:lnTo>
                        <a:pt x="25" y="127"/>
                      </a:lnTo>
                      <a:lnTo>
                        <a:pt x="27" y="130"/>
                      </a:lnTo>
                      <a:lnTo>
                        <a:pt x="27" y="136"/>
                      </a:lnTo>
                      <a:lnTo>
                        <a:pt x="31" y="144"/>
                      </a:lnTo>
                      <a:lnTo>
                        <a:pt x="31" y="146"/>
                      </a:lnTo>
                      <a:lnTo>
                        <a:pt x="33" y="152"/>
                      </a:lnTo>
                      <a:lnTo>
                        <a:pt x="33" y="158"/>
                      </a:lnTo>
                      <a:lnTo>
                        <a:pt x="33" y="167"/>
                      </a:lnTo>
                      <a:lnTo>
                        <a:pt x="33" y="169"/>
                      </a:lnTo>
                      <a:lnTo>
                        <a:pt x="33" y="177"/>
                      </a:lnTo>
                      <a:lnTo>
                        <a:pt x="37" y="171"/>
                      </a:lnTo>
                      <a:lnTo>
                        <a:pt x="35" y="177"/>
                      </a:lnTo>
                      <a:lnTo>
                        <a:pt x="37" y="177"/>
                      </a:lnTo>
                      <a:lnTo>
                        <a:pt x="41" y="179"/>
                      </a:lnTo>
                      <a:lnTo>
                        <a:pt x="43" y="177"/>
                      </a:lnTo>
                      <a:lnTo>
                        <a:pt x="45" y="179"/>
                      </a:lnTo>
                      <a:lnTo>
                        <a:pt x="49" y="177"/>
                      </a:lnTo>
                      <a:lnTo>
                        <a:pt x="51" y="173"/>
                      </a:lnTo>
                      <a:lnTo>
                        <a:pt x="53" y="171"/>
                      </a:lnTo>
                      <a:lnTo>
                        <a:pt x="55" y="169"/>
                      </a:lnTo>
                      <a:lnTo>
                        <a:pt x="55" y="167"/>
                      </a:lnTo>
                      <a:lnTo>
                        <a:pt x="60" y="167"/>
                      </a:lnTo>
                      <a:lnTo>
                        <a:pt x="62" y="165"/>
                      </a:lnTo>
                      <a:lnTo>
                        <a:pt x="62" y="158"/>
                      </a:lnTo>
                      <a:lnTo>
                        <a:pt x="62" y="156"/>
                      </a:lnTo>
                      <a:lnTo>
                        <a:pt x="64" y="154"/>
                      </a:lnTo>
                      <a:lnTo>
                        <a:pt x="64" y="158"/>
                      </a:lnTo>
                      <a:lnTo>
                        <a:pt x="68" y="160"/>
                      </a:lnTo>
                      <a:lnTo>
                        <a:pt x="70" y="169"/>
                      </a:lnTo>
                      <a:lnTo>
                        <a:pt x="74" y="173"/>
                      </a:lnTo>
                      <a:lnTo>
                        <a:pt x="76" y="175"/>
                      </a:lnTo>
                      <a:lnTo>
                        <a:pt x="76" y="185"/>
                      </a:lnTo>
                      <a:lnTo>
                        <a:pt x="80" y="193"/>
                      </a:lnTo>
                      <a:lnTo>
                        <a:pt x="80" y="200"/>
                      </a:lnTo>
                      <a:lnTo>
                        <a:pt x="82" y="204"/>
                      </a:lnTo>
                      <a:lnTo>
                        <a:pt x="84" y="212"/>
                      </a:lnTo>
                      <a:lnTo>
                        <a:pt x="84" y="206"/>
                      </a:lnTo>
                      <a:lnTo>
                        <a:pt x="88" y="214"/>
                      </a:lnTo>
                      <a:lnTo>
                        <a:pt x="93" y="218"/>
                      </a:lnTo>
                      <a:lnTo>
                        <a:pt x="93" y="224"/>
                      </a:lnTo>
                      <a:lnTo>
                        <a:pt x="91" y="226"/>
                      </a:lnTo>
                      <a:lnTo>
                        <a:pt x="91" y="235"/>
                      </a:lnTo>
                      <a:lnTo>
                        <a:pt x="95" y="237"/>
                      </a:lnTo>
                      <a:lnTo>
                        <a:pt x="95" y="239"/>
                      </a:lnTo>
                      <a:lnTo>
                        <a:pt x="93" y="241"/>
                      </a:lnTo>
                      <a:lnTo>
                        <a:pt x="93" y="247"/>
                      </a:lnTo>
                      <a:lnTo>
                        <a:pt x="91" y="251"/>
                      </a:lnTo>
                      <a:lnTo>
                        <a:pt x="93" y="260"/>
                      </a:lnTo>
                      <a:lnTo>
                        <a:pt x="95" y="257"/>
                      </a:lnTo>
                      <a:lnTo>
                        <a:pt x="97" y="249"/>
                      </a:lnTo>
                      <a:lnTo>
                        <a:pt x="101" y="24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38" name="Freeform 327"/>
                <p:cNvSpPr>
                  <a:spLocks noChangeAspect="1"/>
                </p:cNvSpPr>
                <p:nvPr/>
              </p:nvSpPr>
              <p:spPr bwMode="gray">
                <a:xfrm>
                  <a:off x="1261" y="2038"/>
                  <a:ext cx="146" cy="210"/>
                </a:xfrm>
                <a:custGeom>
                  <a:avLst/>
                  <a:gdLst>
                    <a:gd name="T0" fmla="*/ 14 w 159"/>
                    <a:gd name="T1" fmla="*/ 52 h 186"/>
                    <a:gd name="T2" fmla="*/ 14 w 159"/>
                    <a:gd name="T3" fmla="*/ 60 h 186"/>
                    <a:gd name="T4" fmla="*/ 10 w 159"/>
                    <a:gd name="T5" fmla="*/ 76 h 186"/>
                    <a:gd name="T6" fmla="*/ 17 w 159"/>
                    <a:gd name="T7" fmla="*/ 91 h 186"/>
                    <a:gd name="T8" fmla="*/ 14 w 159"/>
                    <a:gd name="T9" fmla="*/ 116 h 186"/>
                    <a:gd name="T10" fmla="*/ 25 w 159"/>
                    <a:gd name="T11" fmla="*/ 136 h 186"/>
                    <a:gd name="T12" fmla="*/ 25 w 159"/>
                    <a:gd name="T13" fmla="*/ 145 h 186"/>
                    <a:gd name="T14" fmla="*/ 27 w 159"/>
                    <a:gd name="T15" fmla="*/ 157 h 186"/>
                    <a:gd name="T16" fmla="*/ 37 w 159"/>
                    <a:gd name="T17" fmla="*/ 178 h 186"/>
                    <a:gd name="T18" fmla="*/ 47 w 159"/>
                    <a:gd name="T19" fmla="*/ 186 h 186"/>
                    <a:gd name="T20" fmla="*/ 52 w 159"/>
                    <a:gd name="T21" fmla="*/ 178 h 186"/>
                    <a:gd name="T22" fmla="*/ 56 w 159"/>
                    <a:gd name="T23" fmla="*/ 171 h 186"/>
                    <a:gd name="T24" fmla="*/ 64 w 159"/>
                    <a:gd name="T25" fmla="*/ 175 h 186"/>
                    <a:gd name="T26" fmla="*/ 76 w 159"/>
                    <a:gd name="T27" fmla="*/ 175 h 186"/>
                    <a:gd name="T28" fmla="*/ 83 w 159"/>
                    <a:gd name="T29" fmla="*/ 184 h 186"/>
                    <a:gd name="T30" fmla="*/ 93 w 159"/>
                    <a:gd name="T31" fmla="*/ 173 h 186"/>
                    <a:gd name="T32" fmla="*/ 101 w 159"/>
                    <a:gd name="T33" fmla="*/ 178 h 186"/>
                    <a:gd name="T34" fmla="*/ 103 w 159"/>
                    <a:gd name="T35" fmla="*/ 153 h 186"/>
                    <a:gd name="T36" fmla="*/ 130 w 159"/>
                    <a:gd name="T37" fmla="*/ 134 h 186"/>
                    <a:gd name="T38" fmla="*/ 153 w 159"/>
                    <a:gd name="T39" fmla="*/ 142 h 186"/>
                    <a:gd name="T40" fmla="*/ 155 w 159"/>
                    <a:gd name="T41" fmla="*/ 142 h 186"/>
                    <a:gd name="T42" fmla="*/ 159 w 159"/>
                    <a:gd name="T43" fmla="*/ 114 h 186"/>
                    <a:gd name="T44" fmla="*/ 146 w 159"/>
                    <a:gd name="T45" fmla="*/ 103 h 186"/>
                    <a:gd name="T46" fmla="*/ 149 w 159"/>
                    <a:gd name="T47" fmla="*/ 93 h 186"/>
                    <a:gd name="T48" fmla="*/ 136 w 159"/>
                    <a:gd name="T49" fmla="*/ 93 h 186"/>
                    <a:gd name="T50" fmla="*/ 122 w 159"/>
                    <a:gd name="T51" fmla="*/ 91 h 186"/>
                    <a:gd name="T52" fmla="*/ 120 w 159"/>
                    <a:gd name="T53" fmla="*/ 74 h 186"/>
                    <a:gd name="T54" fmla="*/ 116 w 159"/>
                    <a:gd name="T55" fmla="*/ 54 h 186"/>
                    <a:gd name="T56" fmla="*/ 109 w 159"/>
                    <a:gd name="T57" fmla="*/ 52 h 186"/>
                    <a:gd name="T58" fmla="*/ 101 w 159"/>
                    <a:gd name="T59" fmla="*/ 52 h 186"/>
                    <a:gd name="T60" fmla="*/ 85 w 159"/>
                    <a:gd name="T61" fmla="*/ 41 h 186"/>
                    <a:gd name="T62" fmla="*/ 76 w 159"/>
                    <a:gd name="T63" fmla="*/ 37 h 186"/>
                    <a:gd name="T64" fmla="*/ 62 w 159"/>
                    <a:gd name="T65" fmla="*/ 33 h 186"/>
                    <a:gd name="T66" fmla="*/ 56 w 159"/>
                    <a:gd name="T67" fmla="*/ 25 h 186"/>
                    <a:gd name="T68" fmla="*/ 54 w 159"/>
                    <a:gd name="T69" fmla="*/ 15 h 186"/>
                    <a:gd name="T70" fmla="*/ 52 w 159"/>
                    <a:gd name="T71" fmla="*/ 0 h 186"/>
                    <a:gd name="T72" fmla="*/ 35 w 159"/>
                    <a:gd name="T73" fmla="*/ 6 h 186"/>
                    <a:gd name="T74" fmla="*/ 17 w 159"/>
                    <a:gd name="T75" fmla="*/ 15 h 186"/>
                    <a:gd name="T76" fmla="*/ 12 w 159"/>
                    <a:gd name="T77" fmla="*/ 17 h 186"/>
                    <a:gd name="T78" fmla="*/ 0 w 159"/>
                    <a:gd name="T79" fmla="*/ 15 h 186"/>
                    <a:gd name="T80" fmla="*/ 14 w 159"/>
                    <a:gd name="T81" fmla="*/ 46 h 18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9"/>
                    <a:gd name="T124" fmla="*/ 0 h 186"/>
                    <a:gd name="T125" fmla="*/ 159 w 159"/>
                    <a:gd name="T126" fmla="*/ 186 h 18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9" h="186">
                      <a:moveTo>
                        <a:pt x="14" y="46"/>
                      </a:moveTo>
                      <a:lnTo>
                        <a:pt x="14" y="52"/>
                      </a:lnTo>
                      <a:lnTo>
                        <a:pt x="10" y="56"/>
                      </a:lnTo>
                      <a:lnTo>
                        <a:pt x="14" y="60"/>
                      </a:lnTo>
                      <a:lnTo>
                        <a:pt x="8" y="72"/>
                      </a:lnTo>
                      <a:lnTo>
                        <a:pt x="10" y="76"/>
                      </a:lnTo>
                      <a:lnTo>
                        <a:pt x="10" y="83"/>
                      </a:lnTo>
                      <a:lnTo>
                        <a:pt x="17" y="91"/>
                      </a:lnTo>
                      <a:lnTo>
                        <a:pt x="10" y="109"/>
                      </a:lnTo>
                      <a:lnTo>
                        <a:pt x="14" y="116"/>
                      </a:lnTo>
                      <a:lnTo>
                        <a:pt x="19" y="130"/>
                      </a:lnTo>
                      <a:lnTo>
                        <a:pt x="25" y="136"/>
                      </a:lnTo>
                      <a:lnTo>
                        <a:pt x="23" y="140"/>
                      </a:lnTo>
                      <a:lnTo>
                        <a:pt x="25" y="145"/>
                      </a:lnTo>
                      <a:lnTo>
                        <a:pt x="23" y="147"/>
                      </a:lnTo>
                      <a:lnTo>
                        <a:pt x="27" y="157"/>
                      </a:lnTo>
                      <a:lnTo>
                        <a:pt x="31" y="159"/>
                      </a:lnTo>
                      <a:lnTo>
                        <a:pt x="37" y="178"/>
                      </a:lnTo>
                      <a:lnTo>
                        <a:pt x="39" y="186"/>
                      </a:lnTo>
                      <a:lnTo>
                        <a:pt x="47" y="186"/>
                      </a:lnTo>
                      <a:lnTo>
                        <a:pt x="47" y="182"/>
                      </a:lnTo>
                      <a:lnTo>
                        <a:pt x="52" y="178"/>
                      </a:lnTo>
                      <a:lnTo>
                        <a:pt x="54" y="175"/>
                      </a:lnTo>
                      <a:lnTo>
                        <a:pt x="56" y="171"/>
                      </a:lnTo>
                      <a:lnTo>
                        <a:pt x="60" y="171"/>
                      </a:lnTo>
                      <a:lnTo>
                        <a:pt x="64" y="175"/>
                      </a:lnTo>
                      <a:lnTo>
                        <a:pt x="70" y="173"/>
                      </a:lnTo>
                      <a:lnTo>
                        <a:pt x="76" y="175"/>
                      </a:lnTo>
                      <a:lnTo>
                        <a:pt x="78" y="184"/>
                      </a:lnTo>
                      <a:lnTo>
                        <a:pt x="83" y="184"/>
                      </a:lnTo>
                      <a:lnTo>
                        <a:pt x="85" y="173"/>
                      </a:lnTo>
                      <a:lnTo>
                        <a:pt x="93" y="173"/>
                      </a:lnTo>
                      <a:lnTo>
                        <a:pt x="97" y="173"/>
                      </a:lnTo>
                      <a:lnTo>
                        <a:pt x="101" y="178"/>
                      </a:lnTo>
                      <a:lnTo>
                        <a:pt x="105" y="159"/>
                      </a:lnTo>
                      <a:lnTo>
                        <a:pt x="103" y="153"/>
                      </a:lnTo>
                      <a:lnTo>
                        <a:pt x="109" y="138"/>
                      </a:lnTo>
                      <a:lnTo>
                        <a:pt x="130" y="134"/>
                      </a:lnTo>
                      <a:lnTo>
                        <a:pt x="140" y="134"/>
                      </a:lnTo>
                      <a:lnTo>
                        <a:pt x="153" y="142"/>
                      </a:lnTo>
                      <a:lnTo>
                        <a:pt x="153" y="147"/>
                      </a:lnTo>
                      <a:lnTo>
                        <a:pt x="155" y="142"/>
                      </a:lnTo>
                      <a:lnTo>
                        <a:pt x="153" y="138"/>
                      </a:lnTo>
                      <a:lnTo>
                        <a:pt x="159" y="114"/>
                      </a:lnTo>
                      <a:lnTo>
                        <a:pt x="153" y="103"/>
                      </a:lnTo>
                      <a:lnTo>
                        <a:pt x="146" y="103"/>
                      </a:lnTo>
                      <a:lnTo>
                        <a:pt x="146" y="97"/>
                      </a:lnTo>
                      <a:lnTo>
                        <a:pt x="149" y="93"/>
                      </a:lnTo>
                      <a:lnTo>
                        <a:pt x="142" y="91"/>
                      </a:lnTo>
                      <a:lnTo>
                        <a:pt x="136" y="93"/>
                      </a:lnTo>
                      <a:lnTo>
                        <a:pt x="126" y="93"/>
                      </a:lnTo>
                      <a:lnTo>
                        <a:pt x="122" y="91"/>
                      </a:lnTo>
                      <a:lnTo>
                        <a:pt x="118" y="79"/>
                      </a:lnTo>
                      <a:lnTo>
                        <a:pt x="120" y="74"/>
                      </a:lnTo>
                      <a:lnTo>
                        <a:pt x="120" y="64"/>
                      </a:lnTo>
                      <a:lnTo>
                        <a:pt x="116" y="54"/>
                      </a:lnTo>
                      <a:lnTo>
                        <a:pt x="111" y="54"/>
                      </a:lnTo>
                      <a:lnTo>
                        <a:pt x="109" y="52"/>
                      </a:lnTo>
                      <a:lnTo>
                        <a:pt x="107" y="52"/>
                      </a:lnTo>
                      <a:lnTo>
                        <a:pt x="101" y="52"/>
                      </a:lnTo>
                      <a:lnTo>
                        <a:pt x="95" y="48"/>
                      </a:lnTo>
                      <a:lnTo>
                        <a:pt x="85" y="41"/>
                      </a:lnTo>
                      <a:lnTo>
                        <a:pt x="83" y="41"/>
                      </a:lnTo>
                      <a:lnTo>
                        <a:pt x="76" y="37"/>
                      </a:lnTo>
                      <a:lnTo>
                        <a:pt x="68" y="37"/>
                      </a:lnTo>
                      <a:lnTo>
                        <a:pt x="62" y="33"/>
                      </a:lnTo>
                      <a:lnTo>
                        <a:pt x="60" y="31"/>
                      </a:lnTo>
                      <a:lnTo>
                        <a:pt x="56" y="25"/>
                      </a:lnTo>
                      <a:lnTo>
                        <a:pt x="54" y="21"/>
                      </a:lnTo>
                      <a:lnTo>
                        <a:pt x="54" y="15"/>
                      </a:lnTo>
                      <a:lnTo>
                        <a:pt x="52" y="10"/>
                      </a:lnTo>
                      <a:lnTo>
                        <a:pt x="52" y="0"/>
                      </a:lnTo>
                      <a:lnTo>
                        <a:pt x="39" y="0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7" y="15"/>
                      </a:lnTo>
                      <a:lnTo>
                        <a:pt x="14" y="17"/>
                      </a:lnTo>
                      <a:lnTo>
                        <a:pt x="12" y="17"/>
                      </a:lnTo>
                      <a:lnTo>
                        <a:pt x="8" y="15"/>
                      </a:lnTo>
                      <a:lnTo>
                        <a:pt x="0" y="15"/>
                      </a:lnTo>
                      <a:lnTo>
                        <a:pt x="17" y="35"/>
                      </a:lnTo>
                      <a:lnTo>
                        <a:pt x="14" y="4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39" name="Freeform 328"/>
                <p:cNvSpPr>
                  <a:spLocks noChangeAspect="1"/>
                </p:cNvSpPr>
                <p:nvPr/>
              </p:nvSpPr>
              <p:spPr bwMode="gray">
                <a:xfrm>
                  <a:off x="1286" y="2231"/>
                  <a:ext cx="177" cy="481"/>
                </a:xfrm>
                <a:custGeom>
                  <a:avLst/>
                  <a:gdLst>
                    <a:gd name="T0" fmla="*/ 179 w 192"/>
                    <a:gd name="T1" fmla="*/ 81 h 427"/>
                    <a:gd name="T2" fmla="*/ 183 w 192"/>
                    <a:gd name="T3" fmla="*/ 54 h 427"/>
                    <a:gd name="T4" fmla="*/ 173 w 192"/>
                    <a:gd name="T5" fmla="*/ 70 h 427"/>
                    <a:gd name="T6" fmla="*/ 140 w 192"/>
                    <a:gd name="T7" fmla="*/ 77 h 427"/>
                    <a:gd name="T8" fmla="*/ 136 w 192"/>
                    <a:gd name="T9" fmla="*/ 44 h 427"/>
                    <a:gd name="T10" fmla="*/ 103 w 192"/>
                    <a:gd name="T11" fmla="*/ 31 h 427"/>
                    <a:gd name="T12" fmla="*/ 74 w 192"/>
                    <a:gd name="T13" fmla="*/ 7 h 427"/>
                    <a:gd name="T14" fmla="*/ 56 w 192"/>
                    <a:gd name="T15" fmla="*/ 13 h 427"/>
                    <a:gd name="T16" fmla="*/ 37 w 192"/>
                    <a:gd name="T17" fmla="*/ 4 h 427"/>
                    <a:gd name="T18" fmla="*/ 25 w 192"/>
                    <a:gd name="T19" fmla="*/ 7 h 427"/>
                    <a:gd name="T20" fmla="*/ 20 w 192"/>
                    <a:gd name="T21" fmla="*/ 31 h 427"/>
                    <a:gd name="T22" fmla="*/ 8 w 192"/>
                    <a:gd name="T23" fmla="*/ 50 h 427"/>
                    <a:gd name="T24" fmla="*/ 12 w 192"/>
                    <a:gd name="T25" fmla="*/ 68 h 427"/>
                    <a:gd name="T26" fmla="*/ 8 w 192"/>
                    <a:gd name="T27" fmla="*/ 89 h 427"/>
                    <a:gd name="T28" fmla="*/ 4 w 192"/>
                    <a:gd name="T29" fmla="*/ 116 h 427"/>
                    <a:gd name="T30" fmla="*/ 10 w 192"/>
                    <a:gd name="T31" fmla="*/ 153 h 427"/>
                    <a:gd name="T32" fmla="*/ 16 w 192"/>
                    <a:gd name="T33" fmla="*/ 176 h 427"/>
                    <a:gd name="T34" fmla="*/ 18 w 192"/>
                    <a:gd name="T35" fmla="*/ 205 h 427"/>
                    <a:gd name="T36" fmla="*/ 16 w 192"/>
                    <a:gd name="T37" fmla="*/ 223 h 427"/>
                    <a:gd name="T38" fmla="*/ 20 w 192"/>
                    <a:gd name="T39" fmla="*/ 246 h 427"/>
                    <a:gd name="T40" fmla="*/ 25 w 192"/>
                    <a:gd name="T41" fmla="*/ 275 h 427"/>
                    <a:gd name="T42" fmla="*/ 35 w 192"/>
                    <a:gd name="T43" fmla="*/ 301 h 427"/>
                    <a:gd name="T44" fmla="*/ 51 w 192"/>
                    <a:gd name="T45" fmla="*/ 322 h 427"/>
                    <a:gd name="T46" fmla="*/ 53 w 192"/>
                    <a:gd name="T47" fmla="*/ 349 h 427"/>
                    <a:gd name="T48" fmla="*/ 60 w 192"/>
                    <a:gd name="T49" fmla="*/ 382 h 427"/>
                    <a:gd name="T50" fmla="*/ 78 w 192"/>
                    <a:gd name="T51" fmla="*/ 413 h 427"/>
                    <a:gd name="T52" fmla="*/ 86 w 192"/>
                    <a:gd name="T53" fmla="*/ 425 h 427"/>
                    <a:gd name="T54" fmla="*/ 126 w 192"/>
                    <a:gd name="T55" fmla="*/ 425 h 427"/>
                    <a:gd name="T56" fmla="*/ 115 w 192"/>
                    <a:gd name="T57" fmla="*/ 417 h 427"/>
                    <a:gd name="T58" fmla="*/ 109 w 192"/>
                    <a:gd name="T59" fmla="*/ 403 h 427"/>
                    <a:gd name="T60" fmla="*/ 117 w 192"/>
                    <a:gd name="T61" fmla="*/ 392 h 427"/>
                    <a:gd name="T62" fmla="*/ 115 w 192"/>
                    <a:gd name="T63" fmla="*/ 384 h 427"/>
                    <a:gd name="T64" fmla="*/ 126 w 192"/>
                    <a:gd name="T65" fmla="*/ 370 h 427"/>
                    <a:gd name="T66" fmla="*/ 124 w 192"/>
                    <a:gd name="T67" fmla="*/ 359 h 427"/>
                    <a:gd name="T68" fmla="*/ 107 w 192"/>
                    <a:gd name="T69" fmla="*/ 351 h 427"/>
                    <a:gd name="T70" fmla="*/ 105 w 192"/>
                    <a:gd name="T71" fmla="*/ 332 h 427"/>
                    <a:gd name="T72" fmla="*/ 115 w 192"/>
                    <a:gd name="T73" fmla="*/ 330 h 427"/>
                    <a:gd name="T74" fmla="*/ 115 w 192"/>
                    <a:gd name="T75" fmla="*/ 322 h 427"/>
                    <a:gd name="T76" fmla="*/ 113 w 192"/>
                    <a:gd name="T77" fmla="*/ 308 h 427"/>
                    <a:gd name="T78" fmla="*/ 117 w 192"/>
                    <a:gd name="T79" fmla="*/ 299 h 427"/>
                    <a:gd name="T80" fmla="*/ 113 w 192"/>
                    <a:gd name="T81" fmla="*/ 293 h 427"/>
                    <a:gd name="T82" fmla="*/ 126 w 192"/>
                    <a:gd name="T83" fmla="*/ 297 h 427"/>
                    <a:gd name="T84" fmla="*/ 119 w 192"/>
                    <a:gd name="T85" fmla="*/ 287 h 427"/>
                    <a:gd name="T86" fmla="*/ 119 w 192"/>
                    <a:gd name="T87" fmla="*/ 291 h 427"/>
                    <a:gd name="T88" fmla="*/ 105 w 192"/>
                    <a:gd name="T89" fmla="*/ 285 h 427"/>
                    <a:gd name="T90" fmla="*/ 103 w 192"/>
                    <a:gd name="T91" fmla="*/ 268 h 427"/>
                    <a:gd name="T92" fmla="*/ 117 w 192"/>
                    <a:gd name="T93" fmla="*/ 273 h 427"/>
                    <a:gd name="T94" fmla="*/ 132 w 192"/>
                    <a:gd name="T95" fmla="*/ 268 h 427"/>
                    <a:gd name="T96" fmla="*/ 130 w 192"/>
                    <a:gd name="T97" fmla="*/ 252 h 427"/>
                    <a:gd name="T98" fmla="*/ 126 w 192"/>
                    <a:gd name="T99" fmla="*/ 244 h 427"/>
                    <a:gd name="T100" fmla="*/ 132 w 192"/>
                    <a:gd name="T101" fmla="*/ 244 h 427"/>
                    <a:gd name="T102" fmla="*/ 161 w 192"/>
                    <a:gd name="T103" fmla="*/ 242 h 427"/>
                    <a:gd name="T104" fmla="*/ 179 w 192"/>
                    <a:gd name="T105" fmla="*/ 223 h 427"/>
                    <a:gd name="T106" fmla="*/ 181 w 192"/>
                    <a:gd name="T107" fmla="*/ 209 h 427"/>
                    <a:gd name="T108" fmla="*/ 173 w 192"/>
                    <a:gd name="T109" fmla="*/ 200 h 427"/>
                    <a:gd name="T110" fmla="*/ 167 w 192"/>
                    <a:gd name="T111" fmla="*/ 188 h 427"/>
                    <a:gd name="T112" fmla="*/ 152 w 192"/>
                    <a:gd name="T113" fmla="*/ 176 h 427"/>
                    <a:gd name="T114" fmla="*/ 152 w 192"/>
                    <a:gd name="T115" fmla="*/ 157 h 427"/>
                    <a:gd name="T116" fmla="*/ 152 w 192"/>
                    <a:gd name="T117" fmla="*/ 132 h 42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92"/>
                    <a:gd name="T178" fmla="*/ 0 h 427"/>
                    <a:gd name="T179" fmla="*/ 192 w 192"/>
                    <a:gd name="T180" fmla="*/ 427 h 42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92" h="427">
                      <a:moveTo>
                        <a:pt x="155" y="116"/>
                      </a:moveTo>
                      <a:lnTo>
                        <a:pt x="163" y="108"/>
                      </a:lnTo>
                      <a:lnTo>
                        <a:pt x="167" y="95"/>
                      </a:lnTo>
                      <a:lnTo>
                        <a:pt x="179" y="81"/>
                      </a:lnTo>
                      <a:lnTo>
                        <a:pt x="192" y="77"/>
                      </a:lnTo>
                      <a:lnTo>
                        <a:pt x="190" y="66"/>
                      </a:lnTo>
                      <a:lnTo>
                        <a:pt x="192" y="60"/>
                      </a:lnTo>
                      <a:lnTo>
                        <a:pt x="183" y="54"/>
                      </a:lnTo>
                      <a:lnTo>
                        <a:pt x="179" y="54"/>
                      </a:lnTo>
                      <a:lnTo>
                        <a:pt x="179" y="58"/>
                      </a:lnTo>
                      <a:lnTo>
                        <a:pt x="179" y="64"/>
                      </a:lnTo>
                      <a:lnTo>
                        <a:pt x="173" y="70"/>
                      </a:lnTo>
                      <a:lnTo>
                        <a:pt x="169" y="79"/>
                      </a:lnTo>
                      <a:lnTo>
                        <a:pt x="163" y="77"/>
                      </a:lnTo>
                      <a:lnTo>
                        <a:pt x="155" y="79"/>
                      </a:lnTo>
                      <a:lnTo>
                        <a:pt x="140" y="77"/>
                      </a:lnTo>
                      <a:lnTo>
                        <a:pt x="132" y="79"/>
                      </a:lnTo>
                      <a:lnTo>
                        <a:pt x="134" y="73"/>
                      </a:lnTo>
                      <a:lnTo>
                        <a:pt x="144" y="50"/>
                      </a:lnTo>
                      <a:lnTo>
                        <a:pt x="136" y="44"/>
                      </a:lnTo>
                      <a:lnTo>
                        <a:pt x="128" y="42"/>
                      </a:lnTo>
                      <a:lnTo>
                        <a:pt x="119" y="37"/>
                      </a:lnTo>
                      <a:lnTo>
                        <a:pt x="111" y="33"/>
                      </a:lnTo>
                      <a:lnTo>
                        <a:pt x="103" y="31"/>
                      </a:lnTo>
                      <a:lnTo>
                        <a:pt x="93" y="25"/>
                      </a:lnTo>
                      <a:lnTo>
                        <a:pt x="86" y="19"/>
                      </a:lnTo>
                      <a:lnTo>
                        <a:pt x="80" y="15"/>
                      </a:lnTo>
                      <a:lnTo>
                        <a:pt x="74" y="7"/>
                      </a:lnTo>
                      <a:lnTo>
                        <a:pt x="70" y="2"/>
                      </a:lnTo>
                      <a:lnTo>
                        <a:pt x="66" y="2"/>
                      </a:lnTo>
                      <a:lnTo>
                        <a:pt x="58" y="2"/>
                      </a:lnTo>
                      <a:lnTo>
                        <a:pt x="56" y="13"/>
                      </a:lnTo>
                      <a:lnTo>
                        <a:pt x="51" y="13"/>
                      </a:lnTo>
                      <a:lnTo>
                        <a:pt x="49" y="4"/>
                      </a:lnTo>
                      <a:lnTo>
                        <a:pt x="43" y="2"/>
                      </a:lnTo>
                      <a:lnTo>
                        <a:pt x="37" y="4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7" y="4"/>
                      </a:lnTo>
                      <a:lnTo>
                        <a:pt x="25" y="7"/>
                      </a:lnTo>
                      <a:lnTo>
                        <a:pt x="20" y="11"/>
                      </a:lnTo>
                      <a:lnTo>
                        <a:pt x="20" y="15"/>
                      </a:lnTo>
                      <a:lnTo>
                        <a:pt x="23" y="17"/>
                      </a:lnTo>
                      <a:lnTo>
                        <a:pt x="20" y="31"/>
                      </a:lnTo>
                      <a:lnTo>
                        <a:pt x="10" y="37"/>
                      </a:lnTo>
                      <a:lnTo>
                        <a:pt x="6" y="42"/>
                      </a:lnTo>
                      <a:lnTo>
                        <a:pt x="10" y="46"/>
                      </a:lnTo>
                      <a:lnTo>
                        <a:pt x="8" y="50"/>
                      </a:lnTo>
                      <a:lnTo>
                        <a:pt x="8" y="54"/>
                      </a:lnTo>
                      <a:lnTo>
                        <a:pt x="12" y="62"/>
                      </a:lnTo>
                      <a:lnTo>
                        <a:pt x="10" y="64"/>
                      </a:lnTo>
                      <a:lnTo>
                        <a:pt x="12" y="68"/>
                      </a:lnTo>
                      <a:lnTo>
                        <a:pt x="14" y="73"/>
                      </a:lnTo>
                      <a:lnTo>
                        <a:pt x="14" y="75"/>
                      </a:lnTo>
                      <a:lnTo>
                        <a:pt x="8" y="77"/>
                      </a:lnTo>
                      <a:lnTo>
                        <a:pt x="8" y="89"/>
                      </a:lnTo>
                      <a:lnTo>
                        <a:pt x="2" y="93"/>
                      </a:lnTo>
                      <a:lnTo>
                        <a:pt x="2" y="101"/>
                      </a:lnTo>
                      <a:lnTo>
                        <a:pt x="0" y="106"/>
                      </a:lnTo>
                      <a:lnTo>
                        <a:pt x="4" y="116"/>
                      </a:lnTo>
                      <a:lnTo>
                        <a:pt x="2" y="124"/>
                      </a:lnTo>
                      <a:lnTo>
                        <a:pt x="2" y="139"/>
                      </a:lnTo>
                      <a:lnTo>
                        <a:pt x="4" y="147"/>
                      </a:lnTo>
                      <a:lnTo>
                        <a:pt x="10" y="153"/>
                      </a:lnTo>
                      <a:lnTo>
                        <a:pt x="12" y="161"/>
                      </a:lnTo>
                      <a:lnTo>
                        <a:pt x="14" y="161"/>
                      </a:lnTo>
                      <a:lnTo>
                        <a:pt x="14" y="167"/>
                      </a:lnTo>
                      <a:lnTo>
                        <a:pt x="16" y="176"/>
                      </a:lnTo>
                      <a:lnTo>
                        <a:pt x="14" y="178"/>
                      </a:lnTo>
                      <a:lnTo>
                        <a:pt x="14" y="190"/>
                      </a:lnTo>
                      <a:lnTo>
                        <a:pt x="16" y="198"/>
                      </a:lnTo>
                      <a:lnTo>
                        <a:pt x="18" y="205"/>
                      </a:lnTo>
                      <a:lnTo>
                        <a:pt x="14" y="209"/>
                      </a:lnTo>
                      <a:lnTo>
                        <a:pt x="12" y="213"/>
                      </a:lnTo>
                      <a:lnTo>
                        <a:pt x="16" y="221"/>
                      </a:lnTo>
                      <a:lnTo>
                        <a:pt x="16" y="223"/>
                      </a:lnTo>
                      <a:lnTo>
                        <a:pt x="20" y="233"/>
                      </a:lnTo>
                      <a:lnTo>
                        <a:pt x="25" y="238"/>
                      </a:lnTo>
                      <a:lnTo>
                        <a:pt x="18" y="242"/>
                      </a:lnTo>
                      <a:lnTo>
                        <a:pt x="20" y="246"/>
                      </a:lnTo>
                      <a:lnTo>
                        <a:pt x="18" y="252"/>
                      </a:lnTo>
                      <a:lnTo>
                        <a:pt x="20" y="256"/>
                      </a:lnTo>
                      <a:lnTo>
                        <a:pt x="20" y="262"/>
                      </a:lnTo>
                      <a:lnTo>
                        <a:pt x="25" y="275"/>
                      </a:lnTo>
                      <a:lnTo>
                        <a:pt x="29" y="283"/>
                      </a:lnTo>
                      <a:lnTo>
                        <a:pt x="29" y="289"/>
                      </a:lnTo>
                      <a:lnTo>
                        <a:pt x="31" y="301"/>
                      </a:lnTo>
                      <a:lnTo>
                        <a:pt x="35" y="301"/>
                      </a:lnTo>
                      <a:lnTo>
                        <a:pt x="35" y="304"/>
                      </a:lnTo>
                      <a:lnTo>
                        <a:pt x="39" y="310"/>
                      </a:lnTo>
                      <a:lnTo>
                        <a:pt x="41" y="318"/>
                      </a:lnTo>
                      <a:lnTo>
                        <a:pt x="51" y="322"/>
                      </a:lnTo>
                      <a:lnTo>
                        <a:pt x="51" y="334"/>
                      </a:lnTo>
                      <a:lnTo>
                        <a:pt x="49" y="337"/>
                      </a:lnTo>
                      <a:lnTo>
                        <a:pt x="51" y="341"/>
                      </a:lnTo>
                      <a:lnTo>
                        <a:pt x="53" y="349"/>
                      </a:lnTo>
                      <a:lnTo>
                        <a:pt x="56" y="359"/>
                      </a:lnTo>
                      <a:lnTo>
                        <a:pt x="53" y="365"/>
                      </a:lnTo>
                      <a:lnTo>
                        <a:pt x="58" y="370"/>
                      </a:lnTo>
                      <a:lnTo>
                        <a:pt x="60" y="382"/>
                      </a:lnTo>
                      <a:lnTo>
                        <a:pt x="53" y="390"/>
                      </a:lnTo>
                      <a:lnTo>
                        <a:pt x="66" y="409"/>
                      </a:lnTo>
                      <a:lnTo>
                        <a:pt x="72" y="407"/>
                      </a:lnTo>
                      <a:lnTo>
                        <a:pt x="78" y="413"/>
                      </a:lnTo>
                      <a:lnTo>
                        <a:pt x="78" y="417"/>
                      </a:lnTo>
                      <a:lnTo>
                        <a:pt x="78" y="419"/>
                      </a:lnTo>
                      <a:lnTo>
                        <a:pt x="84" y="421"/>
                      </a:lnTo>
                      <a:lnTo>
                        <a:pt x="86" y="425"/>
                      </a:lnTo>
                      <a:lnTo>
                        <a:pt x="109" y="425"/>
                      </a:lnTo>
                      <a:lnTo>
                        <a:pt x="115" y="425"/>
                      </a:lnTo>
                      <a:lnTo>
                        <a:pt x="126" y="427"/>
                      </a:lnTo>
                      <a:lnTo>
                        <a:pt x="126" y="425"/>
                      </a:lnTo>
                      <a:lnTo>
                        <a:pt x="119" y="423"/>
                      </a:lnTo>
                      <a:lnTo>
                        <a:pt x="115" y="419"/>
                      </a:lnTo>
                      <a:lnTo>
                        <a:pt x="111" y="419"/>
                      </a:lnTo>
                      <a:lnTo>
                        <a:pt x="115" y="417"/>
                      </a:lnTo>
                      <a:lnTo>
                        <a:pt x="109" y="411"/>
                      </a:lnTo>
                      <a:lnTo>
                        <a:pt x="107" y="411"/>
                      </a:lnTo>
                      <a:lnTo>
                        <a:pt x="109" y="409"/>
                      </a:lnTo>
                      <a:lnTo>
                        <a:pt x="109" y="403"/>
                      </a:lnTo>
                      <a:lnTo>
                        <a:pt x="111" y="398"/>
                      </a:lnTo>
                      <a:lnTo>
                        <a:pt x="115" y="398"/>
                      </a:lnTo>
                      <a:lnTo>
                        <a:pt x="117" y="394"/>
                      </a:lnTo>
                      <a:lnTo>
                        <a:pt x="117" y="392"/>
                      </a:lnTo>
                      <a:lnTo>
                        <a:pt x="117" y="390"/>
                      </a:lnTo>
                      <a:lnTo>
                        <a:pt x="115" y="388"/>
                      </a:lnTo>
                      <a:lnTo>
                        <a:pt x="115" y="390"/>
                      </a:lnTo>
                      <a:lnTo>
                        <a:pt x="115" y="384"/>
                      </a:lnTo>
                      <a:lnTo>
                        <a:pt x="117" y="378"/>
                      </a:lnTo>
                      <a:lnTo>
                        <a:pt x="122" y="376"/>
                      </a:lnTo>
                      <a:lnTo>
                        <a:pt x="126" y="372"/>
                      </a:lnTo>
                      <a:lnTo>
                        <a:pt x="126" y="370"/>
                      </a:lnTo>
                      <a:lnTo>
                        <a:pt x="128" y="367"/>
                      </a:lnTo>
                      <a:lnTo>
                        <a:pt x="124" y="365"/>
                      </a:lnTo>
                      <a:lnTo>
                        <a:pt x="126" y="363"/>
                      </a:lnTo>
                      <a:lnTo>
                        <a:pt x="124" y="359"/>
                      </a:lnTo>
                      <a:lnTo>
                        <a:pt x="124" y="357"/>
                      </a:lnTo>
                      <a:lnTo>
                        <a:pt x="117" y="357"/>
                      </a:lnTo>
                      <a:lnTo>
                        <a:pt x="113" y="357"/>
                      </a:lnTo>
                      <a:lnTo>
                        <a:pt x="107" y="351"/>
                      </a:lnTo>
                      <a:lnTo>
                        <a:pt x="103" y="351"/>
                      </a:lnTo>
                      <a:lnTo>
                        <a:pt x="97" y="345"/>
                      </a:lnTo>
                      <a:lnTo>
                        <a:pt x="99" y="339"/>
                      </a:lnTo>
                      <a:lnTo>
                        <a:pt x="105" y="332"/>
                      </a:lnTo>
                      <a:lnTo>
                        <a:pt x="107" y="332"/>
                      </a:lnTo>
                      <a:lnTo>
                        <a:pt x="107" y="330"/>
                      </a:lnTo>
                      <a:lnTo>
                        <a:pt x="111" y="328"/>
                      </a:lnTo>
                      <a:lnTo>
                        <a:pt x="115" y="330"/>
                      </a:lnTo>
                      <a:lnTo>
                        <a:pt x="115" y="328"/>
                      </a:lnTo>
                      <a:lnTo>
                        <a:pt x="113" y="326"/>
                      </a:lnTo>
                      <a:lnTo>
                        <a:pt x="113" y="324"/>
                      </a:lnTo>
                      <a:lnTo>
                        <a:pt x="115" y="322"/>
                      </a:lnTo>
                      <a:lnTo>
                        <a:pt x="115" y="320"/>
                      </a:lnTo>
                      <a:lnTo>
                        <a:pt x="113" y="314"/>
                      </a:lnTo>
                      <a:lnTo>
                        <a:pt x="111" y="310"/>
                      </a:lnTo>
                      <a:lnTo>
                        <a:pt x="113" y="308"/>
                      </a:lnTo>
                      <a:lnTo>
                        <a:pt x="113" y="306"/>
                      </a:lnTo>
                      <a:lnTo>
                        <a:pt x="115" y="304"/>
                      </a:lnTo>
                      <a:lnTo>
                        <a:pt x="119" y="297"/>
                      </a:lnTo>
                      <a:lnTo>
                        <a:pt x="117" y="299"/>
                      </a:lnTo>
                      <a:lnTo>
                        <a:pt x="111" y="297"/>
                      </a:lnTo>
                      <a:lnTo>
                        <a:pt x="113" y="295"/>
                      </a:lnTo>
                      <a:lnTo>
                        <a:pt x="113" y="293"/>
                      </a:lnTo>
                      <a:lnTo>
                        <a:pt x="119" y="293"/>
                      </a:lnTo>
                      <a:lnTo>
                        <a:pt x="122" y="297"/>
                      </a:lnTo>
                      <a:lnTo>
                        <a:pt x="126" y="297"/>
                      </a:lnTo>
                      <a:lnTo>
                        <a:pt x="126" y="295"/>
                      </a:lnTo>
                      <a:lnTo>
                        <a:pt x="126" y="291"/>
                      </a:lnTo>
                      <a:lnTo>
                        <a:pt x="122" y="287"/>
                      </a:lnTo>
                      <a:lnTo>
                        <a:pt x="119" y="287"/>
                      </a:lnTo>
                      <a:lnTo>
                        <a:pt x="119" y="289"/>
                      </a:lnTo>
                      <a:lnTo>
                        <a:pt x="115" y="289"/>
                      </a:lnTo>
                      <a:lnTo>
                        <a:pt x="119" y="289"/>
                      </a:lnTo>
                      <a:lnTo>
                        <a:pt x="119" y="291"/>
                      </a:lnTo>
                      <a:lnTo>
                        <a:pt x="113" y="291"/>
                      </a:lnTo>
                      <a:lnTo>
                        <a:pt x="113" y="289"/>
                      </a:lnTo>
                      <a:lnTo>
                        <a:pt x="109" y="287"/>
                      </a:lnTo>
                      <a:lnTo>
                        <a:pt x="105" y="285"/>
                      </a:lnTo>
                      <a:lnTo>
                        <a:pt x="105" y="279"/>
                      </a:lnTo>
                      <a:lnTo>
                        <a:pt x="101" y="275"/>
                      </a:lnTo>
                      <a:lnTo>
                        <a:pt x="101" y="268"/>
                      </a:lnTo>
                      <a:lnTo>
                        <a:pt x="103" y="268"/>
                      </a:lnTo>
                      <a:lnTo>
                        <a:pt x="105" y="268"/>
                      </a:lnTo>
                      <a:lnTo>
                        <a:pt x="105" y="271"/>
                      </a:lnTo>
                      <a:lnTo>
                        <a:pt x="113" y="271"/>
                      </a:lnTo>
                      <a:lnTo>
                        <a:pt x="117" y="273"/>
                      </a:lnTo>
                      <a:lnTo>
                        <a:pt x="122" y="273"/>
                      </a:lnTo>
                      <a:lnTo>
                        <a:pt x="126" y="275"/>
                      </a:lnTo>
                      <a:lnTo>
                        <a:pt x="128" y="273"/>
                      </a:lnTo>
                      <a:lnTo>
                        <a:pt x="132" y="268"/>
                      </a:lnTo>
                      <a:lnTo>
                        <a:pt x="132" y="264"/>
                      </a:lnTo>
                      <a:lnTo>
                        <a:pt x="130" y="262"/>
                      </a:lnTo>
                      <a:lnTo>
                        <a:pt x="130" y="254"/>
                      </a:lnTo>
                      <a:lnTo>
                        <a:pt x="130" y="252"/>
                      </a:lnTo>
                      <a:lnTo>
                        <a:pt x="130" y="250"/>
                      </a:lnTo>
                      <a:lnTo>
                        <a:pt x="128" y="250"/>
                      </a:lnTo>
                      <a:lnTo>
                        <a:pt x="126" y="248"/>
                      </a:lnTo>
                      <a:lnTo>
                        <a:pt x="126" y="244"/>
                      </a:lnTo>
                      <a:lnTo>
                        <a:pt x="124" y="240"/>
                      </a:lnTo>
                      <a:lnTo>
                        <a:pt x="126" y="240"/>
                      </a:lnTo>
                      <a:lnTo>
                        <a:pt x="130" y="242"/>
                      </a:lnTo>
                      <a:lnTo>
                        <a:pt x="132" y="244"/>
                      </a:lnTo>
                      <a:lnTo>
                        <a:pt x="138" y="244"/>
                      </a:lnTo>
                      <a:lnTo>
                        <a:pt x="144" y="244"/>
                      </a:lnTo>
                      <a:lnTo>
                        <a:pt x="152" y="242"/>
                      </a:lnTo>
                      <a:lnTo>
                        <a:pt x="161" y="242"/>
                      </a:lnTo>
                      <a:lnTo>
                        <a:pt x="165" y="238"/>
                      </a:lnTo>
                      <a:lnTo>
                        <a:pt x="173" y="235"/>
                      </a:lnTo>
                      <a:lnTo>
                        <a:pt x="175" y="231"/>
                      </a:lnTo>
                      <a:lnTo>
                        <a:pt x="179" y="223"/>
                      </a:lnTo>
                      <a:lnTo>
                        <a:pt x="181" y="221"/>
                      </a:lnTo>
                      <a:lnTo>
                        <a:pt x="183" y="215"/>
                      </a:lnTo>
                      <a:lnTo>
                        <a:pt x="183" y="213"/>
                      </a:lnTo>
                      <a:lnTo>
                        <a:pt x="181" y="209"/>
                      </a:lnTo>
                      <a:lnTo>
                        <a:pt x="181" y="207"/>
                      </a:lnTo>
                      <a:lnTo>
                        <a:pt x="179" y="207"/>
                      </a:lnTo>
                      <a:lnTo>
                        <a:pt x="173" y="205"/>
                      </a:lnTo>
                      <a:lnTo>
                        <a:pt x="173" y="200"/>
                      </a:lnTo>
                      <a:lnTo>
                        <a:pt x="173" y="194"/>
                      </a:lnTo>
                      <a:lnTo>
                        <a:pt x="173" y="192"/>
                      </a:lnTo>
                      <a:lnTo>
                        <a:pt x="169" y="190"/>
                      </a:lnTo>
                      <a:lnTo>
                        <a:pt x="167" y="188"/>
                      </a:lnTo>
                      <a:lnTo>
                        <a:pt x="159" y="182"/>
                      </a:lnTo>
                      <a:lnTo>
                        <a:pt x="157" y="182"/>
                      </a:lnTo>
                      <a:lnTo>
                        <a:pt x="152" y="180"/>
                      </a:lnTo>
                      <a:lnTo>
                        <a:pt x="152" y="176"/>
                      </a:lnTo>
                      <a:lnTo>
                        <a:pt x="152" y="174"/>
                      </a:lnTo>
                      <a:lnTo>
                        <a:pt x="148" y="167"/>
                      </a:lnTo>
                      <a:lnTo>
                        <a:pt x="150" y="161"/>
                      </a:lnTo>
                      <a:lnTo>
                        <a:pt x="152" y="157"/>
                      </a:lnTo>
                      <a:lnTo>
                        <a:pt x="152" y="153"/>
                      </a:lnTo>
                      <a:lnTo>
                        <a:pt x="152" y="145"/>
                      </a:lnTo>
                      <a:lnTo>
                        <a:pt x="150" y="143"/>
                      </a:lnTo>
                      <a:lnTo>
                        <a:pt x="152" y="132"/>
                      </a:lnTo>
                      <a:lnTo>
                        <a:pt x="150" y="122"/>
                      </a:lnTo>
                      <a:lnTo>
                        <a:pt x="152" y="120"/>
                      </a:lnTo>
                      <a:lnTo>
                        <a:pt x="155" y="11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40" name="Freeform 329"/>
                <p:cNvSpPr>
                  <a:spLocks noChangeAspect="1"/>
                </p:cNvSpPr>
                <p:nvPr/>
              </p:nvSpPr>
              <p:spPr bwMode="gray">
                <a:xfrm>
                  <a:off x="1148" y="1677"/>
                  <a:ext cx="140" cy="267"/>
                </a:xfrm>
                <a:custGeom>
                  <a:avLst/>
                  <a:gdLst>
                    <a:gd name="T0" fmla="*/ 141 w 151"/>
                    <a:gd name="T1" fmla="*/ 141 h 236"/>
                    <a:gd name="T2" fmla="*/ 143 w 151"/>
                    <a:gd name="T3" fmla="*/ 126 h 236"/>
                    <a:gd name="T4" fmla="*/ 141 w 151"/>
                    <a:gd name="T5" fmla="*/ 118 h 236"/>
                    <a:gd name="T6" fmla="*/ 147 w 151"/>
                    <a:gd name="T7" fmla="*/ 95 h 236"/>
                    <a:gd name="T8" fmla="*/ 122 w 151"/>
                    <a:gd name="T9" fmla="*/ 91 h 236"/>
                    <a:gd name="T10" fmla="*/ 108 w 151"/>
                    <a:gd name="T11" fmla="*/ 79 h 236"/>
                    <a:gd name="T12" fmla="*/ 89 w 151"/>
                    <a:gd name="T13" fmla="*/ 79 h 236"/>
                    <a:gd name="T14" fmla="*/ 83 w 151"/>
                    <a:gd name="T15" fmla="*/ 50 h 236"/>
                    <a:gd name="T16" fmla="*/ 81 w 151"/>
                    <a:gd name="T17" fmla="*/ 42 h 236"/>
                    <a:gd name="T18" fmla="*/ 93 w 151"/>
                    <a:gd name="T19" fmla="*/ 13 h 236"/>
                    <a:gd name="T20" fmla="*/ 106 w 151"/>
                    <a:gd name="T21" fmla="*/ 2 h 236"/>
                    <a:gd name="T22" fmla="*/ 97 w 151"/>
                    <a:gd name="T23" fmla="*/ 2 h 236"/>
                    <a:gd name="T24" fmla="*/ 91 w 151"/>
                    <a:gd name="T25" fmla="*/ 13 h 236"/>
                    <a:gd name="T26" fmla="*/ 77 w 151"/>
                    <a:gd name="T27" fmla="*/ 19 h 236"/>
                    <a:gd name="T28" fmla="*/ 66 w 151"/>
                    <a:gd name="T29" fmla="*/ 23 h 236"/>
                    <a:gd name="T30" fmla="*/ 62 w 151"/>
                    <a:gd name="T31" fmla="*/ 21 h 236"/>
                    <a:gd name="T32" fmla="*/ 54 w 151"/>
                    <a:gd name="T33" fmla="*/ 25 h 236"/>
                    <a:gd name="T34" fmla="*/ 46 w 151"/>
                    <a:gd name="T35" fmla="*/ 42 h 236"/>
                    <a:gd name="T36" fmla="*/ 44 w 151"/>
                    <a:gd name="T37" fmla="*/ 46 h 236"/>
                    <a:gd name="T38" fmla="*/ 35 w 151"/>
                    <a:gd name="T39" fmla="*/ 54 h 236"/>
                    <a:gd name="T40" fmla="*/ 31 w 151"/>
                    <a:gd name="T41" fmla="*/ 62 h 236"/>
                    <a:gd name="T42" fmla="*/ 29 w 151"/>
                    <a:gd name="T43" fmla="*/ 66 h 236"/>
                    <a:gd name="T44" fmla="*/ 29 w 151"/>
                    <a:gd name="T45" fmla="*/ 62 h 236"/>
                    <a:gd name="T46" fmla="*/ 23 w 151"/>
                    <a:gd name="T47" fmla="*/ 60 h 236"/>
                    <a:gd name="T48" fmla="*/ 21 w 151"/>
                    <a:gd name="T49" fmla="*/ 71 h 236"/>
                    <a:gd name="T50" fmla="*/ 21 w 151"/>
                    <a:gd name="T51" fmla="*/ 83 h 236"/>
                    <a:gd name="T52" fmla="*/ 25 w 151"/>
                    <a:gd name="T53" fmla="*/ 97 h 236"/>
                    <a:gd name="T54" fmla="*/ 21 w 151"/>
                    <a:gd name="T55" fmla="*/ 104 h 236"/>
                    <a:gd name="T56" fmla="*/ 21 w 151"/>
                    <a:gd name="T57" fmla="*/ 112 h 236"/>
                    <a:gd name="T58" fmla="*/ 19 w 151"/>
                    <a:gd name="T59" fmla="*/ 122 h 236"/>
                    <a:gd name="T60" fmla="*/ 25 w 151"/>
                    <a:gd name="T61" fmla="*/ 122 h 236"/>
                    <a:gd name="T62" fmla="*/ 21 w 151"/>
                    <a:gd name="T63" fmla="*/ 132 h 236"/>
                    <a:gd name="T64" fmla="*/ 11 w 151"/>
                    <a:gd name="T65" fmla="*/ 145 h 236"/>
                    <a:gd name="T66" fmla="*/ 4 w 151"/>
                    <a:gd name="T67" fmla="*/ 147 h 236"/>
                    <a:gd name="T68" fmla="*/ 2 w 151"/>
                    <a:gd name="T69" fmla="*/ 155 h 236"/>
                    <a:gd name="T70" fmla="*/ 0 w 151"/>
                    <a:gd name="T71" fmla="*/ 161 h 236"/>
                    <a:gd name="T72" fmla="*/ 11 w 151"/>
                    <a:gd name="T73" fmla="*/ 168 h 236"/>
                    <a:gd name="T74" fmla="*/ 23 w 151"/>
                    <a:gd name="T75" fmla="*/ 174 h 236"/>
                    <a:gd name="T76" fmla="*/ 33 w 151"/>
                    <a:gd name="T77" fmla="*/ 174 h 236"/>
                    <a:gd name="T78" fmla="*/ 48 w 151"/>
                    <a:gd name="T79" fmla="*/ 182 h 236"/>
                    <a:gd name="T80" fmla="*/ 56 w 151"/>
                    <a:gd name="T81" fmla="*/ 190 h 236"/>
                    <a:gd name="T82" fmla="*/ 68 w 151"/>
                    <a:gd name="T83" fmla="*/ 198 h 236"/>
                    <a:gd name="T84" fmla="*/ 75 w 151"/>
                    <a:gd name="T85" fmla="*/ 209 h 236"/>
                    <a:gd name="T86" fmla="*/ 83 w 151"/>
                    <a:gd name="T87" fmla="*/ 213 h 236"/>
                    <a:gd name="T88" fmla="*/ 95 w 151"/>
                    <a:gd name="T89" fmla="*/ 213 h 236"/>
                    <a:gd name="T90" fmla="*/ 114 w 151"/>
                    <a:gd name="T91" fmla="*/ 217 h 236"/>
                    <a:gd name="T92" fmla="*/ 120 w 151"/>
                    <a:gd name="T93" fmla="*/ 194 h 236"/>
                    <a:gd name="T94" fmla="*/ 112 w 151"/>
                    <a:gd name="T95" fmla="*/ 186 h 236"/>
                    <a:gd name="T96" fmla="*/ 122 w 151"/>
                    <a:gd name="T97" fmla="*/ 170 h 236"/>
                    <a:gd name="T98" fmla="*/ 116 w 151"/>
                    <a:gd name="T99" fmla="*/ 165 h 236"/>
                    <a:gd name="T100" fmla="*/ 134 w 151"/>
                    <a:gd name="T101" fmla="*/ 153 h 236"/>
                    <a:gd name="T102" fmla="*/ 139 w 151"/>
                    <a:gd name="T103" fmla="*/ 155 h 236"/>
                    <a:gd name="T104" fmla="*/ 147 w 151"/>
                    <a:gd name="T105" fmla="*/ 155 h 236"/>
                    <a:gd name="T106" fmla="*/ 149 w 151"/>
                    <a:gd name="T107" fmla="*/ 151 h 2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51"/>
                    <a:gd name="T163" fmla="*/ 0 h 236"/>
                    <a:gd name="T164" fmla="*/ 151 w 151"/>
                    <a:gd name="T165" fmla="*/ 236 h 2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51" h="236">
                      <a:moveTo>
                        <a:pt x="149" y="151"/>
                      </a:moveTo>
                      <a:lnTo>
                        <a:pt x="147" y="147"/>
                      </a:lnTo>
                      <a:lnTo>
                        <a:pt x="141" y="141"/>
                      </a:lnTo>
                      <a:lnTo>
                        <a:pt x="147" y="132"/>
                      </a:lnTo>
                      <a:lnTo>
                        <a:pt x="145" y="126"/>
                      </a:lnTo>
                      <a:lnTo>
                        <a:pt x="143" y="126"/>
                      </a:lnTo>
                      <a:lnTo>
                        <a:pt x="143" y="124"/>
                      </a:lnTo>
                      <a:lnTo>
                        <a:pt x="143" y="122"/>
                      </a:lnTo>
                      <a:lnTo>
                        <a:pt x="141" y="118"/>
                      </a:lnTo>
                      <a:lnTo>
                        <a:pt x="143" y="108"/>
                      </a:lnTo>
                      <a:lnTo>
                        <a:pt x="143" y="104"/>
                      </a:lnTo>
                      <a:lnTo>
                        <a:pt x="147" y="95"/>
                      </a:lnTo>
                      <a:lnTo>
                        <a:pt x="147" y="91"/>
                      </a:lnTo>
                      <a:lnTo>
                        <a:pt x="143" y="91"/>
                      </a:lnTo>
                      <a:lnTo>
                        <a:pt x="122" y="91"/>
                      </a:lnTo>
                      <a:lnTo>
                        <a:pt x="114" y="81"/>
                      </a:lnTo>
                      <a:lnTo>
                        <a:pt x="112" y="81"/>
                      </a:lnTo>
                      <a:lnTo>
                        <a:pt x="108" y="79"/>
                      </a:lnTo>
                      <a:lnTo>
                        <a:pt x="101" y="79"/>
                      </a:lnTo>
                      <a:lnTo>
                        <a:pt x="97" y="79"/>
                      </a:lnTo>
                      <a:lnTo>
                        <a:pt x="89" y="79"/>
                      </a:lnTo>
                      <a:lnTo>
                        <a:pt x="87" y="73"/>
                      </a:lnTo>
                      <a:lnTo>
                        <a:pt x="87" y="60"/>
                      </a:lnTo>
                      <a:lnTo>
                        <a:pt x="83" y="50"/>
                      </a:lnTo>
                      <a:lnTo>
                        <a:pt x="77" y="50"/>
                      </a:lnTo>
                      <a:lnTo>
                        <a:pt x="75" y="46"/>
                      </a:lnTo>
                      <a:lnTo>
                        <a:pt x="81" y="42"/>
                      </a:lnTo>
                      <a:lnTo>
                        <a:pt x="83" y="31"/>
                      </a:lnTo>
                      <a:lnTo>
                        <a:pt x="89" y="21"/>
                      </a:lnTo>
                      <a:lnTo>
                        <a:pt x="93" y="13"/>
                      </a:lnTo>
                      <a:lnTo>
                        <a:pt x="103" y="9"/>
                      </a:lnTo>
                      <a:lnTo>
                        <a:pt x="106" y="9"/>
                      </a:lnTo>
                      <a:lnTo>
                        <a:pt x="106" y="2"/>
                      </a:lnTo>
                      <a:lnTo>
                        <a:pt x="101" y="0"/>
                      </a:lnTo>
                      <a:lnTo>
                        <a:pt x="99" y="0"/>
                      </a:lnTo>
                      <a:lnTo>
                        <a:pt x="97" y="2"/>
                      </a:lnTo>
                      <a:lnTo>
                        <a:pt x="93" y="5"/>
                      </a:lnTo>
                      <a:lnTo>
                        <a:pt x="93" y="9"/>
                      </a:lnTo>
                      <a:lnTo>
                        <a:pt x="91" y="13"/>
                      </a:lnTo>
                      <a:lnTo>
                        <a:pt x="85" y="13"/>
                      </a:lnTo>
                      <a:lnTo>
                        <a:pt x="81" y="17"/>
                      </a:lnTo>
                      <a:lnTo>
                        <a:pt x="77" y="19"/>
                      </a:lnTo>
                      <a:lnTo>
                        <a:pt x="68" y="17"/>
                      </a:lnTo>
                      <a:lnTo>
                        <a:pt x="66" y="19"/>
                      </a:lnTo>
                      <a:lnTo>
                        <a:pt x="66" y="23"/>
                      </a:lnTo>
                      <a:lnTo>
                        <a:pt x="64" y="25"/>
                      </a:lnTo>
                      <a:lnTo>
                        <a:pt x="64" y="23"/>
                      </a:lnTo>
                      <a:lnTo>
                        <a:pt x="62" y="21"/>
                      </a:lnTo>
                      <a:lnTo>
                        <a:pt x="58" y="21"/>
                      </a:lnTo>
                      <a:lnTo>
                        <a:pt x="56" y="25"/>
                      </a:lnTo>
                      <a:lnTo>
                        <a:pt x="54" y="25"/>
                      </a:lnTo>
                      <a:lnTo>
                        <a:pt x="50" y="27"/>
                      </a:lnTo>
                      <a:lnTo>
                        <a:pt x="48" y="31"/>
                      </a:lnTo>
                      <a:lnTo>
                        <a:pt x="46" y="42"/>
                      </a:lnTo>
                      <a:lnTo>
                        <a:pt x="48" y="44"/>
                      </a:lnTo>
                      <a:lnTo>
                        <a:pt x="46" y="46"/>
                      </a:lnTo>
                      <a:lnTo>
                        <a:pt x="44" y="46"/>
                      </a:lnTo>
                      <a:lnTo>
                        <a:pt x="40" y="48"/>
                      </a:lnTo>
                      <a:lnTo>
                        <a:pt x="40" y="52"/>
                      </a:lnTo>
                      <a:lnTo>
                        <a:pt x="35" y="54"/>
                      </a:lnTo>
                      <a:lnTo>
                        <a:pt x="31" y="58"/>
                      </a:lnTo>
                      <a:lnTo>
                        <a:pt x="31" y="60"/>
                      </a:lnTo>
                      <a:lnTo>
                        <a:pt x="31" y="62"/>
                      </a:lnTo>
                      <a:lnTo>
                        <a:pt x="31" y="64"/>
                      </a:lnTo>
                      <a:lnTo>
                        <a:pt x="31" y="66"/>
                      </a:lnTo>
                      <a:lnTo>
                        <a:pt x="29" y="66"/>
                      </a:lnTo>
                      <a:lnTo>
                        <a:pt x="31" y="64"/>
                      </a:lnTo>
                      <a:lnTo>
                        <a:pt x="29" y="62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23" y="60"/>
                      </a:lnTo>
                      <a:lnTo>
                        <a:pt x="25" y="64"/>
                      </a:lnTo>
                      <a:lnTo>
                        <a:pt x="23" y="71"/>
                      </a:lnTo>
                      <a:lnTo>
                        <a:pt x="21" y="71"/>
                      </a:lnTo>
                      <a:lnTo>
                        <a:pt x="17" y="75"/>
                      </a:lnTo>
                      <a:lnTo>
                        <a:pt x="21" y="79"/>
                      </a:lnTo>
                      <a:lnTo>
                        <a:pt x="21" y="83"/>
                      </a:lnTo>
                      <a:lnTo>
                        <a:pt x="23" y="85"/>
                      </a:lnTo>
                      <a:lnTo>
                        <a:pt x="23" y="91"/>
                      </a:lnTo>
                      <a:lnTo>
                        <a:pt x="25" y="97"/>
                      </a:lnTo>
                      <a:lnTo>
                        <a:pt x="25" y="99"/>
                      </a:lnTo>
                      <a:lnTo>
                        <a:pt x="21" y="102"/>
                      </a:lnTo>
                      <a:lnTo>
                        <a:pt x="21" y="104"/>
                      </a:lnTo>
                      <a:lnTo>
                        <a:pt x="21" y="106"/>
                      </a:lnTo>
                      <a:lnTo>
                        <a:pt x="21" y="110"/>
                      </a:lnTo>
                      <a:lnTo>
                        <a:pt x="21" y="112"/>
                      </a:lnTo>
                      <a:lnTo>
                        <a:pt x="23" y="116"/>
                      </a:lnTo>
                      <a:lnTo>
                        <a:pt x="19" y="120"/>
                      </a:lnTo>
                      <a:lnTo>
                        <a:pt x="19" y="122"/>
                      </a:lnTo>
                      <a:lnTo>
                        <a:pt x="21" y="124"/>
                      </a:lnTo>
                      <a:lnTo>
                        <a:pt x="23" y="122"/>
                      </a:lnTo>
                      <a:lnTo>
                        <a:pt x="25" y="122"/>
                      </a:lnTo>
                      <a:lnTo>
                        <a:pt x="25" y="126"/>
                      </a:lnTo>
                      <a:lnTo>
                        <a:pt x="23" y="128"/>
                      </a:lnTo>
                      <a:lnTo>
                        <a:pt x="21" y="132"/>
                      </a:lnTo>
                      <a:lnTo>
                        <a:pt x="17" y="139"/>
                      </a:lnTo>
                      <a:lnTo>
                        <a:pt x="15" y="143"/>
                      </a:lnTo>
                      <a:lnTo>
                        <a:pt x="11" y="145"/>
                      </a:lnTo>
                      <a:lnTo>
                        <a:pt x="9" y="143"/>
                      </a:lnTo>
                      <a:lnTo>
                        <a:pt x="7" y="143"/>
                      </a:lnTo>
                      <a:lnTo>
                        <a:pt x="4" y="147"/>
                      </a:lnTo>
                      <a:lnTo>
                        <a:pt x="4" y="151"/>
                      </a:lnTo>
                      <a:lnTo>
                        <a:pt x="4" y="155"/>
                      </a:lnTo>
                      <a:lnTo>
                        <a:pt x="2" y="155"/>
                      </a:lnTo>
                      <a:lnTo>
                        <a:pt x="0" y="157"/>
                      </a:lnTo>
                      <a:lnTo>
                        <a:pt x="0" y="159"/>
                      </a:lnTo>
                      <a:lnTo>
                        <a:pt x="0" y="161"/>
                      </a:lnTo>
                      <a:lnTo>
                        <a:pt x="4" y="161"/>
                      </a:lnTo>
                      <a:lnTo>
                        <a:pt x="7" y="163"/>
                      </a:lnTo>
                      <a:lnTo>
                        <a:pt x="11" y="168"/>
                      </a:lnTo>
                      <a:lnTo>
                        <a:pt x="17" y="168"/>
                      </a:lnTo>
                      <a:lnTo>
                        <a:pt x="19" y="174"/>
                      </a:lnTo>
                      <a:lnTo>
                        <a:pt x="23" y="174"/>
                      </a:lnTo>
                      <a:lnTo>
                        <a:pt x="23" y="176"/>
                      </a:lnTo>
                      <a:lnTo>
                        <a:pt x="29" y="176"/>
                      </a:lnTo>
                      <a:lnTo>
                        <a:pt x="33" y="174"/>
                      </a:lnTo>
                      <a:lnTo>
                        <a:pt x="35" y="176"/>
                      </a:lnTo>
                      <a:lnTo>
                        <a:pt x="44" y="180"/>
                      </a:lnTo>
                      <a:lnTo>
                        <a:pt x="48" y="182"/>
                      </a:lnTo>
                      <a:lnTo>
                        <a:pt x="50" y="182"/>
                      </a:lnTo>
                      <a:lnTo>
                        <a:pt x="54" y="186"/>
                      </a:lnTo>
                      <a:lnTo>
                        <a:pt x="56" y="190"/>
                      </a:lnTo>
                      <a:lnTo>
                        <a:pt x="58" y="194"/>
                      </a:lnTo>
                      <a:lnTo>
                        <a:pt x="62" y="194"/>
                      </a:lnTo>
                      <a:lnTo>
                        <a:pt x="68" y="198"/>
                      </a:lnTo>
                      <a:lnTo>
                        <a:pt x="68" y="203"/>
                      </a:lnTo>
                      <a:lnTo>
                        <a:pt x="73" y="205"/>
                      </a:lnTo>
                      <a:lnTo>
                        <a:pt x="75" y="209"/>
                      </a:lnTo>
                      <a:lnTo>
                        <a:pt x="73" y="211"/>
                      </a:lnTo>
                      <a:lnTo>
                        <a:pt x="83" y="213"/>
                      </a:lnTo>
                      <a:lnTo>
                        <a:pt x="87" y="213"/>
                      </a:lnTo>
                      <a:lnTo>
                        <a:pt x="91" y="211"/>
                      </a:lnTo>
                      <a:lnTo>
                        <a:pt x="95" y="213"/>
                      </a:lnTo>
                      <a:lnTo>
                        <a:pt x="99" y="211"/>
                      </a:lnTo>
                      <a:lnTo>
                        <a:pt x="108" y="211"/>
                      </a:lnTo>
                      <a:lnTo>
                        <a:pt x="114" y="217"/>
                      </a:lnTo>
                      <a:lnTo>
                        <a:pt x="108" y="234"/>
                      </a:lnTo>
                      <a:lnTo>
                        <a:pt x="116" y="236"/>
                      </a:lnTo>
                      <a:lnTo>
                        <a:pt x="120" y="194"/>
                      </a:lnTo>
                      <a:lnTo>
                        <a:pt x="118" y="192"/>
                      </a:lnTo>
                      <a:lnTo>
                        <a:pt x="116" y="188"/>
                      </a:lnTo>
                      <a:lnTo>
                        <a:pt x="112" y="186"/>
                      </a:lnTo>
                      <a:lnTo>
                        <a:pt x="112" y="172"/>
                      </a:lnTo>
                      <a:lnTo>
                        <a:pt x="116" y="170"/>
                      </a:lnTo>
                      <a:lnTo>
                        <a:pt x="122" y="170"/>
                      </a:lnTo>
                      <a:lnTo>
                        <a:pt x="122" y="165"/>
                      </a:lnTo>
                      <a:lnTo>
                        <a:pt x="120" y="165"/>
                      </a:lnTo>
                      <a:lnTo>
                        <a:pt x="116" y="165"/>
                      </a:lnTo>
                      <a:lnTo>
                        <a:pt x="116" y="155"/>
                      </a:lnTo>
                      <a:lnTo>
                        <a:pt x="134" y="155"/>
                      </a:lnTo>
                      <a:lnTo>
                        <a:pt x="134" y="153"/>
                      </a:lnTo>
                      <a:lnTo>
                        <a:pt x="136" y="153"/>
                      </a:lnTo>
                      <a:lnTo>
                        <a:pt x="139" y="155"/>
                      </a:lnTo>
                      <a:lnTo>
                        <a:pt x="141" y="151"/>
                      </a:lnTo>
                      <a:lnTo>
                        <a:pt x="145" y="151"/>
                      </a:lnTo>
                      <a:lnTo>
                        <a:pt x="147" y="155"/>
                      </a:lnTo>
                      <a:lnTo>
                        <a:pt x="149" y="163"/>
                      </a:lnTo>
                      <a:lnTo>
                        <a:pt x="151" y="161"/>
                      </a:lnTo>
                      <a:lnTo>
                        <a:pt x="149" y="15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41" name="Freeform 330"/>
                <p:cNvSpPr>
                  <a:spLocks noChangeAspect="1"/>
                </p:cNvSpPr>
                <p:nvPr/>
              </p:nvSpPr>
              <p:spPr bwMode="gray">
                <a:xfrm>
                  <a:off x="3506" y="944"/>
                  <a:ext cx="20" cy="3"/>
                </a:xfrm>
                <a:custGeom>
                  <a:avLst/>
                  <a:gdLst>
                    <a:gd name="T0" fmla="*/ 0 w 21"/>
                    <a:gd name="T1" fmla="*/ 0 h 4"/>
                    <a:gd name="T2" fmla="*/ 0 w 21"/>
                    <a:gd name="T3" fmla="*/ 0 h 4"/>
                    <a:gd name="T4" fmla="*/ 5 w 21"/>
                    <a:gd name="T5" fmla="*/ 4 h 4"/>
                    <a:gd name="T6" fmla="*/ 15 w 21"/>
                    <a:gd name="T7" fmla="*/ 4 h 4"/>
                    <a:gd name="T8" fmla="*/ 13 w 21"/>
                    <a:gd name="T9" fmla="*/ 2 h 4"/>
                    <a:gd name="T10" fmla="*/ 15 w 21"/>
                    <a:gd name="T11" fmla="*/ 2 h 4"/>
                    <a:gd name="T12" fmla="*/ 21 w 21"/>
                    <a:gd name="T13" fmla="*/ 2 h 4"/>
                    <a:gd name="T14" fmla="*/ 21 w 21"/>
                    <a:gd name="T15" fmla="*/ 0 h 4"/>
                    <a:gd name="T16" fmla="*/ 21 w 21"/>
                    <a:gd name="T17" fmla="*/ 0 h 4"/>
                    <a:gd name="T18" fmla="*/ 21 w 21"/>
                    <a:gd name="T19" fmla="*/ 0 h 4"/>
                    <a:gd name="T20" fmla="*/ 0 w 21"/>
                    <a:gd name="T21" fmla="*/ 0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4"/>
                    <a:gd name="T35" fmla="*/ 21 w 21"/>
                    <a:gd name="T36" fmla="*/ 4 h 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15" y="4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42" name="Freeform 331"/>
                <p:cNvSpPr>
                  <a:spLocks noChangeAspect="1"/>
                </p:cNvSpPr>
                <p:nvPr/>
              </p:nvSpPr>
              <p:spPr bwMode="gray">
                <a:xfrm>
                  <a:off x="3534" y="94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0 w 2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1"/>
                    <a:gd name="T20" fmla="*/ 2 w 2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43" name="Rectangle 332"/>
                <p:cNvSpPr>
                  <a:spLocks noChangeAspect="1" noChangeArrowheads="1"/>
                </p:cNvSpPr>
                <p:nvPr/>
              </p:nvSpPr>
              <p:spPr bwMode="gray">
                <a:xfrm>
                  <a:off x="2524" y="1629"/>
                  <a:ext cx="8" cy="2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44" name="Freeform 333"/>
                <p:cNvSpPr>
                  <a:spLocks noChangeAspect="1"/>
                </p:cNvSpPr>
                <p:nvPr/>
              </p:nvSpPr>
              <p:spPr bwMode="gray">
                <a:xfrm>
                  <a:off x="2545" y="1611"/>
                  <a:ext cx="5" cy="5"/>
                </a:xfrm>
                <a:custGeom>
                  <a:avLst/>
                  <a:gdLst>
                    <a:gd name="T0" fmla="*/ 0 w 4"/>
                    <a:gd name="T1" fmla="*/ 4 h 4"/>
                    <a:gd name="T2" fmla="*/ 0 w 4"/>
                    <a:gd name="T3" fmla="*/ 2 h 4"/>
                    <a:gd name="T4" fmla="*/ 2 w 4"/>
                    <a:gd name="T5" fmla="*/ 0 h 4"/>
                    <a:gd name="T6" fmla="*/ 4 w 4"/>
                    <a:gd name="T7" fmla="*/ 2 h 4"/>
                    <a:gd name="T8" fmla="*/ 0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45" name="Freeform 334"/>
                <p:cNvSpPr>
                  <a:spLocks noChangeAspect="1"/>
                </p:cNvSpPr>
                <p:nvPr/>
              </p:nvSpPr>
              <p:spPr bwMode="gray">
                <a:xfrm>
                  <a:off x="2543" y="1613"/>
                  <a:ext cx="9" cy="6"/>
                </a:xfrm>
                <a:custGeom>
                  <a:avLst/>
                  <a:gdLst>
                    <a:gd name="T0" fmla="*/ 0 w 8"/>
                    <a:gd name="T1" fmla="*/ 0 h 6"/>
                    <a:gd name="T2" fmla="*/ 4 w 8"/>
                    <a:gd name="T3" fmla="*/ 4 h 6"/>
                    <a:gd name="T4" fmla="*/ 8 w 8"/>
                    <a:gd name="T5" fmla="*/ 2 h 6"/>
                    <a:gd name="T6" fmla="*/ 8 w 8"/>
                    <a:gd name="T7" fmla="*/ 4 h 6"/>
                    <a:gd name="T8" fmla="*/ 4 w 8"/>
                    <a:gd name="T9" fmla="*/ 6 h 6"/>
                    <a:gd name="T10" fmla="*/ 0 w 8"/>
                    <a:gd name="T11" fmla="*/ 2 h 6"/>
                    <a:gd name="T12" fmla="*/ 0 w 8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6"/>
                    <a:gd name="T23" fmla="*/ 8 w 8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6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46" name="Freeform 335"/>
                <p:cNvSpPr>
                  <a:spLocks noChangeAspect="1"/>
                </p:cNvSpPr>
                <p:nvPr/>
              </p:nvSpPr>
              <p:spPr bwMode="gray">
                <a:xfrm>
                  <a:off x="2552" y="1635"/>
                  <a:ext cx="1" cy="3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2 w 2"/>
                    <a:gd name="T5" fmla="*/ 0 h 2"/>
                    <a:gd name="T6" fmla="*/ 2 w 2"/>
                    <a:gd name="T7" fmla="*/ 2 h 2"/>
                    <a:gd name="T8" fmla="*/ 0 w 2"/>
                    <a:gd name="T9" fmla="*/ 2 h 2"/>
                    <a:gd name="T10" fmla="*/ 0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47" name="Freeform 336"/>
                <p:cNvSpPr>
                  <a:spLocks noChangeAspect="1"/>
                </p:cNvSpPr>
                <p:nvPr/>
              </p:nvSpPr>
              <p:spPr bwMode="gray">
                <a:xfrm>
                  <a:off x="2558" y="1661"/>
                  <a:ext cx="3" cy="2"/>
                </a:xfrm>
                <a:custGeom>
                  <a:avLst/>
                  <a:gdLst>
                    <a:gd name="T0" fmla="*/ 0 w 3"/>
                    <a:gd name="T1" fmla="*/ 2 h 2"/>
                    <a:gd name="T2" fmla="*/ 0 w 3"/>
                    <a:gd name="T3" fmla="*/ 0 h 2"/>
                    <a:gd name="T4" fmla="*/ 3 w 3"/>
                    <a:gd name="T5" fmla="*/ 0 h 2"/>
                    <a:gd name="T6" fmla="*/ 3 w 3"/>
                    <a:gd name="T7" fmla="*/ 0 h 2"/>
                    <a:gd name="T8" fmla="*/ 0 w 3"/>
                    <a:gd name="T9" fmla="*/ 2 h 2"/>
                    <a:gd name="T10" fmla="*/ 0 w 3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2"/>
                    <a:gd name="T20" fmla="*/ 3 w 3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48" name="Freeform 337"/>
                <p:cNvSpPr>
                  <a:spLocks noChangeAspect="1"/>
                </p:cNvSpPr>
                <p:nvPr/>
              </p:nvSpPr>
              <p:spPr bwMode="gray">
                <a:xfrm>
                  <a:off x="2558" y="1657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3 w 3"/>
                    <a:gd name="T5" fmla="*/ 0 h 1"/>
                    <a:gd name="T6" fmla="*/ 3 w 3"/>
                    <a:gd name="T7" fmla="*/ 0 h 1"/>
                    <a:gd name="T8" fmla="*/ 3 w 3"/>
                    <a:gd name="T9" fmla="*/ 0 h 1"/>
                    <a:gd name="T10" fmla="*/ 0 w 3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1"/>
                    <a:gd name="T20" fmla="*/ 3 w 3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49" name="Freeform 338"/>
                <p:cNvSpPr>
                  <a:spLocks noChangeAspect="1"/>
                </p:cNvSpPr>
                <p:nvPr/>
              </p:nvSpPr>
              <p:spPr bwMode="gray">
                <a:xfrm>
                  <a:off x="2693" y="1447"/>
                  <a:ext cx="11" cy="9"/>
                </a:xfrm>
                <a:custGeom>
                  <a:avLst/>
                  <a:gdLst>
                    <a:gd name="T0" fmla="*/ 0 w 12"/>
                    <a:gd name="T1" fmla="*/ 8 h 8"/>
                    <a:gd name="T2" fmla="*/ 0 w 12"/>
                    <a:gd name="T3" fmla="*/ 6 h 8"/>
                    <a:gd name="T4" fmla="*/ 6 w 12"/>
                    <a:gd name="T5" fmla="*/ 2 h 8"/>
                    <a:gd name="T6" fmla="*/ 12 w 12"/>
                    <a:gd name="T7" fmla="*/ 0 h 8"/>
                    <a:gd name="T8" fmla="*/ 12 w 12"/>
                    <a:gd name="T9" fmla="*/ 2 h 8"/>
                    <a:gd name="T10" fmla="*/ 8 w 12"/>
                    <a:gd name="T11" fmla="*/ 6 h 8"/>
                    <a:gd name="T12" fmla="*/ 4 w 12"/>
                    <a:gd name="T13" fmla="*/ 6 h 8"/>
                    <a:gd name="T14" fmla="*/ 0 w 12"/>
                    <a:gd name="T15" fmla="*/ 8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8"/>
                    <a:gd name="T26" fmla="*/ 12 w 12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6" y="2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50" name="Freeform 339"/>
                <p:cNvSpPr>
                  <a:spLocks noChangeAspect="1"/>
                </p:cNvSpPr>
                <p:nvPr/>
              </p:nvSpPr>
              <p:spPr bwMode="gray">
                <a:xfrm>
                  <a:off x="2984" y="1732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51" name="Freeform 340"/>
                <p:cNvSpPr>
                  <a:spLocks noChangeAspect="1"/>
                </p:cNvSpPr>
                <p:nvPr/>
              </p:nvSpPr>
              <p:spPr bwMode="gray">
                <a:xfrm>
                  <a:off x="3096" y="1513"/>
                  <a:ext cx="3" cy="4"/>
                </a:xfrm>
                <a:custGeom>
                  <a:avLst/>
                  <a:gdLst>
                    <a:gd name="T0" fmla="*/ 2 w 4"/>
                    <a:gd name="T1" fmla="*/ 4 h 4"/>
                    <a:gd name="T2" fmla="*/ 0 w 4"/>
                    <a:gd name="T3" fmla="*/ 2 h 4"/>
                    <a:gd name="T4" fmla="*/ 2 w 4"/>
                    <a:gd name="T5" fmla="*/ 0 h 4"/>
                    <a:gd name="T6" fmla="*/ 4 w 4"/>
                    <a:gd name="T7" fmla="*/ 2 h 4"/>
                    <a:gd name="T8" fmla="*/ 4 w 4"/>
                    <a:gd name="T9" fmla="*/ 4 h 4"/>
                    <a:gd name="T10" fmla="*/ 2 w 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52" name="Freeform 341"/>
                <p:cNvSpPr>
                  <a:spLocks noChangeAspect="1"/>
                </p:cNvSpPr>
                <p:nvPr/>
              </p:nvSpPr>
              <p:spPr bwMode="gray">
                <a:xfrm>
                  <a:off x="3136" y="1575"/>
                  <a:ext cx="5" cy="2"/>
                </a:xfrm>
                <a:custGeom>
                  <a:avLst/>
                  <a:gdLst>
                    <a:gd name="T0" fmla="*/ 4 w 4"/>
                    <a:gd name="T1" fmla="*/ 2 h 2"/>
                    <a:gd name="T2" fmla="*/ 2 w 4"/>
                    <a:gd name="T3" fmla="*/ 0 h 2"/>
                    <a:gd name="T4" fmla="*/ 0 w 4"/>
                    <a:gd name="T5" fmla="*/ 0 h 2"/>
                    <a:gd name="T6" fmla="*/ 0 w 4"/>
                    <a:gd name="T7" fmla="*/ 2 h 2"/>
                    <a:gd name="T8" fmla="*/ 4 w 4"/>
                    <a:gd name="T9" fmla="*/ 2 h 2"/>
                    <a:gd name="T10" fmla="*/ 4 w 4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53" name="Freeform 342"/>
                <p:cNvSpPr>
                  <a:spLocks noChangeAspect="1"/>
                </p:cNvSpPr>
                <p:nvPr/>
              </p:nvSpPr>
              <p:spPr bwMode="gray">
                <a:xfrm>
                  <a:off x="3203" y="1752"/>
                  <a:ext cx="3" cy="5"/>
                </a:xfrm>
                <a:custGeom>
                  <a:avLst/>
                  <a:gdLst>
                    <a:gd name="T0" fmla="*/ 0 w 2"/>
                    <a:gd name="T1" fmla="*/ 3 h 5"/>
                    <a:gd name="T2" fmla="*/ 0 w 2"/>
                    <a:gd name="T3" fmla="*/ 0 h 5"/>
                    <a:gd name="T4" fmla="*/ 2 w 2"/>
                    <a:gd name="T5" fmla="*/ 0 h 5"/>
                    <a:gd name="T6" fmla="*/ 2 w 2"/>
                    <a:gd name="T7" fmla="*/ 5 h 5"/>
                    <a:gd name="T8" fmla="*/ 0 w 2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5"/>
                    <a:gd name="T17" fmla="*/ 2 w 2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54" name="Freeform 343"/>
                <p:cNvSpPr>
                  <a:spLocks noChangeAspect="1"/>
                </p:cNvSpPr>
                <p:nvPr/>
              </p:nvSpPr>
              <p:spPr bwMode="gray">
                <a:xfrm>
                  <a:off x="3651" y="1066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0 w 2"/>
                    <a:gd name="T7" fmla="*/ 0 h 2"/>
                    <a:gd name="T8" fmla="*/ 2 w 2"/>
                    <a:gd name="T9" fmla="*/ 2 h 2"/>
                    <a:gd name="T10" fmla="*/ 2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55" name="Freeform 344"/>
                <p:cNvSpPr>
                  <a:spLocks noChangeAspect="1"/>
                </p:cNvSpPr>
                <p:nvPr/>
              </p:nvSpPr>
              <p:spPr bwMode="gray">
                <a:xfrm>
                  <a:off x="3646" y="1067"/>
                  <a:ext cx="5" cy="12"/>
                </a:xfrm>
                <a:custGeom>
                  <a:avLst/>
                  <a:gdLst>
                    <a:gd name="T0" fmla="*/ 4 w 6"/>
                    <a:gd name="T1" fmla="*/ 10 h 10"/>
                    <a:gd name="T2" fmla="*/ 6 w 6"/>
                    <a:gd name="T3" fmla="*/ 8 h 10"/>
                    <a:gd name="T4" fmla="*/ 6 w 6"/>
                    <a:gd name="T5" fmla="*/ 6 h 10"/>
                    <a:gd name="T6" fmla="*/ 6 w 6"/>
                    <a:gd name="T7" fmla="*/ 4 h 10"/>
                    <a:gd name="T8" fmla="*/ 6 w 6"/>
                    <a:gd name="T9" fmla="*/ 2 h 10"/>
                    <a:gd name="T10" fmla="*/ 4 w 6"/>
                    <a:gd name="T11" fmla="*/ 0 h 10"/>
                    <a:gd name="T12" fmla="*/ 2 w 6"/>
                    <a:gd name="T13" fmla="*/ 4 h 10"/>
                    <a:gd name="T14" fmla="*/ 0 w 6"/>
                    <a:gd name="T15" fmla="*/ 6 h 10"/>
                    <a:gd name="T16" fmla="*/ 2 w 6"/>
                    <a:gd name="T17" fmla="*/ 8 h 10"/>
                    <a:gd name="T18" fmla="*/ 4 w 6"/>
                    <a:gd name="T19" fmla="*/ 10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4" y="10"/>
                      </a:move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56" name="Freeform 345"/>
                <p:cNvSpPr>
                  <a:spLocks noChangeAspect="1"/>
                </p:cNvSpPr>
                <p:nvPr/>
              </p:nvSpPr>
              <p:spPr bwMode="gray">
                <a:xfrm>
                  <a:off x="3633" y="1138"/>
                  <a:ext cx="4" cy="11"/>
                </a:xfrm>
                <a:custGeom>
                  <a:avLst/>
                  <a:gdLst>
                    <a:gd name="T0" fmla="*/ 0 w 6"/>
                    <a:gd name="T1" fmla="*/ 8 h 10"/>
                    <a:gd name="T2" fmla="*/ 2 w 6"/>
                    <a:gd name="T3" fmla="*/ 6 h 10"/>
                    <a:gd name="T4" fmla="*/ 2 w 6"/>
                    <a:gd name="T5" fmla="*/ 4 h 10"/>
                    <a:gd name="T6" fmla="*/ 4 w 6"/>
                    <a:gd name="T7" fmla="*/ 2 h 10"/>
                    <a:gd name="T8" fmla="*/ 6 w 6"/>
                    <a:gd name="T9" fmla="*/ 0 h 10"/>
                    <a:gd name="T10" fmla="*/ 6 w 6"/>
                    <a:gd name="T11" fmla="*/ 2 h 10"/>
                    <a:gd name="T12" fmla="*/ 4 w 6"/>
                    <a:gd name="T13" fmla="*/ 6 h 10"/>
                    <a:gd name="T14" fmla="*/ 0 w 6"/>
                    <a:gd name="T15" fmla="*/ 10 h 10"/>
                    <a:gd name="T16" fmla="*/ 0 w 6"/>
                    <a:gd name="T17" fmla="*/ 8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0"/>
                    <a:gd name="T29" fmla="*/ 6 w 6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0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57" name="Freeform 346"/>
                <p:cNvSpPr>
                  <a:spLocks noChangeAspect="1"/>
                </p:cNvSpPr>
                <p:nvPr/>
              </p:nvSpPr>
              <p:spPr bwMode="gray">
                <a:xfrm>
                  <a:off x="3644" y="1124"/>
                  <a:ext cx="5" cy="10"/>
                </a:xfrm>
                <a:custGeom>
                  <a:avLst/>
                  <a:gdLst>
                    <a:gd name="T0" fmla="*/ 0 w 6"/>
                    <a:gd name="T1" fmla="*/ 8 h 8"/>
                    <a:gd name="T2" fmla="*/ 0 w 6"/>
                    <a:gd name="T3" fmla="*/ 6 h 8"/>
                    <a:gd name="T4" fmla="*/ 2 w 6"/>
                    <a:gd name="T5" fmla="*/ 4 h 8"/>
                    <a:gd name="T6" fmla="*/ 4 w 6"/>
                    <a:gd name="T7" fmla="*/ 0 h 8"/>
                    <a:gd name="T8" fmla="*/ 6 w 6"/>
                    <a:gd name="T9" fmla="*/ 0 h 8"/>
                    <a:gd name="T10" fmla="*/ 4 w 6"/>
                    <a:gd name="T11" fmla="*/ 4 h 8"/>
                    <a:gd name="T12" fmla="*/ 0 w 6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8"/>
                    <a:gd name="T23" fmla="*/ 6 w 6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4" y="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58" name="Freeform 347"/>
                <p:cNvSpPr>
                  <a:spLocks noChangeAspect="1"/>
                </p:cNvSpPr>
                <p:nvPr/>
              </p:nvSpPr>
              <p:spPr bwMode="gray">
                <a:xfrm>
                  <a:off x="3648" y="1112"/>
                  <a:ext cx="1" cy="5"/>
                </a:xfrm>
                <a:custGeom>
                  <a:avLst/>
                  <a:gdLst>
                    <a:gd name="T0" fmla="*/ 2 w 2"/>
                    <a:gd name="T1" fmla="*/ 4 h 6"/>
                    <a:gd name="T2" fmla="*/ 0 w 2"/>
                    <a:gd name="T3" fmla="*/ 2 h 6"/>
                    <a:gd name="T4" fmla="*/ 2 w 2"/>
                    <a:gd name="T5" fmla="*/ 0 h 6"/>
                    <a:gd name="T6" fmla="*/ 2 w 2"/>
                    <a:gd name="T7" fmla="*/ 6 h 6"/>
                    <a:gd name="T8" fmla="*/ 2 w 2"/>
                    <a:gd name="T9" fmla="*/ 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6"/>
                    <a:gd name="T17" fmla="*/ 2 w 2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6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59" name="Rectangle 348"/>
                <p:cNvSpPr>
                  <a:spLocks noChangeAspect="1" noChangeArrowheads="1"/>
                </p:cNvSpPr>
                <p:nvPr/>
              </p:nvSpPr>
              <p:spPr bwMode="gray">
                <a:xfrm>
                  <a:off x="3649" y="1084"/>
                  <a:ext cx="2" cy="8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60" name="Freeform 349"/>
                <p:cNvSpPr>
                  <a:spLocks noChangeAspect="1"/>
                </p:cNvSpPr>
                <p:nvPr/>
              </p:nvSpPr>
              <p:spPr bwMode="gray">
                <a:xfrm>
                  <a:off x="3649" y="109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2 w 2"/>
                    <a:gd name="T5" fmla="*/ 0 h 4"/>
                    <a:gd name="T6" fmla="*/ 0 w 2"/>
                    <a:gd name="T7" fmla="*/ 2 h 4"/>
                    <a:gd name="T8" fmla="*/ 0 w 2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4"/>
                    <a:gd name="T17" fmla="*/ 2 w 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61" name="Freeform 350"/>
                <p:cNvSpPr>
                  <a:spLocks noChangeAspect="1"/>
                </p:cNvSpPr>
                <p:nvPr/>
              </p:nvSpPr>
              <p:spPr bwMode="gray">
                <a:xfrm>
                  <a:off x="1881" y="1694"/>
                  <a:ext cx="1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2 w 2"/>
                    <a:gd name="T5" fmla="*/ 0 h 2"/>
                    <a:gd name="T6" fmla="*/ 2 w 2"/>
                    <a:gd name="T7" fmla="*/ 2 h 2"/>
                    <a:gd name="T8" fmla="*/ 2 w 2"/>
                    <a:gd name="T9" fmla="*/ 2 h 2"/>
                    <a:gd name="T10" fmla="*/ 0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62" name="Freeform 351"/>
                <p:cNvSpPr>
                  <a:spLocks noChangeAspect="1"/>
                </p:cNvSpPr>
                <p:nvPr/>
              </p:nvSpPr>
              <p:spPr bwMode="gray">
                <a:xfrm>
                  <a:off x="1881" y="1699"/>
                  <a:ext cx="1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2 w 2"/>
                    <a:gd name="T5" fmla="*/ 0 h 2"/>
                    <a:gd name="T6" fmla="*/ 2 w 2"/>
                    <a:gd name="T7" fmla="*/ 2 h 2"/>
                    <a:gd name="T8" fmla="*/ 0 w 2"/>
                    <a:gd name="T9" fmla="*/ 2 h 2"/>
                    <a:gd name="T10" fmla="*/ 0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63" name="Freeform 352"/>
                <p:cNvSpPr>
                  <a:spLocks noChangeAspect="1"/>
                </p:cNvSpPr>
                <p:nvPr/>
              </p:nvSpPr>
              <p:spPr bwMode="gray">
                <a:xfrm>
                  <a:off x="1877" y="1689"/>
                  <a:ext cx="1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2 w 2"/>
                    <a:gd name="T5" fmla="*/ 2 h 2"/>
                    <a:gd name="T6" fmla="*/ 2 w 2"/>
                    <a:gd name="T7" fmla="*/ 2 h 2"/>
                    <a:gd name="T8" fmla="*/ 0 w 2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"/>
                    <a:gd name="T17" fmla="*/ 2 w 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64" name="Freeform 353"/>
                <p:cNvSpPr>
                  <a:spLocks noChangeAspect="1"/>
                </p:cNvSpPr>
                <p:nvPr/>
              </p:nvSpPr>
              <p:spPr bwMode="gray">
                <a:xfrm>
                  <a:off x="2564" y="2064"/>
                  <a:ext cx="4" cy="9"/>
                </a:xfrm>
                <a:custGeom>
                  <a:avLst/>
                  <a:gdLst>
                    <a:gd name="T0" fmla="*/ 4 w 4"/>
                    <a:gd name="T1" fmla="*/ 8 h 8"/>
                    <a:gd name="T2" fmla="*/ 0 w 4"/>
                    <a:gd name="T3" fmla="*/ 4 h 8"/>
                    <a:gd name="T4" fmla="*/ 2 w 4"/>
                    <a:gd name="T5" fmla="*/ 0 h 8"/>
                    <a:gd name="T6" fmla="*/ 4 w 4"/>
                    <a:gd name="T7" fmla="*/ 2 h 8"/>
                    <a:gd name="T8" fmla="*/ 4 w 4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4" y="8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65" name="Freeform 354"/>
                <p:cNvSpPr>
                  <a:spLocks noChangeAspect="1"/>
                </p:cNvSpPr>
                <p:nvPr/>
              </p:nvSpPr>
              <p:spPr bwMode="gray">
                <a:xfrm>
                  <a:off x="2568" y="2078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2 w 4"/>
                    <a:gd name="T7" fmla="*/ 2 h 2"/>
                    <a:gd name="T8" fmla="*/ 0 w 4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66" name="Freeform 355"/>
                <p:cNvSpPr>
                  <a:spLocks noChangeAspect="1"/>
                </p:cNvSpPr>
                <p:nvPr/>
              </p:nvSpPr>
              <p:spPr bwMode="gray">
                <a:xfrm>
                  <a:off x="2577" y="2076"/>
                  <a:ext cx="2" cy="4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2 h 4"/>
                    <a:gd name="T4" fmla="*/ 2 w 2"/>
                    <a:gd name="T5" fmla="*/ 0 h 4"/>
                    <a:gd name="T6" fmla="*/ 2 w 2"/>
                    <a:gd name="T7" fmla="*/ 0 h 4"/>
                    <a:gd name="T8" fmla="*/ 2 w 2"/>
                    <a:gd name="T9" fmla="*/ 2 h 4"/>
                    <a:gd name="T10" fmla="*/ 2 w 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4"/>
                    <a:gd name="T20" fmla="*/ 2 w 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67" name="Freeform 356"/>
                <p:cNvSpPr>
                  <a:spLocks noChangeAspect="1"/>
                </p:cNvSpPr>
                <p:nvPr/>
              </p:nvSpPr>
              <p:spPr bwMode="gray">
                <a:xfrm>
                  <a:off x="2585" y="2082"/>
                  <a:ext cx="3" cy="6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2 h 4"/>
                    <a:gd name="T6" fmla="*/ 2 w 4"/>
                    <a:gd name="T7" fmla="*/ 4 h 4"/>
                    <a:gd name="T8" fmla="*/ 0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68" name="Freeform 357"/>
                <p:cNvSpPr>
                  <a:spLocks noChangeAspect="1"/>
                </p:cNvSpPr>
                <p:nvPr/>
              </p:nvSpPr>
              <p:spPr bwMode="gray">
                <a:xfrm>
                  <a:off x="2321" y="1254"/>
                  <a:ext cx="19" cy="19"/>
                </a:xfrm>
                <a:custGeom>
                  <a:avLst/>
                  <a:gdLst>
                    <a:gd name="T0" fmla="*/ 0 w 20"/>
                    <a:gd name="T1" fmla="*/ 2 h 17"/>
                    <a:gd name="T2" fmla="*/ 2 w 20"/>
                    <a:gd name="T3" fmla="*/ 0 h 17"/>
                    <a:gd name="T4" fmla="*/ 6 w 20"/>
                    <a:gd name="T5" fmla="*/ 4 h 17"/>
                    <a:gd name="T6" fmla="*/ 10 w 20"/>
                    <a:gd name="T7" fmla="*/ 4 h 17"/>
                    <a:gd name="T8" fmla="*/ 14 w 20"/>
                    <a:gd name="T9" fmla="*/ 8 h 17"/>
                    <a:gd name="T10" fmla="*/ 14 w 20"/>
                    <a:gd name="T11" fmla="*/ 10 h 17"/>
                    <a:gd name="T12" fmla="*/ 18 w 20"/>
                    <a:gd name="T13" fmla="*/ 12 h 17"/>
                    <a:gd name="T14" fmla="*/ 20 w 20"/>
                    <a:gd name="T15" fmla="*/ 14 h 17"/>
                    <a:gd name="T16" fmla="*/ 18 w 20"/>
                    <a:gd name="T17" fmla="*/ 17 h 17"/>
                    <a:gd name="T18" fmla="*/ 12 w 20"/>
                    <a:gd name="T19" fmla="*/ 12 h 17"/>
                    <a:gd name="T20" fmla="*/ 4 w 20"/>
                    <a:gd name="T21" fmla="*/ 6 h 17"/>
                    <a:gd name="T22" fmla="*/ 0 w 20"/>
                    <a:gd name="T23" fmla="*/ 2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0"/>
                    <a:gd name="T37" fmla="*/ 0 h 17"/>
                    <a:gd name="T38" fmla="*/ 20 w 20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0" h="17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6" y="4"/>
                      </a:lnTo>
                      <a:lnTo>
                        <a:pt x="10" y="4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8" y="12"/>
                      </a:lnTo>
                      <a:lnTo>
                        <a:pt x="20" y="14"/>
                      </a:lnTo>
                      <a:lnTo>
                        <a:pt x="18" y="17"/>
                      </a:lnTo>
                      <a:lnTo>
                        <a:pt x="12" y="12"/>
                      </a:lnTo>
                      <a:lnTo>
                        <a:pt x="4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69" name="Freeform 358"/>
                <p:cNvSpPr>
                  <a:spLocks noChangeAspect="1"/>
                </p:cNvSpPr>
                <p:nvPr/>
              </p:nvSpPr>
              <p:spPr bwMode="gray">
                <a:xfrm>
                  <a:off x="2340" y="1269"/>
                  <a:ext cx="6" cy="9"/>
                </a:xfrm>
                <a:custGeom>
                  <a:avLst/>
                  <a:gdLst>
                    <a:gd name="T0" fmla="*/ 0 w 7"/>
                    <a:gd name="T1" fmla="*/ 3 h 7"/>
                    <a:gd name="T2" fmla="*/ 0 w 7"/>
                    <a:gd name="T3" fmla="*/ 0 h 7"/>
                    <a:gd name="T4" fmla="*/ 4 w 7"/>
                    <a:gd name="T5" fmla="*/ 3 h 7"/>
                    <a:gd name="T6" fmla="*/ 7 w 7"/>
                    <a:gd name="T7" fmla="*/ 7 h 7"/>
                    <a:gd name="T8" fmla="*/ 0 w 7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7" y="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70" name="Freeform 359"/>
                <p:cNvSpPr>
                  <a:spLocks noChangeAspect="1"/>
                </p:cNvSpPr>
                <p:nvPr/>
              </p:nvSpPr>
              <p:spPr bwMode="gray">
                <a:xfrm>
                  <a:off x="2349" y="1282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2 h 4"/>
                    <a:gd name="T6" fmla="*/ 4 w 4"/>
                    <a:gd name="T7" fmla="*/ 4 h 4"/>
                    <a:gd name="T8" fmla="*/ 2 w 4"/>
                    <a:gd name="T9" fmla="*/ 4 h 4"/>
                    <a:gd name="T10" fmla="*/ 0 w 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71" name="Freeform 360"/>
                <p:cNvSpPr>
                  <a:spLocks noChangeAspect="1"/>
                </p:cNvSpPr>
                <p:nvPr/>
              </p:nvSpPr>
              <p:spPr bwMode="gray">
                <a:xfrm>
                  <a:off x="2343" y="1282"/>
                  <a:ext cx="3" cy="4"/>
                </a:xfrm>
                <a:custGeom>
                  <a:avLst/>
                  <a:gdLst>
                    <a:gd name="T0" fmla="*/ 0 w 3"/>
                    <a:gd name="T1" fmla="*/ 4 h 4"/>
                    <a:gd name="T2" fmla="*/ 3 w 3"/>
                    <a:gd name="T3" fmla="*/ 0 h 4"/>
                    <a:gd name="T4" fmla="*/ 3 w 3"/>
                    <a:gd name="T5" fmla="*/ 2 h 4"/>
                    <a:gd name="T6" fmla="*/ 3 w 3"/>
                    <a:gd name="T7" fmla="*/ 4 h 4"/>
                    <a:gd name="T8" fmla="*/ 3 w 3"/>
                    <a:gd name="T9" fmla="*/ 4 h 4"/>
                    <a:gd name="T10" fmla="*/ 0 w 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4"/>
                    <a:gd name="T20" fmla="*/ 3 w 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4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72" name="Freeform 361"/>
                <p:cNvSpPr>
                  <a:spLocks noChangeAspect="1"/>
                </p:cNvSpPr>
                <p:nvPr/>
              </p:nvSpPr>
              <p:spPr bwMode="gray">
                <a:xfrm>
                  <a:off x="2339" y="1282"/>
                  <a:ext cx="1" cy="4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0 h 4"/>
                    <a:gd name="T4" fmla="*/ 2 w 2"/>
                    <a:gd name="T5" fmla="*/ 2 h 4"/>
                    <a:gd name="T6" fmla="*/ 2 w 2"/>
                    <a:gd name="T7" fmla="*/ 4 h 4"/>
                    <a:gd name="T8" fmla="*/ 0 w 2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4"/>
                    <a:gd name="T17" fmla="*/ 2 w 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73" name="Freeform 362"/>
                <p:cNvSpPr>
                  <a:spLocks noChangeAspect="1"/>
                </p:cNvSpPr>
                <p:nvPr/>
              </p:nvSpPr>
              <p:spPr bwMode="gray">
                <a:xfrm>
                  <a:off x="2336" y="1289"/>
                  <a:ext cx="4" cy="5"/>
                </a:xfrm>
                <a:custGeom>
                  <a:avLst/>
                  <a:gdLst>
                    <a:gd name="T0" fmla="*/ 0 w 4"/>
                    <a:gd name="T1" fmla="*/ 2 h 4"/>
                    <a:gd name="T2" fmla="*/ 2 w 4"/>
                    <a:gd name="T3" fmla="*/ 0 h 4"/>
                    <a:gd name="T4" fmla="*/ 4 w 4"/>
                    <a:gd name="T5" fmla="*/ 2 h 4"/>
                    <a:gd name="T6" fmla="*/ 2 w 4"/>
                    <a:gd name="T7" fmla="*/ 4 h 4"/>
                    <a:gd name="T8" fmla="*/ 0 w 4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74" name="Freeform 363"/>
                <p:cNvSpPr>
                  <a:spLocks noChangeAspect="1"/>
                </p:cNvSpPr>
                <p:nvPr/>
              </p:nvSpPr>
              <p:spPr bwMode="gray">
                <a:xfrm>
                  <a:off x="2375" y="1296"/>
                  <a:ext cx="4" cy="7"/>
                </a:xfrm>
                <a:custGeom>
                  <a:avLst/>
                  <a:gdLst>
                    <a:gd name="T0" fmla="*/ 5 w 5"/>
                    <a:gd name="T1" fmla="*/ 0 h 6"/>
                    <a:gd name="T2" fmla="*/ 3 w 5"/>
                    <a:gd name="T3" fmla="*/ 0 h 6"/>
                    <a:gd name="T4" fmla="*/ 0 w 5"/>
                    <a:gd name="T5" fmla="*/ 2 h 6"/>
                    <a:gd name="T6" fmla="*/ 0 w 5"/>
                    <a:gd name="T7" fmla="*/ 6 h 6"/>
                    <a:gd name="T8" fmla="*/ 3 w 5"/>
                    <a:gd name="T9" fmla="*/ 4 h 6"/>
                    <a:gd name="T10" fmla="*/ 5 w 5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6"/>
                    <a:gd name="T20" fmla="*/ 5 w 5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6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3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75" name="Freeform 364"/>
                <p:cNvSpPr>
                  <a:spLocks noChangeAspect="1"/>
                </p:cNvSpPr>
                <p:nvPr/>
              </p:nvSpPr>
              <p:spPr bwMode="gray">
                <a:xfrm>
                  <a:off x="2365" y="1286"/>
                  <a:ext cx="4" cy="3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2 h 2"/>
                    <a:gd name="T4" fmla="*/ 4 w 4"/>
                    <a:gd name="T5" fmla="*/ 0 h 2"/>
                    <a:gd name="T6" fmla="*/ 2 w 4"/>
                    <a:gd name="T7" fmla="*/ 0 h 2"/>
                    <a:gd name="T8" fmla="*/ 0 w 4"/>
                    <a:gd name="T9" fmla="*/ 2 h 2"/>
                    <a:gd name="T10" fmla="*/ 0 w 4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76" name="Freeform 365"/>
                <p:cNvSpPr>
                  <a:spLocks noChangeAspect="1"/>
                </p:cNvSpPr>
                <p:nvPr/>
              </p:nvSpPr>
              <p:spPr bwMode="gray">
                <a:xfrm>
                  <a:off x="2360" y="1280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4 w 4"/>
                    <a:gd name="T7" fmla="*/ 2 h 2"/>
                    <a:gd name="T8" fmla="*/ 0 w 4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77" name="Freeform 366"/>
                <p:cNvSpPr>
                  <a:spLocks noChangeAspect="1"/>
                </p:cNvSpPr>
                <p:nvPr/>
              </p:nvSpPr>
              <p:spPr bwMode="gray">
                <a:xfrm>
                  <a:off x="2353" y="1286"/>
                  <a:ext cx="2" cy="6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2 h 4"/>
                    <a:gd name="T4" fmla="*/ 4 w 4"/>
                    <a:gd name="T5" fmla="*/ 0 h 4"/>
                    <a:gd name="T6" fmla="*/ 2 w 4"/>
                    <a:gd name="T7" fmla="*/ 0 h 4"/>
                    <a:gd name="T8" fmla="*/ 2 w 4"/>
                    <a:gd name="T9" fmla="*/ 2 h 4"/>
                    <a:gd name="T10" fmla="*/ 0 w 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78" name="Freeform 367"/>
                <p:cNvSpPr>
                  <a:spLocks noChangeAspect="1"/>
                </p:cNvSpPr>
                <p:nvPr/>
              </p:nvSpPr>
              <p:spPr bwMode="gray">
                <a:xfrm>
                  <a:off x="2351" y="1247"/>
                  <a:ext cx="6" cy="5"/>
                </a:xfrm>
                <a:custGeom>
                  <a:avLst/>
                  <a:gdLst>
                    <a:gd name="T0" fmla="*/ 0 w 8"/>
                    <a:gd name="T1" fmla="*/ 4 h 4"/>
                    <a:gd name="T2" fmla="*/ 0 w 8"/>
                    <a:gd name="T3" fmla="*/ 2 h 4"/>
                    <a:gd name="T4" fmla="*/ 2 w 8"/>
                    <a:gd name="T5" fmla="*/ 2 h 4"/>
                    <a:gd name="T6" fmla="*/ 4 w 8"/>
                    <a:gd name="T7" fmla="*/ 0 h 4"/>
                    <a:gd name="T8" fmla="*/ 6 w 8"/>
                    <a:gd name="T9" fmla="*/ 2 h 4"/>
                    <a:gd name="T10" fmla="*/ 8 w 8"/>
                    <a:gd name="T11" fmla="*/ 2 h 4"/>
                    <a:gd name="T12" fmla="*/ 8 w 8"/>
                    <a:gd name="T13" fmla="*/ 4 h 4"/>
                    <a:gd name="T14" fmla="*/ 4 w 8"/>
                    <a:gd name="T15" fmla="*/ 4 h 4"/>
                    <a:gd name="T16" fmla="*/ 4 w 8"/>
                    <a:gd name="T17" fmla="*/ 2 h 4"/>
                    <a:gd name="T18" fmla="*/ 2 w 8"/>
                    <a:gd name="T19" fmla="*/ 4 h 4"/>
                    <a:gd name="T20" fmla="*/ 0 w 8"/>
                    <a:gd name="T21" fmla="*/ 4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4"/>
                    <a:gd name="T35" fmla="*/ 8 w 8"/>
                    <a:gd name="T36" fmla="*/ 4 h 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79" name="Freeform 368"/>
                <p:cNvSpPr>
                  <a:spLocks noChangeAspect="1"/>
                </p:cNvSpPr>
                <p:nvPr/>
              </p:nvSpPr>
              <p:spPr bwMode="gray">
                <a:xfrm>
                  <a:off x="2351" y="1258"/>
                  <a:ext cx="4" cy="5"/>
                </a:xfrm>
                <a:custGeom>
                  <a:avLst/>
                  <a:gdLst>
                    <a:gd name="T0" fmla="*/ 2 w 4"/>
                    <a:gd name="T1" fmla="*/ 4 h 4"/>
                    <a:gd name="T2" fmla="*/ 4 w 4"/>
                    <a:gd name="T3" fmla="*/ 2 h 4"/>
                    <a:gd name="T4" fmla="*/ 4 w 4"/>
                    <a:gd name="T5" fmla="*/ 0 h 4"/>
                    <a:gd name="T6" fmla="*/ 0 w 4"/>
                    <a:gd name="T7" fmla="*/ 0 h 4"/>
                    <a:gd name="T8" fmla="*/ 0 w 4"/>
                    <a:gd name="T9" fmla="*/ 2 h 4"/>
                    <a:gd name="T10" fmla="*/ 2 w 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2" y="4"/>
                      </a:move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80" name="Freeform 369"/>
                <p:cNvSpPr>
                  <a:spLocks noChangeAspect="1"/>
                </p:cNvSpPr>
                <p:nvPr/>
              </p:nvSpPr>
              <p:spPr bwMode="gray">
                <a:xfrm>
                  <a:off x="2334" y="1254"/>
                  <a:ext cx="5" cy="2"/>
                </a:xfrm>
                <a:custGeom>
                  <a:avLst/>
                  <a:gdLst>
                    <a:gd name="T0" fmla="*/ 2 w 4"/>
                    <a:gd name="T1" fmla="*/ 2 h 2"/>
                    <a:gd name="T2" fmla="*/ 0 w 4"/>
                    <a:gd name="T3" fmla="*/ 0 h 2"/>
                    <a:gd name="T4" fmla="*/ 0 w 4"/>
                    <a:gd name="T5" fmla="*/ 0 h 2"/>
                    <a:gd name="T6" fmla="*/ 4 w 4"/>
                    <a:gd name="T7" fmla="*/ 2 h 2"/>
                    <a:gd name="T8" fmla="*/ 4 w 4"/>
                    <a:gd name="T9" fmla="*/ 2 h 2"/>
                    <a:gd name="T10" fmla="*/ 2 w 4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81" name="Freeform 370"/>
                <p:cNvSpPr>
                  <a:spLocks noChangeAspect="1"/>
                </p:cNvSpPr>
                <p:nvPr/>
              </p:nvSpPr>
              <p:spPr bwMode="gray">
                <a:xfrm>
                  <a:off x="2340" y="1235"/>
                  <a:ext cx="6" cy="5"/>
                </a:xfrm>
                <a:custGeom>
                  <a:avLst/>
                  <a:gdLst>
                    <a:gd name="T0" fmla="*/ 2 w 7"/>
                    <a:gd name="T1" fmla="*/ 4 h 4"/>
                    <a:gd name="T2" fmla="*/ 0 w 7"/>
                    <a:gd name="T3" fmla="*/ 2 h 4"/>
                    <a:gd name="T4" fmla="*/ 4 w 7"/>
                    <a:gd name="T5" fmla="*/ 2 h 4"/>
                    <a:gd name="T6" fmla="*/ 7 w 7"/>
                    <a:gd name="T7" fmla="*/ 0 h 4"/>
                    <a:gd name="T8" fmla="*/ 7 w 7"/>
                    <a:gd name="T9" fmla="*/ 2 h 4"/>
                    <a:gd name="T10" fmla="*/ 4 w 7"/>
                    <a:gd name="T11" fmla="*/ 4 h 4"/>
                    <a:gd name="T12" fmla="*/ 2 w 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4"/>
                    <a:gd name="T23" fmla="*/ 7 w 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82" name="Rectangle 371"/>
                <p:cNvSpPr>
                  <a:spLocks noChangeAspect="1" noChangeArrowheads="1"/>
                </p:cNvSpPr>
                <p:nvPr/>
              </p:nvSpPr>
              <p:spPr bwMode="gray">
                <a:xfrm>
                  <a:off x="2349" y="1233"/>
                  <a:ext cx="4" cy="2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83" name="Freeform 372"/>
                <p:cNvSpPr>
                  <a:spLocks noChangeAspect="1"/>
                </p:cNvSpPr>
                <p:nvPr/>
              </p:nvSpPr>
              <p:spPr bwMode="gray">
                <a:xfrm>
                  <a:off x="2334" y="1225"/>
                  <a:ext cx="5" cy="5"/>
                </a:xfrm>
                <a:custGeom>
                  <a:avLst/>
                  <a:gdLst>
                    <a:gd name="T0" fmla="*/ 2 w 4"/>
                    <a:gd name="T1" fmla="*/ 4 h 4"/>
                    <a:gd name="T2" fmla="*/ 0 w 4"/>
                    <a:gd name="T3" fmla="*/ 2 h 4"/>
                    <a:gd name="T4" fmla="*/ 2 w 4"/>
                    <a:gd name="T5" fmla="*/ 0 h 4"/>
                    <a:gd name="T6" fmla="*/ 4 w 4"/>
                    <a:gd name="T7" fmla="*/ 2 h 4"/>
                    <a:gd name="T8" fmla="*/ 2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84" name="Freeform 373"/>
                <p:cNvSpPr>
                  <a:spLocks noChangeAspect="1"/>
                </p:cNvSpPr>
                <p:nvPr/>
              </p:nvSpPr>
              <p:spPr bwMode="gray">
                <a:xfrm>
                  <a:off x="2321" y="1296"/>
                  <a:ext cx="2" cy="3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2 h 4"/>
                    <a:gd name="T8" fmla="*/ 0 w 2"/>
                    <a:gd name="T9" fmla="*/ 4 h 4"/>
                    <a:gd name="T10" fmla="*/ 0 w 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4"/>
                    <a:gd name="T20" fmla="*/ 2 w 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85" name="Freeform 374"/>
                <p:cNvSpPr>
                  <a:spLocks noChangeAspect="1"/>
                </p:cNvSpPr>
                <p:nvPr/>
              </p:nvSpPr>
              <p:spPr bwMode="gray">
                <a:xfrm>
                  <a:off x="2294" y="1269"/>
                  <a:ext cx="3" cy="7"/>
                </a:xfrm>
                <a:custGeom>
                  <a:avLst/>
                  <a:gdLst>
                    <a:gd name="T0" fmla="*/ 4 w 4"/>
                    <a:gd name="T1" fmla="*/ 5 h 5"/>
                    <a:gd name="T2" fmla="*/ 2 w 4"/>
                    <a:gd name="T3" fmla="*/ 5 h 5"/>
                    <a:gd name="T4" fmla="*/ 0 w 4"/>
                    <a:gd name="T5" fmla="*/ 3 h 5"/>
                    <a:gd name="T6" fmla="*/ 2 w 4"/>
                    <a:gd name="T7" fmla="*/ 0 h 5"/>
                    <a:gd name="T8" fmla="*/ 4 w 4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"/>
                    <a:gd name="T17" fmla="*/ 4 w 4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">
                      <a:moveTo>
                        <a:pt x="4" y="5"/>
                      </a:move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86" name="Freeform 375"/>
                <p:cNvSpPr>
                  <a:spLocks noChangeAspect="1"/>
                </p:cNvSpPr>
                <p:nvPr/>
              </p:nvSpPr>
              <p:spPr bwMode="gray">
                <a:xfrm>
                  <a:off x="2291" y="1263"/>
                  <a:ext cx="6" cy="4"/>
                </a:xfrm>
                <a:custGeom>
                  <a:avLst/>
                  <a:gdLst>
                    <a:gd name="T0" fmla="*/ 6 w 6"/>
                    <a:gd name="T1" fmla="*/ 2 h 4"/>
                    <a:gd name="T2" fmla="*/ 4 w 6"/>
                    <a:gd name="T3" fmla="*/ 4 h 4"/>
                    <a:gd name="T4" fmla="*/ 0 w 6"/>
                    <a:gd name="T5" fmla="*/ 2 h 4"/>
                    <a:gd name="T6" fmla="*/ 0 w 6"/>
                    <a:gd name="T7" fmla="*/ 0 h 4"/>
                    <a:gd name="T8" fmla="*/ 2 w 6"/>
                    <a:gd name="T9" fmla="*/ 0 h 4"/>
                    <a:gd name="T10" fmla="*/ 4 w 6"/>
                    <a:gd name="T11" fmla="*/ 0 h 4"/>
                    <a:gd name="T12" fmla="*/ 6 w 6"/>
                    <a:gd name="T13" fmla="*/ 2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4"/>
                    <a:gd name="T23" fmla="*/ 6 w 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4">
                      <a:moveTo>
                        <a:pt x="6" y="2"/>
                      </a:moveTo>
                      <a:lnTo>
                        <a:pt x="4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87" name="Freeform 376"/>
                <p:cNvSpPr>
                  <a:spLocks noChangeAspect="1"/>
                </p:cNvSpPr>
                <p:nvPr/>
              </p:nvSpPr>
              <p:spPr bwMode="gray">
                <a:xfrm>
                  <a:off x="2294" y="1256"/>
                  <a:ext cx="1" cy="5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2 h 4"/>
                    <a:gd name="T4" fmla="*/ 2 w 2"/>
                    <a:gd name="T5" fmla="*/ 0 h 4"/>
                    <a:gd name="T6" fmla="*/ 2 w 2"/>
                    <a:gd name="T7" fmla="*/ 0 h 4"/>
                    <a:gd name="T8" fmla="*/ 2 w 2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4"/>
                    <a:gd name="T17" fmla="*/ 2 w 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88" name="Freeform 377"/>
                <p:cNvSpPr>
                  <a:spLocks noChangeAspect="1"/>
                </p:cNvSpPr>
                <p:nvPr/>
              </p:nvSpPr>
              <p:spPr bwMode="gray">
                <a:xfrm>
                  <a:off x="2367" y="1299"/>
                  <a:ext cx="4" cy="13"/>
                </a:xfrm>
                <a:custGeom>
                  <a:avLst/>
                  <a:gdLst>
                    <a:gd name="T0" fmla="*/ 2 w 4"/>
                    <a:gd name="T1" fmla="*/ 11 h 11"/>
                    <a:gd name="T2" fmla="*/ 0 w 4"/>
                    <a:gd name="T3" fmla="*/ 6 h 11"/>
                    <a:gd name="T4" fmla="*/ 2 w 4"/>
                    <a:gd name="T5" fmla="*/ 0 h 11"/>
                    <a:gd name="T6" fmla="*/ 2 w 4"/>
                    <a:gd name="T7" fmla="*/ 6 h 11"/>
                    <a:gd name="T8" fmla="*/ 4 w 4"/>
                    <a:gd name="T9" fmla="*/ 9 h 11"/>
                    <a:gd name="T10" fmla="*/ 2 w 4"/>
                    <a:gd name="T11" fmla="*/ 11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11"/>
                    <a:gd name="T20" fmla="*/ 4 w 4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11">
                      <a:moveTo>
                        <a:pt x="2" y="11"/>
                      </a:move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4" y="9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89" name="Freeform 378"/>
                <p:cNvSpPr>
                  <a:spLocks noChangeAspect="1"/>
                </p:cNvSpPr>
                <p:nvPr/>
              </p:nvSpPr>
              <p:spPr bwMode="gray">
                <a:xfrm>
                  <a:off x="2327" y="1306"/>
                  <a:ext cx="33" cy="13"/>
                </a:xfrm>
                <a:custGeom>
                  <a:avLst/>
                  <a:gdLst>
                    <a:gd name="T0" fmla="*/ 35 w 35"/>
                    <a:gd name="T1" fmla="*/ 5 h 11"/>
                    <a:gd name="T2" fmla="*/ 35 w 35"/>
                    <a:gd name="T3" fmla="*/ 9 h 11"/>
                    <a:gd name="T4" fmla="*/ 33 w 35"/>
                    <a:gd name="T5" fmla="*/ 11 h 11"/>
                    <a:gd name="T6" fmla="*/ 29 w 35"/>
                    <a:gd name="T7" fmla="*/ 9 h 11"/>
                    <a:gd name="T8" fmla="*/ 18 w 35"/>
                    <a:gd name="T9" fmla="*/ 11 h 11"/>
                    <a:gd name="T10" fmla="*/ 16 w 35"/>
                    <a:gd name="T11" fmla="*/ 9 h 11"/>
                    <a:gd name="T12" fmla="*/ 10 w 35"/>
                    <a:gd name="T13" fmla="*/ 7 h 11"/>
                    <a:gd name="T14" fmla="*/ 6 w 35"/>
                    <a:gd name="T15" fmla="*/ 7 h 11"/>
                    <a:gd name="T16" fmla="*/ 0 w 35"/>
                    <a:gd name="T17" fmla="*/ 5 h 11"/>
                    <a:gd name="T18" fmla="*/ 0 w 35"/>
                    <a:gd name="T19" fmla="*/ 0 h 11"/>
                    <a:gd name="T20" fmla="*/ 4 w 35"/>
                    <a:gd name="T21" fmla="*/ 0 h 11"/>
                    <a:gd name="T22" fmla="*/ 6 w 35"/>
                    <a:gd name="T23" fmla="*/ 3 h 11"/>
                    <a:gd name="T24" fmla="*/ 8 w 35"/>
                    <a:gd name="T25" fmla="*/ 0 h 11"/>
                    <a:gd name="T26" fmla="*/ 14 w 35"/>
                    <a:gd name="T27" fmla="*/ 5 h 11"/>
                    <a:gd name="T28" fmla="*/ 16 w 35"/>
                    <a:gd name="T29" fmla="*/ 3 h 11"/>
                    <a:gd name="T30" fmla="*/ 23 w 35"/>
                    <a:gd name="T31" fmla="*/ 5 h 11"/>
                    <a:gd name="T32" fmla="*/ 27 w 35"/>
                    <a:gd name="T33" fmla="*/ 5 h 11"/>
                    <a:gd name="T34" fmla="*/ 29 w 35"/>
                    <a:gd name="T35" fmla="*/ 7 h 11"/>
                    <a:gd name="T36" fmla="*/ 35 w 35"/>
                    <a:gd name="T37" fmla="*/ 5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5"/>
                    <a:gd name="T58" fmla="*/ 0 h 11"/>
                    <a:gd name="T59" fmla="*/ 35 w 35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5" h="11">
                      <a:moveTo>
                        <a:pt x="35" y="5"/>
                      </a:moveTo>
                      <a:lnTo>
                        <a:pt x="35" y="9"/>
                      </a:lnTo>
                      <a:lnTo>
                        <a:pt x="33" y="11"/>
                      </a:lnTo>
                      <a:lnTo>
                        <a:pt x="29" y="9"/>
                      </a:lnTo>
                      <a:lnTo>
                        <a:pt x="18" y="11"/>
                      </a:lnTo>
                      <a:lnTo>
                        <a:pt x="16" y="9"/>
                      </a:lnTo>
                      <a:lnTo>
                        <a:pt x="10" y="7"/>
                      </a:lnTo>
                      <a:lnTo>
                        <a:pt x="6" y="7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6" y="3"/>
                      </a:lnTo>
                      <a:lnTo>
                        <a:pt x="8" y="0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23" y="5"/>
                      </a:lnTo>
                      <a:lnTo>
                        <a:pt x="27" y="5"/>
                      </a:lnTo>
                      <a:lnTo>
                        <a:pt x="29" y="7"/>
                      </a:lnTo>
                      <a:lnTo>
                        <a:pt x="35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90" name="Freeform 379"/>
                <p:cNvSpPr>
                  <a:spLocks noChangeAspect="1"/>
                </p:cNvSpPr>
                <p:nvPr/>
              </p:nvSpPr>
              <p:spPr bwMode="gray">
                <a:xfrm>
                  <a:off x="1918" y="1759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0 h 2"/>
                    <a:gd name="T4" fmla="*/ 0 w 2"/>
                    <a:gd name="T5" fmla="*/ 2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91" name="Freeform 380"/>
                <p:cNvSpPr>
                  <a:spLocks noChangeAspect="1"/>
                </p:cNvSpPr>
                <p:nvPr/>
              </p:nvSpPr>
              <p:spPr bwMode="gray">
                <a:xfrm>
                  <a:off x="2472" y="2226"/>
                  <a:ext cx="1" cy="5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2 h 4"/>
                    <a:gd name="T4" fmla="*/ 0 w 2"/>
                    <a:gd name="T5" fmla="*/ 0 h 4"/>
                    <a:gd name="T6" fmla="*/ 2 w 2"/>
                    <a:gd name="T7" fmla="*/ 0 h 4"/>
                    <a:gd name="T8" fmla="*/ 2 w 2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4"/>
                    <a:gd name="T17" fmla="*/ 2 w 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92" name="Freeform 381"/>
                <p:cNvSpPr>
                  <a:spLocks noChangeAspect="1"/>
                </p:cNvSpPr>
                <p:nvPr/>
              </p:nvSpPr>
              <p:spPr bwMode="gray">
                <a:xfrm>
                  <a:off x="2561" y="2073"/>
                  <a:ext cx="87" cy="216"/>
                </a:xfrm>
                <a:custGeom>
                  <a:avLst/>
                  <a:gdLst>
                    <a:gd name="T0" fmla="*/ 88 w 94"/>
                    <a:gd name="T1" fmla="*/ 56 h 192"/>
                    <a:gd name="T2" fmla="*/ 84 w 94"/>
                    <a:gd name="T3" fmla="*/ 50 h 192"/>
                    <a:gd name="T4" fmla="*/ 86 w 94"/>
                    <a:gd name="T5" fmla="*/ 60 h 192"/>
                    <a:gd name="T6" fmla="*/ 82 w 94"/>
                    <a:gd name="T7" fmla="*/ 70 h 192"/>
                    <a:gd name="T8" fmla="*/ 82 w 94"/>
                    <a:gd name="T9" fmla="*/ 83 h 192"/>
                    <a:gd name="T10" fmla="*/ 76 w 94"/>
                    <a:gd name="T11" fmla="*/ 95 h 192"/>
                    <a:gd name="T12" fmla="*/ 66 w 94"/>
                    <a:gd name="T13" fmla="*/ 120 h 192"/>
                    <a:gd name="T14" fmla="*/ 55 w 94"/>
                    <a:gd name="T15" fmla="*/ 149 h 192"/>
                    <a:gd name="T16" fmla="*/ 49 w 94"/>
                    <a:gd name="T17" fmla="*/ 177 h 192"/>
                    <a:gd name="T18" fmla="*/ 41 w 94"/>
                    <a:gd name="T19" fmla="*/ 188 h 192"/>
                    <a:gd name="T20" fmla="*/ 26 w 94"/>
                    <a:gd name="T21" fmla="*/ 192 h 192"/>
                    <a:gd name="T22" fmla="*/ 18 w 94"/>
                    <a:gd name="T23" fmla="*/ 190 h 192"/>
                    <a:gd name="T24" fmla="*/ 4 w 94"/>
                    <a:gd name="T25" fmla="*/ 180 h 192"/>
                    <a:gd name="T26" fmla="*/ 2 w 94"/>
                    <a:gd name="T27" fmla="*/ 163 h 192"/>
                    <a:gd name="T28" fmla="*/ 0 w 94"/>
                    <a:gd name="T29" fmla="*/ 142 h 192"/>
                    <a:gd name="T30" fmla="*/ 6 w 94"/>
                    <a:gd name="T31" fmla="*/ 132 h 192"/>
                    <a:gd name="T32" fmla="*/ 8 w 94"/>
                    <a:gd name="T33" fmla="*/ 126 h 192"/>
                    <a:gd name="T34" fmla="*/ 16 w 94"/>
                    <a:gd name="T35" fmla="*/ 111 h 192"/>
                    <a:gd name="T36" fmla="*/ 12 w 94"/>
                    <a:gd name="T37" fmla="*/ 99 h 192"/>
                    <a:gd name="T38" fmla="*/ 10 w 94"/>
                    <a:gd name="T39" fmla="*/ 93 h 192"/>
                    <a:gd name="T40" fmla="*/ 12 w 94"/>
                    <a:gd name="T41" fmla="*/ 83 h 192"/>
                    <a:gd name="T42" fmla="*/ 12 w 94"/>
                    <a:gd name="T43" fmla="*/ 76 h 192"/>
                    <a:gd name="T44" fmla="*/ 18 w 94"/>
                    <a:gd name="T45" fmla="*/ 60 h 192"/>
                    <a:gd name="T46" fmla="*/ 24 w 94"/>
                    <a:gd name="T47" fmla="*/ 56 h 192"/>
                    <a:gd name="T48" fmla="*/ 33 w 94"/>
                    <a:gd name="T49" fmla="*/ 54 h 192"/>
                    <a:gd name="T50" fmla="*/ 37 w 94"/>
                    <a:gd name="T51" fmla="*/ 54 h 192"/>
                    <a:gd name="T52" fmla="*/ 41 w 94"/>
                    <a:gd name="T53" fmla="*/ 54 h 192"/>
                    <a:gd name="T54" fmla="*/ 45 w 94"/>
                    <a:gd name="T55" fmla="*/ 58 h 192"/>
                    <a:gd name="T56" fmla="*/ 43 w 94"/>
                    <a:gd name="T57" fmla="*/ 50 h 192"/>
                    <a:gd name="T58" fmla="*/ 49 w 94"/>
                    <a:gd name="T59" fmla="*/ 48 h 192"/>
                    <a:gd name="T60" fmla="*/ 53 w 94"/>
                    <a:gd name="T61" fmla="*/ 43 h 192"/>
                    <a:gd name="T62" fmla="*/ 57 w 94"/>
                    <a:gd name="T63" fmla="*/ 39 h 192"/>
                    <a:gd name="T64" fmla="*/ 57 w 94"/>
                    <a:gd name="T65" fmla="*/ 43 h 192"/>
                    <a:gd name="T66" fmla="*/ 61 w 94"/>
                    <a:gd name="T67" fmla="*/ 41 h 192"/>
                    <a:gd name="T68" fmla="*/ 59 w 94"/>
                    <a:gd name="T69" fmla="*/ 33 h 192"/>
                    <a:gd name="T70" fmla="*/ 63 w 94"/>
                    <a:gd name="T71" fmla="*/ 31 h 192"/>
                    <a:gd name="T72" fmla="*/ 61 w 94"/>
                    <a:gd name="T73" fmla="*/ 23 h 192"/>
                    <a:gd name="T74" fmla="*/ 66 w 94"/>
                    <a:gd name="T75" fmla="*/ 27 h 192"/>
                    <a:gd name="T76" fmla="*/ 68 w 94"/>
                    <a:gd name="T77" fmla="*/ 23 h 192"/>
                    <a:gd name="T78" fmla="*/ 76 w 94"/>
                    <a:gd name="T79" fmla="*/ 17 h 192"/>
                    <a:gd name="T80" fmla="*/ 80 w 94"/>
                    <a:gd name="T81" fmla="*/ 4 h 192"/>
                    <a:gd name="T82" fmla="*/ 84 w 94"/>
                    <a:gd name="T83" fmla="*/ 0 h 192"/>
                    <a:gd name="T84" fmla="*/ 84 w 94"/>
                    <a:gd name="T85" fmla="*/ 10 h 192"/>
                    <a:gd name="T86" fmla="*/ 90 w 94"/>
                    <a:gd name="T87" fmla="*/ 23 h 192"/>
                    <a:gd name="T88" fmla="*/ 94 w 94"/>
                    <a:gd name="T89" fmla="*/ 45 h 1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4"/>
                    <a:gd name="T136" fmla="*/ 0 h 192"/>
                    <a:gd name="T137" fmla="*/ 94 w 94"/>
                    <a:gd name="T138" fmla="*/ 192 h 19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4" h="192">
                      <a:moveTo>
                        <a:pt x="90" y="56"/>
                      </a:moveTo>
                      <a:lnTo>
                        <a:pt x="88" y="56"/>
                      </a:lnTo>
                      <a:lnTo>
                        <a:pt x="86" y="50"/>
                      </a:lnTo>
                      <a:lnTo>
                        <a:pt x="84" y="50"/>
                      </a:lnTo>
                      <a:lnTo>
                        <a:pt x="84" y="58"/>
                      </a:lnTo>
                      <a:lnTo>
                        <a:pt x="86" y="60"/>
                      </a:lnTo>
                      <a:lnTo>
                        <a:pt x="84" y="66"/>
                      </a:lnTo>
                      <a:lnTo>
                        <a:pt x="82" y="70"/>
                      </a:lnTo>
                      <a:lnTo>
                        <a:pt x="80" y="76"/>
                      </a:lnTo>
                      <a:lnTo>
                        <a:pt x="82" y="83"/>
                      </a:lnTo>
                      <a:lnTo>
                        <a:pt x="78" y="89"/>
                      </a:lnTo>
                      <a:lnTo>
                        <a:pt x="76" y="95"/>
                      </a:lnTo>
                      <a:lnTo>
                        <a:pt x="70" y="109"/>
                      </a:lnTo>
                      <a:lnTo>
                        <a:pt x="66" y="120"/>
                      </a:lnTo>
                      <a:lnTo>
                        <a:pt x="61" y="136"/>
                      </a:lnTo>
                      <a:lnTo>
                        <a:pt x="55" y="149"/>
                      </a:lnTo>
                      <a:lnTo>
                        <a:pt x="53" y="161"/>
                      </a:lnTo>
                      <a:lnTo>
                        <a:pt x="49" y="177"/>
                      </a:lnTo>
                      <a:lnTo>
                        <a:pt x="47" y="182"/>
                      </a:lnTo>
                      <a:lnTo>
                        <a:pt x="41" y="188"/>
                      </a:lnTo>
                      <a:lnTo>
                        <a:pt x="33" y="188"/>
                      </a:lnTo>
                      <a:lnTo>
                        <a:pt x="26" y="192"/>
                      </a:lnTo>
                      <a:lnTo>
                        <a:pt x="20" y="192"/>
                      </a:lnTo>
                      <a:lnTo>
                        <a:pt x="18" y="190"/>
                      </a:lnTo>
                      <a:lnTo>
                        <a:pt x="10" y="186"/>
                      </a:lnTo>
                      <a:lnTo>
                        <a:pt x="4" y="180"/>
                      </a:lnTo>
                      <a:lnTo>
                        <a:pt x="2" y="173"/>
                      </a:lnTo>
                      <a:lnTo>
                        <a:pt x="2" y="163"/>
                      </a:lnTo>
                      <a:lnTo>
                        <a:pt x="0" y="151"/>
                      </a:lnTo>
                      <a:lnTo>
                        <a:pt x="0" y="142"/>
                      </a:lnTo>
                      <a:lnTo>
                        <a:pt x="4" y="134"/>
                      </a:lnTo>
                      <a:lnTo>
                        <a:pt x="6" y="132"/>
                      </a:lnTo>
                      <a:lnTo>
                        <a:pt x="6" y="126"/>
                      </a:lnTo>
                      <a:lnTo>
                        <a:pt x="8" y="126"/>
                      </a:lnTo>
                      <a:lnTo>
                        <a:pt x="14" y="116"/>
                      </a:lnTo>
                      <a:lnTo>
                        <a:pt x="16" y="111"/>
                      </a:lnTo>
                      <a:lnTo>
                        <a:pt x="16" y="105"/>
                      </a:lnTo>
                      <a:lnTo>
                        <a:pt x="12" y="99"/>
                      </a:lnTo>
                      <a:lnTo>
                        <a:pt x="14" y="97"/>
                      </a:lnTo>
                      <a:lnTo>
                        <a:pt x="10" y="93"/>
                      </a:lnTo>
                      <a:lnTo>
                        <a:pt x="10" y="85"/>
                      </a:lnTo>
                      <a:lnTo>
                        <a:pt x="12" y="83"/>
                      </a:lnTo>
                      <a:lnTo>
                        <a:pt x="10" y="81"/>
                      </a:lnTo>
                      <a:lnTo>
                        <a:pt x="12" y="76"/>
                      </a:lnTo>
                      <a:lnTo>
                        <a:pt x="18" y="66"/>
                      </a:lnTo>
                      <a:lnTo>
                        <a:pt x="18" y="60"/>
                      </a:lnTo>
                      <a:lnTo>
                        <a:pt x="24" y="58"/>
                      </a:lnTo>
                      <a:lnTo>
                        <a:pt x="24" y="56"/>
                      </a:lnTo>
                      <a:lnTo>
                        <a:pt x="33" y="58"/>
                      </a:lnTo>
                      <a:lnTo>
                        <a:pt x="33" y="54"/>
                      </a:lnTo>
                      <a:lnTo>
                        <a:pt x="35" y="54"/>
                      </a:lnTo>
                      <a:lnTo>
                        <a:pt x="37" y="54"/>
                      </a:lnTo>
                      <a:lnTo>
                        <a:pt x="41" y="54"/>
                      </a:lnTo>
                      <a:lnTo>
                        <a:pt x="45" y="60"/>
                      </a:lnTo>
                      <a:lnTo>
                        <a:pt x="45" y="58"/>
                      </a:lnTo>
                      <a:lnTo>
                        <a:pt x="43" y="54"/>
                      </a:lnTo>
                      <a:lnTo>
                        <a:pt x="43" y="50"/>
                      </a:lnTo>
                      <a:lnTo>
                        <a:pt x="49" y="45"/>
                      </a:lnTo>
                      <a:lnTo>
                        <a:pt x="49" y="48"/>
                      </a:lnTo>
                      <a:lnTo>
                        <a:pt x="53" y="48"/>
                      </a:lnTo>
                      <a:lnTo>
                        <a:pt x="53" y="43"/>
                      </a:lnTo>
                      <a:lnTo>
                        <a:pt x="55" y="41"/>
                      </a:lnTo>
                      <a:lnTo>
                        <a:pt x="57" y="39"/>
                      </a:lnTo>
                      <a:lnTo>
                        <a:pt x="57" y="41"/>
                      </a:lnTo>
                      <a:lnTo>
                        <a:pt x="57" y="43"/>
                      </a:lnTo>
                      <a:lnTo>
                        <a:pt x="59" y="41"/>
                      </a:lnTo>
                      <a:lnTo>
                        <a:pt x="61" y="41"/>
                      </a:lnTo>
                      <a:lnTo>
                        <a:pt x="63" y="37"/>
                      </a:lnTo>
                      <a:lnTo>
                        <a:pt x="59" y="33"/>
                      </a:lnTo>
                      <a:lnTo>
                        <a:pt x="63" y="31"/>
                      </a:lnTo>
                      <a:lnTo>
                        <a:pt x="63" y="27"/>
                      </a:lnTo>
                      <a:lnTo>
                        <a:pt x="61" y="23"/>
                      </a:lnTo>
                      <a:lnTo>
                        <a:pt x="63" y="21"/>
                      </a:lnTo>
                      <a:lnTo>
                        <a:pt x="66" y="27"/>
                      </a:lnTo>
                      <a:lnTo>
                        <a:pt x="68" y="25"/>
                      </a:lnTo>
                      <a:lnTo>
                        <a:pt x="68" y="23"/>
                      </a:lnTo>
                      <a:lnTo>
                        <a:pt x="70" y="21"/>
                      </a:lnTo>
                      <a:lnTo>
                        <a:pt x="76" y="17"/>
                      </a:lnTo>
                      <a:lnTo>
                        <a:pt x="74" y="6"/>
                      </a:lnTo>
                      <a:lnTo>
                        <a:pt x="80" y="4"/>
                      </a:lnTo>
                      <a:lnTo>
                        <a:pt x="80" y="2"/>
                      </a:lnTo>
                      <a:lnTo>
                        <a:pt x="84" y="0"/>
                      </a:lnTo>
                      <a:lnTo>
                        <a:pt x="82" y="4"/>
                      </a:lnTo>
                      <a:lnTo>
                        <a:pt x="84" y="10"/>
                      </a:lnTo>
                      <a:lnTo>
                        <a:pt x="86" y="12"/>
                      </a:lnTo>
                      <a:lnTo>
                        <a:pt x="90" y="23"/>
                      </a:lnTo>
                      <a:lnTo>
                        <a:pt x="90" y="39"/>
                      </a:lnTo>
                      <a:lnTo>
                        <a:pt x="94" y="45"/>
                      </a:lnTo>
                      <a:lnTo>
                        <a:pt x="90" y="5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93" name="Rectangle 382"/>
                <p:cNvSpPr>
                  <a:spLocks noChangeAspect="1" noChangeArrowheads="1"/>
                </p:cNvSpPr>
                <p:nvPr/>
              </p:nvSpPr>
              <p:spPr bwMode="gray">
                <a:xfrm>
                  <a:off x="2622" y="2092"/>
                  <a:ext cx="2" cy="2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94" name="Freeform 383"/>
                <p:cNvSpPr>
                  <a:spLocks noChangeAspect="1"/>
                </p:cNvSpPr>
                <p:nvPr/>
              </p:nvSpPr>
              <p:spPr bwMode="gray">
                <a:xfrm>
                  <a:off x="2640" y="2150"/>
                  <a:ext cx="3" cy="7"/>
                </a:xfrm>
                <a:custGeom>
                  <a:avLst/>
                  <a:gdLst>
                    <a:gd name="T0" fmla="*/ 0 w 4"/>
                    <a:gd name="T1" fmla="*/ 6 h 6"/>
                    <a:gd name="T2" fmla="*/ 0 w 4"/>
                    <a:gd name="T3" fmla="*/ 4 h 6"/>
                    <a:gd name="T4" fmla="*/ 2 w 4"/>
                    <a:gd name="T5" fmla="*/ 0 h 6"/>
                    <a:gd name="T6" fmla="*/ 4 w 4"/>
                    <a:gd name="T7" fmla="*/ 0 h 6"/>
                    <a:gd name="T8" fmla="*/ 2 w 4"/>
                    <a:gd name="T9" fmla="*/ 2 h 6"/>
                    <a:gd name="T10" fmla="*/ 0 w 4"/>
                    <a:gd name="T11" fmla="*/ 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6"/>
                    <a:gd name="T20" fmla="*/ 4 w 4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6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95" name="Freeform 384"/>
                <p:cNvSpPr>
                  <a:spLocks noChangeAspect="1"/>
                </p:cNvSpPr>
                <p:nvPr/>
              </p:nvSpPr>
              <p:spPr bwMode="gray">
                <a:xfrm>
                  <a:off x="2522" y="1973"/>
                  <a:ext cx="3" cy="10"/>
                </a:xfrm>
                <a:custGeom>
                  <a:avLst/>
                  <a:gdLst>
                    <a:gd name="T0" fmla="*/ 4 w 4"/>
                    <a:gd name="T1" fmla="*/ 9 h 9"/>
                    <a:gd name="T2" fmla="*/ 0 w 4"/>
                    <a:gd name="T3" fmla="*/ 5 h 9"/>
                    <a:gd name="T4" fmla="*/ 0 w 4"/>
                    <a:gd name="T5" fmla="*/ 0 h 9"/>
                    <a:gd name="T6" fmla="*/ 2 w 4"/>
                    <a:gd name="T7" fmla="*/ 0 h 9"/>
                    <a:gd name="T8" fmla="*/ 2 w 4"/>
                    <a:gd name="T9" fmla="*/ 2 h 9"/>
                    <a:gd name="T10" fmla="*/ 4 w 4"/>
                    <a:gd name="T11" fmla="*/ 7 h 9"/>
                    <a:gd name="T12" fmla="*/ 4 w 4"/>
                    <a:gd name="T13" fmla="*/ 9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9"/>
                    <a:gd name="T23" fmla="*/ 4 w 4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9">
                      <a:moveTo>
                        <a:pt x="4" y="9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7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96" name="Freeform 385"/>
                <p:cNvSpPr>
                  <a:spLocks noChangeAspect="1"/>
                </p:cNvSpPr>
                <p:nvPr/>
              </p:nvSpPr>
              <p:spPr bwMode="gray">
                <a:xfrm>
                  <a:off x="2525" y="1958"/>
                  <a:ext cx="3" cy="8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4 h 6"/>
                    <a:gd name="T4" fmla="*/ 0 w 2"/>
                    <a:gd name="T5" fmla="*/ 0 h 6"/>
                    <a:gd name="T6" fmla="*/ 2 w 2"/>
                    <a:gd name="T7" fmla="*/ 0 h 6"/>
                    <a:gd name="T8" fmla="*/ 2 w 2"/>
                    <a:gd name="T9" fmla="*/ 2 h 6"/>
                    <a:gd name="T10" fmla="*/ 0 w 2"/>
                    <a:gd name="T11" fmla="*/ 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6"/>
                    <a:gd name="T20" fmla="*/ 2 w 2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6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97" name="Rectangle 386"/>
                <p:cNvSpPr>
                  <a:spLocks noChangeAspect="1" noChangeArrowheads="1"/>
                </p:cNvSpPr>
                <p:nvPr/>
              </p:nvSpPr>
              <p:spPr bwMode="gray">
                <a:xfrm>
                  <a:off x="2541" y="1915"/>
                  <a:ext cx="2" cy="1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98" name="Freeform 387"/>
                <p:cNvSpPr>
                  <a:spLocks noChangeAspect="1"/>
                </p:cNvSpPr>
                <p:nvPr/>
              </p:nvSpPr>
              <p:spPr bwMode="gray">
                <a:xfrm>
                  <a:off x="2667" y="1685"/>
                  <a:ext cx="5" cy="2"/>
                </a:xfrm>
                <a:custGeom>
                  <a:avLst/>
                  <a:gdLst>
                    <a:gd name="T0" fmla="*/ 0 w 4"/>
                    <a:gd name="T1" fmla="*/ 0 h 2"/>
                    <a:gd name="T2" fmla="*/ 2 w 4"/>
                    <a:gd name="T3" fmla="*/ 2 h 2"/>
                    <a:gd name="T4" fmla="*/ 4 w 4"/>
                    <a:gd name="T5" fmla="*/ 0 h 2"/>
                    <a:gd name="T6" fmla="*/ 0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599" name="Freeform 388"/>
                <p:cNvSpPr>
                  <a:spLocks noChangeAspect="1"/>
                </p:cNvSpPr>
                <p:nvPr/>
              </p:nvSpPr>
              <p:spPr bwMode="gray">
                <a:xfrm>
                  <a:off x="2737" y="1549"/>
                  <a:ext cx="3" cy="10"/>
                </a:xfrm>
                <a:custGeom>
                  <a:avLst/>
                  <a:gdLst>
                    <a:gd name="T0" fmla="*/ 0 w 4"/>
                    <a:gd name="T1" fmla="*/ 6 h 8"/>
                    <a:gd name="T2" fmla="*/ 4 w 4"/>
                    <a:gd name="T3" fmla="*/ 0 h 8"/>
                    <a:gd name="T4" fmla="*/ 4 w 4"/>
                    <a:gd name="T5" fmla="*/ 2 h 8"/>
                    <a:gd name="T6" fmla="*/ 2 w 4"/>
                    <a:gd name="T7" fmla="*/ 8 h 8"/>
                    <a:gd name="T8" fmla="*/ 0 w 4"/>
                    <a:gd name="T9" fmla="*/ 6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0" y="6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00" name="Freeform 389"/>
                <p:cNvSpPr>
                  <a:spLocks noChangeAspect="1"/>
                </p:cNvSpPr>
                <p:nvPr/>
              </p:nvSpPr>
              <p:spPr bwMode="gray">
                <a:xfrm>
                  <a:off x="2232" y="1261"/>
                  <a:ext cx="1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0 h 2"/>
                    <a:gd name="T8" fmla="*/ 2 w 2"/>
                    <a:gd name="T9" fmla="*/ 0 h 2"/>
                    <a:gd name="T10" fmla="*/ 2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01" name="Freeform 390"/>
                <p:cNvSpPr>
                  <a:spLocks noChangeAspect="1"/>
                </p:cNvSpPr>
                <p:nvPr/>
              </p:nvSpPr>
              <p:spPr bwMode="gray">
                <a:xfrm>
                  <a:off x="2088" y="1252"/>
                  <a:ext cx="3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4 h 4"/>
                    <a:gd name="T4" fmla="*/ 4 w 4"/>
                    <a:gd name="T5" fmla="*/ 2 h 4"/>
                    <a:gd name="T6" fmla="*/ 4 w 4"/>
                    <a:gd name="T7" fmla="*/ 0 h 4"/>
                    <a:gd name="T8" fmla="*/ 0 w 4"/>
                    <a:gd name="T9" fmla="*/ 0 h 4"/>
                    <a:gd name="T10" fmla="*/ 0 w 4"/>
                    <a:gd name="T11" fmla="*/ 2 h 4"/>
                    <a:gd name="T12" fmla="*/ 0 w 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4"/>
                    <a:gd name="T23" fmla="*/ 4 w 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4">
                      <a:moveTo>
                        <a:pt x="0" y="4"/>
                      </a:move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02" name="Freeform 391"/>
                <p:cNvSpPr>
                  <a:spLocks noChangeAspect="1"/>
                </p:cNvSpPr>
                <p:nvPr/>
              </p:nvSpPr>
              <p:spPr bwMode="gray">
                <a:xfrm>
                  <a:off x="2061" y="1139"/>
                  <a:ext cx="3" cy="5"/>
                </a:xfrm>
                <a:custGeom>
                  <a:avLst/>
                  <a:gdLst>
                    <a:gd name="T0" fmla="*/ 4 w 4"/>
                    <a:gd name="T1" fmla="*/ 2 h 4"/>
                    <a:gd name="T2" fmla="*/ 4 w 4"/>
                    <a:gd name="T3" fmla="*/ 2 h 4"/>
                    <a:gd name="T4" fmla="*/ 2 w 4"/>
                    <a:gd name="T5" fmla="*/ 0 h 4"/>
                    <a:gd name="T6" fmla="*/ 0 w 4"/>
                    <a:gd name="T7" fmla="*/ 0 h 4"/>
                    <a:gd name="T8" fmla="*/ 2 w 4"/>
                    <a:gd name="T9" fmla="*/ 4 h 4"/>
                    <a:gd name="T10" fmla="*/ 4 w 4"/>
                    <a:gd name="T11" fmla="*/ 4 h 4"/>
                    <a:gd name="T12" fmla="*/ 4 w 4"/>
                    <a:gd name="T13" fmla="*/ 2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4"/>
                    <a:gd name="T23" fmla="*/ 4 w 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4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03" name="Rectangle 392"/>
                <p:cNvSpPr>
                  <a:spLocks noChangeAspect="1" noChangeArrowheads="1"/>
                </p:cNvSpPr>
                <p:nvPr/>
              </p:nvSpPr>
              <p:spPr bwMode="gray">
                <a:xfrm>
                  <a:off x="2063" y="1138"/>
                  <a:ext cx="1" cy="1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04" name="Freeform 393"/>
                <p:cNvSpPr>
                  <a:spLocks noChangeAspect="1"/>
                </p:cNvSpPr>
                <p:nvPr/>
              </p:nvSpPr>
              <p:spPr bwMode="gray">
                <a:xfrm>
                  <a:off x="2237" y="659"/>
                  <a:ext cx="67" cy="12"/>
                </a:xfrm>
                <a:custGeom>
                  <a:avLst/>
                  <a:gdLst>
                    <a:gd name="T0" fmla="*/ 72 w 72"/>
                    <a:gd name="T1" fmla="*/ 4 h 12"/>
                    <a:gd name="T2" fmla="*/ 72 w 72"/>
                    <a:gd name="T3" fmla="*/ 6 h 12"/>
                    <a:gd name="T4" fmla="*/ 64 w 72"/>
                    <a:gd name="T5" fmla="*/ 6 h 12"/>
                    <a:gd name="T6" fmla="*/ 62 w 72"/>
                    <a:gd name="T7" fmla="*/ 10 h 12"/>
                    <a:gd name="T8" fmla="*/ 54 w 72"/>
                    <a:gd name="T9" fmla="*/ 10 h 12"/>
                    <a:gd name="T10" fmla="*/ 47 w 72"/>
                    <a:gd name="T11" fmla="*/ 12 h 12"/>
                    <a:gd name="T12" fmla="*/ 37 w 72"/>
                    <a:gd name="T13" fmla="*/ 10 h 12"/>
                    <a:gd name="T14" fmla="*/ 25 w 72"/>
                    <a:gd name="T15" fmla="*/ 10 h 12"/>
                    <a:gd name="T16" fmla="*/ 19 w 72"/>
                    <a:gd name="T17" fmla="*/ 8 h 12"/>
                    <a:gd name="T18" fmla="*/ 25 w 72"/>
                    <a:gd name="T19" fmla="*/ 8 h 12"/>
                    <a:gd name="T20" fmla="*/ 33 w 72"/>
                    <a:gd name="T21" fmla="*/ 6 h 12"/>
                    <a:gd name="T22" fmla="*/ 29 w 72"/>
                    <a:gd name="T23" fmla="*/ 6 h 12"/>
                    <a:gd name="T24" fmla="*/ 12 w 72"/>
                    <a:gd name="T25" fmla="*/ 6 h 12"/>
                    <a:gd name="T26" fmla="*/ 6 w 72"/>
                    <a:gd name="T27" fmla="*/ 4 h 12"/>
                    <a:gd name="T28" fmla="*/ 0 w 72"/>
                    <a:gd name="T29" fmla="*/ 2 h 12"/>
                    <a:gd name="T30" fmla="*/ 2 w 72"/>
                    <a:gd name="T31" fmla="*/ 0 h 12"/>
                    <a:gd name="T32" fmla="*/ 14 w 72"/>
                    <a:gd name="T33" fmla="*/ 2 h 12"/>
                    <a:gd name="T34" fmla="*/ 14 w 72"/>
                    <a:gd name="T35" fmla="*/ 0 h 12"/>
                    <a:gd name="T36" fmla="*/ 29 w 72"/>
                    <a:gd name="T37" fmla="*/ 2 h 12"/>
                    <a:gd name="T38" fmla="*/ 35 w 72"/>
                    <a:gd name="T39" fmla="*/ 4 h 12"/>
                    <a:gd name="T40" fmla="*/ 35 w 72"/>
                    <a:gd name="T41" fmla="*/ 0 h 12"/>
                    <a:gd name="T42" fmla="*/ 41 w 72"/>
                    <a:gd name="T43" fmla="*/ 0 h 12"/>
                    <a:gd name="T44" fmla="*/ 43 w 72"/>
                    <a:gd name="T45" fmla="*/ 2 h 12"/>
                    <a:gd name="T46" fmla="*/ 52 w 72"/>
                    <a:gd name="T47" fmla="*/ 0 h 12"/>
                    <a:gd name="T48" fmla="*/ 54 w 72"/>
                    <a:gd name="T49" fmla="*/ 2 h 12"/>
                    <a:gd name="T50" fmla="*/ 60 w 72"/>
                    <a:gd name="T51" fmla="*/ 2 h 12"/>
                    <a:gd name="T52" fmla="*/ 64 w 72"/>
                    <a:gd name="T53" fmla="*/ 2 h 12"/>
                    <a:gd name="T54" fmla="*/ 72 w 72"/>
                    <a:gd name="T55" fmla="*/ 4 h 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12"/>
                    <a:gd name="T86" fmla="*/ 72 w 72"/>
                    <a:gd name="T87" fmla="*/ 12 h 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12">
                      <a:moveTo>
                        <a:pt x="72" y="4"/>
                      </a:moveTo>
                      <a:lnTo>
                        <a:pt x="72" y="6"/>
                      </a:lnTo>
                      <a:lnTo>
                        <a:pt x="64" y="6"/>
                      </a:lnTo>
                      <a:lnTo>
                        <a:pt x="62" y="10"/>
                      </a:lnTo>
                      <a:lnTo>
                        <a:pt x="54" y="10"/>
                      </a:lnTo>
                      <a:lnTo>
                        <a:pt x="47" y="12"/>
                      </a:lnTo>
                      <a:lnTo>
                        <a:pt x="37" y="10"/>
                      </a:lnTo>
                      <a:lnTo>
                        <a:pt x="25" y="10"/>
                      </a:lnTo>
                      <a:lnTo>
                        <a:pt x="19" y="8"/>
                      </a:lnTo>
                      <a:lnTo>
                        <a:pt x="25" y="8"/>
                      </a:lnTo>
                      <a:lnTo>
                        <a:pt x="33" y="6"/>
                      </a:lnTo>
                      <a:lnTo>
                        <a:pt x="29" y="6"/>
                      </a:lnTo>
                      <a:lnTo>
                        <a:pt x="12" y="6"/>
                      </a:lnTo>
                      <a:lnTo>
                        <a:pt x="6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29" y="2"/>
                      </a:lnTo>
                      <a:lnTo>
                        <a:pt x="35" y="4"/>
                      </a:lnTo>
                      <a:lnTo>
                        <a:pt x="35" y="0"/>
                      </a:lnTo>
                      <a:lnTo>
                        <a:pt x="41" y="0"/>
                      </a:lnTo>
                      <a:lnTo>
                        <a:pt x="43" y="2"/>
                      </a:lnTo>
                      <a:lnTo>
                        <a:pt x="52" y="0"/>
                      </a:lnTo>
                      <a:lnTo>
                        <a:pt x="54" y="2"/>
                      </a:lnTo>
                      <a:lnTo>
                        <a:pt x="60" y="2"/>
                      </a:lnTo>
                      <a:lnTo>
                        <a:pt x="64" y="2"/>
                      </a:lnTo>
                      <a:lnTo>
                        <a:pt x="7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05" name="Freeform 394"/>
                <p:cNvSpPr>
                  <a:spLocks noChangeAspect="1"/>
                </p:cNvSpPr>
                <p:nvPr/>
              </p:nvSpPr>
              <p:spPr bwMode="gray">
                <a:xfrm>
                  <a:off x="2186" y="662"/>
                  <a:ext cx="77" cy="42"/>
                </a:xfrm>
                <a:custGeom>
                  <a:avLst/>
                  <a:gdLst>
                    <a:gd name="T0" fmla="*/ 83 w 83"/>
                    <a:gd name="T1" fmla="*/ 10 h 37"/>
                    <a:gd name="T2" fmla="*/ 68 w 83"/>
                    <a:gd name="T3" fmla="*/ 8 h 37"/>
                    <a:gd name="T4" fmla="*/ 64 w 83"/>
                    <a:gd name="T5" fmla="*/ 8 h 37"/>
                    <a:gd name="T6" fmla="*/ 58 w 83"/>
                    <a:gd name="T7" fmla="*/ 4 h 37"/>
                    <a:gd name="T8" fmla="*/ 58 w 83"/>
                    <a:gd name="T9" fmla="*/ 4 h 37"/>
                    <a:gd name="T10" fmla="*/ 56 w 83"/>
                    <a:gd name="T11" fmla="*/ 2 h 37"/>
                    <a:gd name="T12" fmla="*/ 48 w 83"/>
                    <a:gd name="T13" fmla="*/ 2 h 37"/>
                    <a:gd name="T14" fmla="*/ 42 w 83"/>
                    <a:gd name="T15" fmla="*/ 0 h 37"/>
                    <a:gd name="T16" fmla="*/ 42 w 83"/>
                    <a:gd name="T17" fmla="*/ 4 h 37"/>
                    <a:gd name="T18" fmla="*/ 44 w 83"/>
                    <a:gd name="T19" fmla="*/ 13 h 37"/>
                    <a:gd name="T20" fmla="*/ 39 w 83"/>
                    <a:gd name="T21" fmla="*/ 8 h 37"/>
                    <a:gd name="T22" fmla="*/ 37 w 83"/>
                    <a:gd name="T23" fmla="*/ 6 h 37"/>
                    <a:gd name="T24" fmla="*/ 31 w 83"/>
                    <a:gd name="T25" fmla="*/ 2 h 37"/>
                    <a:gd name="T26" fmla="*/ 25 w 83"/>
                    <a:gd name="T27" fmla="*/ 4 h 37"/>
                    <a:gd name="T28" fmla="*/ 27 w 83"/>
                    <a:gd name="T29" fmla="*/ 8 h 37"/>
                    <a:gd name="T30" fmla="*/ 23 w 83"/>
                    <a:gd name="T31" fmla="*/ 6 h 37"/>
                    <a:gd name="T32" fmla="*/ 21 w 83"/>
                    <a:gd name="T33" fmla="*/ 4 h 37"/>
                    <a:gd name="T34" fmla="*/ 25 w 83"/>
                    <a:gd name="T35" fmla="*/ 0 h 37"/>
                    <a:gd name="T36" fmla="*/ 15 w 83"/>
                    <a:gd name="T37" fmla="*/ 0 h 37"/>
                    <a:gd name="T38" fmla="*/ 11 w 83"/>
                    <a:gd name="T39" fmla="*/ 2 h 37"/>
                    <a:gd name="T40" fmla="*/ 9 w 83"/>
                    <a:gd name="T41" fmla="*/ 2 h 37"/>
                    <a:gd name="T42" fmla="*/ 0 w 83"/>
                    <a:gd name="T43" fmla="*/ 4 h 37"/>
                    <a:gd name="T44" fmla="*/ 2 w 83"/>
                    <a:gd name="T45" fmla="*/ 6 h 37"/>
                    <a:gd name="T46" fmla="*/ 9 w 83"/>
                    <a:gd name="T47" fmla="*/ 8 h 37"/>
                    <a:gd name="T48" fmla="*/ 13 w 83"/>
                    <a:gd name="T49" fmla="*/ 10 h 37"/>
                    <a:gd name="T50" fmla="*/ 9 w 83"/>
                    <a:gd name="T51" fmla="*/ 13 h 37"/>
                    <a:gd name="T52" fmla="*/ 9 w 83"/>
                    <a:gd name="T53" fmla="*/ 13 h 37"/>
                    <a:gd name="T54" fmla="*/ 19 w 83"/>
                    <a:gd name="T55" fmla="*/ 17 h 37"/>
                    <a:gd name="T56" fmla="*/ 29 w 83"/>
                    <a:gd name="T57" fmla="*/ 15 h 37"/>
                    <a:gd name="T58" fmla="*/ 33 w 83"/>
                    <a:gd name="T59" fmla="*/ 13 h 37"/>
                    <a:gd name="T60" fmla="*/ 39 w 83"/>
                    <a:gd name="T61" fmla="*/ 17 h 37"/>
                    <a:gd name="T62" fmla="*/ 48 w 83"/>
                    <a:gd name="T63" fmla="*/ 13 h 37"/>
                    <a:gd name="T64" fmla="*/ 48 w 83"/>
                    <a:gd name="T65" fmla="*/ 17 h 37"/>
                    <a:gd name="T66" fmla="*/ 50 w 83"/>
                    <a:gd name="T67" fmla="*/ 17 h 37"/>
                    <a:gd name="T68" fmla="*/ 50 w 83"/>
                    <a:gd name="T69" fmla="*/ 19 h 37"/>
                    <a:gd name="T70" fmla="*/ 35 w 83"/>
                    <a:gd name="T71" fmla="*/ 19 h 37"/>
                    <a:gd name="T72" fmla="*/ 25 w 83"/>
                    <a:gd name="T73" fmla="*/ 21 h 37"/>
                    <a:gd name="T74" fmla="*/ 25 w 83"/>
                    <a:gd name="T75" fmla="*/ 25 h 37"/>
                    <a:gd name="T76" fmla="*/ 35 w 83"/>
                    <a:gd name="T77" fmla="*/ 25 h 37"/>
                    <a:gd name="T78" fmla="*/ 52 w 83"/>
                    <a:gd name="T79" fmla="*/ 21 h 37"/>
                    <a:gd name="T80" fmla="*/ 50 w 83"/>
                    <a:gd name="T81" fmla="*/ 23 h 37"/>
                    <a:gd name="T82" fmla="*/ 42 w 83"/>
                    <a:gd name="T83" fmla="*/ 25 h 37"/>
                    <a:gd name="T84" fmla="*/ 44 w 83"/>
                    <a:gd name="T85" fmla="*/ 27 h 37"/>
                    <a:gd name="T86" fmla="*/ 33 w 83"/>
                    <a:gd name="T87" fmla="*/ 27 h 37"/>
                    <a:gd name="T88" fmla="*/ 31 w 83"/>
                    <a:gd name="T89" fmla="*/ 27 h 37"/>
                    <a:gd name="T90" fmla="*/ 27 w 83"/>
                    <a:gd name="T91" fmla="*/ 27 h 37"/>
                    <a:gd name="T92" fmla="*/ 31 w 83"/>
                    <a:gd name="T93" fmla="*/ 29 h 37"/>
                    <a:gd name="T94" fmla="*/ 44 w 83"/>
                    <a:gd name="T95" fmla="*/ 31 h 37"/>
                    <a:gd name="T96" fmla="*/ 46 w 83"/>
                    <a:gd name="T97" fmla="*/ 31 h 37"/>
                    <a:gd name="T98" fmla="*/ 42 w 83"/>
                    <a:gd name="T99" fmla="*/ 33 h 37"/>
                    <a:gd name="T100" fmla="*/ 48 w 83"/>
                    <a:gd name="T101" fmla="*/ 37 h 37"/>
                    <a:gd name="T102" fmla="*/ 52 w 83"/>
                    <a:gd name="T103" fmla="*/ 35 h 37"/>
                    <a:gd name="T104" fmla="*/ 56 w 83"/>
                    <a:gd name="T105" fmla="*/ 27 h 37"/>
                    <a:gd name="T106" fmla="*/ 60 w 83"/>
                    <a:gd name="T107" fmla="*/ 27 h 37"/>
                    <a:gd name="T108" fmla="*/ 62 w 83"/>
                    <a:gd name="T109" fmla="*/ 21 h 37"/>
                    <a:gd name="T110" fmla="*/ 68 w 83"/>
                    <a:gd name="T111" fmla="*/ 19 h 37"/>
                    <a:gd name="T112" fmla="*/ 68 w 83"/>
                    <a:gd name="T113" fmla="*/ 17 h 37"/>
                    <a:gd name="T114" fmla="*/ 75 w 83"/>
                    <a:gd name="T115" fmla="*/ 15 h 37"/>
                    <a:gd name="T116" fmla="*/ 83 w 83"/>
                    <a:gd name="T117" fmla="*/ 15 h 37"/>
                    <a:gd name="T118" fmla="*/ 83 w 83"/>
                    <a:gd name="T119" fmla="*/ 10 h 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3"/>
                    <a:gd name="T181" fmla="*/ 0 h 37"/>
                    <a:gd name="T182" fmla="*/ 83 w 83"/>
                    <a:gd name="T183" fmla="*/ 37 h 3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3" h="37">
                      <a:moveTo>
                        <a:pt x="83" y="10"/>
                      </a:moveTo>
                      <a:lnTo>
                        <a:pt x="68" y="8"/>
                      </a:lnTo>
                      <a:lnTo>
                        <a:pt x="64" y="8"/>
                      </a:lnTo>
                      <a:lnTo>
                        <a:pt x="58" y="4"/>
                      </a:lnTo>
                      <a:lnTo>
                        <a:pt x="56" y="2"/>
                      </a:lnTo>
                      <a:lnTo>
                        <a:pt x="48" y="2"/>
                      </a:lnTo>
                      <a:lnTo>
                        <a:pt x="42" y="0"/>
                      </a:lnTo>
                      <a:lnTo>
                        <a:pt x="42" y="4"/>
                      </a:lnTo>
                      <a:lnTo>
                        <a:pt x="44" y="13"/>
                      </a:lnTo>
                      <a:lnTo>
                        <a:pt x="39" y="8"/>
                      </a:lnTo>
                      <a:lnTo>
                        <a:pt x="37" y="6"/>
                      </a:lnTo>
                      <a:lnTo>
                        <a:pt x="31" y="2"/>
                      </a:lnTo>
                      <a:lnTo>
                        <a:pt x="25" y="4"/>
                      </a:lnTo>
                      <a:lnTo>
                        <a:pt x="27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9" y="8"/>
                      </a:lnTo>
                      <a:lnTo>
                        <a:pt x="13" y="10"/>
                      </a:lnTo>
                      <a:lnTo>
                        <a:pt x="9" y="13"/>
                      </a:lnTo>
                      <a:lnTo>
                        <a:pt x="19" y="17"/>
                      </a:lnTo>
                      <a:lnTo>
                        <a:pt x="29" y="15"/>
                      </a:lnTo>
                      <a:lnTo>
                        <a:pt x="33" y="13"/>
                      </a:lnTo>
                      <a:lnTo>
                        <a:pt x="39" y="17"/>
                      </a:lnTo>
                      <a:lnTo>
                        <a:pt x="48" y="13"/>
                      </a:lnTo>
                      <a:lnTo>
                        <a:pt x="48" y="17"/>
                      </a:lnTo>
                      <a:lnTo>
                        <a:pt x="50" y="17"/>
                      </a:lnTo>
                      <a:lnTo>
                        <a:pt x="50" y="19"/>
                      </a:lnTo>
                      <a:lnTo>
                        <a:pt x="35" y="19"/>
                      </a:lnTo>
                      <a:lnTo>
                        <a:pt x="25" y="21"/>
                      </a:lnTo>
                      <a:lnTo>
                        <a:pt x="25" y="25"/>
                      </a:lnTo>
                      <a:lnTo>
                        <a:pt x="35" y="25"/>
                      </a:lnTo>
                      <a:lnTo>
                        <a:pt x="52" y="21"/>
                      </a:lnTo>
                      <a:lnTo>
                        <a:pt x="50" y="23"/>
                      </a:lnTo>
                      <a:lnTo>
                        <a:pt x="42" y="25"/>
                      </a:lnTo>
                      <a:lnTo>
                        <a:pt x="44" y="27"/>
                      </a:lnTo>
                      <a:lnTo>
                        <a:pt x="33" y="27"/>
                      </a:lnTo>
                      <a:lnTo>
                        <a:pt x="31" y="27"/>
                      </a:lnTo>
                      <a:lnTo>
                        <a:pt x="27" y="27"/>
                      </a:lnTo>
                      <a:lnTo>
                        <a:pt x="31" y="29"/>
                      </a:lnTo>
                      <a:lnTo>
                        <a:pt x="44" y="31"/>
                      </a:lnTo>
                      <a:lnTo>
                        <a:pt x="46" y="31"/>
                      </a:lnTo>
                      <a:lnTo>
                        <a:pt x="42" y="33"/>
                      </a:lnTo>
                      <a:lnTo>
                        <a:pt x="48" y="37"/>
                      </a:lnTo>
                      <a:lnTo>
                        <a:pt x="52" y="35"/>
                      </a:lnTo>
                      <a:lnTo>
                        <a:pt x="56" y="27"/>
                      </a:lnTo>
                      <a:lnTo>
                        <a:pt x="60" y="27"/>
                      </a:lnTo>
                      <a:lnTo>
                        <a:pt x="62" y="21"/>
                      </a:lnTo>
                      <a:lnTo>
                        <a:pt x="68" y="19"/>
                      </a:lnTo>
                      <a:lnTo>
                        <a:pt x="68" y="17"/>
                      </a:lnTo>
                      <a:lnTo>
                        <a:pt x="75" y="15"/>
                      </a:lnTo>
                      <a:lnTo>
                        <a:pt x="83" y="15"/>
                      </a:lnTo>
                      <a:lnTo>
                        <a:pt x="83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06" name="Freeform 395"/>
                <p:cNvSpPr>
                  <a:spLocks noChangeAspect="1"/>
                </p:cNvSpPr>
                <p:nvPr/>
              </p:nvSpPr>
              <p:spPr bwMode="gray">
                <a:xfrm>
                  <a:off x="2258" y="679"/>
                  <a:ext cx="14" cy="4"/>
                </a:xfrm>
                <a:custGeom>
                  <a:avLst/>
                  <a:gdLst>
                    <a:gd name="T0" fmla="*/ 4 w 14"/>
                    <a:gd name="T1" fmla="*/ 4 h 4"/>
                    <a:gd name="T2" fmla="*/ 0 w 14"/>
                    <a:gd name="T3" fmla="*/ 4 h 4"/>
                    <a:gd name="T4" fmla="*/ 8 w 14"/>
                    <a:gd name="T5" fmla="*/ 0 h 4"/>
                    <a:gd name="T6" fmla="*/ 14 w 14"/>
                    <a:gd name="T7" fmla="*/ 0 h 4"/>
                    <a:gd name="T8" fmla="*/ 14 w 14"/>
                    <a:gd name="T9" fmla="*/ 2 h 4"/>
                    <a:gd name="T10" fmla="*/ 4 w 1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4"/>
                    <a:gd name="T20" fmla="*/ 14 w 1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4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07" name="Freeform 396"/>
                <p:cNvSpPr>
                  <a:spLocks noChangeAspect="1"/>
                </p:cNvSpPr>
                <p:nvPr/>
              </p:nvSpPr>
              <p:spPr bwMode="gray">
                <a:xfrm>
                  <a:off x="2263" y="683"/>
                  <a:ext cx="31" cy="12"/>
                </a:xfrm>
                <a:custGeom>
                  <a:avLst/>
                  <a:gdLst>
                    <a:gd name="T0" fmla="*/ 2 w 33"/>
                    <a:gd name="T1" fmla="*/ 4 h 10"/>
                    <a:gd name="T2" fmla="*/ 2 w 33"/>
                    <a:gd name="T3" fmla="*/ 2 h 10"/>
                    <a:gd name="T4" fmla="*/ 16 w 33"/>
                    <a:gd name="T5" fmla="*/ 0 h 10"/>
                    <a:gd name="T6" fmla="*/ 16 w 33"/>
                    <a:gd name="T7" fmla="*/ 2 h 10"/>
                    <a:gd name="T8" fmla="*/ 25 w 33"/>
                    <a:gd name="T9" fmla="*/ 4 h 10"/>
                    <a:gd name="T10" fmla="*/ 29 w 33"/>
                    <a:gd name="T11" fmla="*/ 4 h 10"/>
                    <a:gd name="T12" fmla="*/ 33 w 33"/>
                    <a:gd name="T13" fmla="*/ 4 h 10"/>
                    <a:gd name="T14" fmla="*/ 20 w 33"/>
                    <a:gd name="T15" fmla="*/ 10 h 10"/>
                    <a:gd name="T16" fmla="*/ 16 w 33"/>
                    <a:gd name="T17" fmla="*/ 10 h 10"/>
                    <a:gd name="T18" fmla="*/ 16 w 33"/>
                    <a:gd name="T19" fmla="*/ 8 h 10"/>
                    <a:gd name="T20" fmla="*/ 12 w 33"/>
                    <a:gd name="T21" fmla="*/ 8 h 10"/>
                    <a:gd name="T22" fmla="*/ 0 w 33"/>
                    <a:gd name="T23" fmla="*/ 8 h 10"/>
                    <a:gd name="T24" fmla="*/ 2 w 33"/>
                    <a:gd name="T25" fmla="*/ 4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"/>
                    <a:gd name="T40" fmla="*/ 0 h 10"/>
                    <a:gd name="T41" fmla="*/ 33 w 33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" h="10">
                      <a:moveTo>
                        <a:pt x="2" y="4"/>
                      </a:moveTo>
                      <a:lnTo>
                        <a:pt x="2" y="2"/>
                      </a:lnTo>
                      <a:lnTo>
                        <a:pt x="16" y="0"/>
                      </a:lnTo>
                      <a:lnTo>
                        <a:pt x="16" y="2"/>
                      </a:lnTo>
                      <a:lnTo>
                        <a:pt x="25" y="4"/>
                      </a:lnTo>
                      <a:lnTo>
                        <a:pt x="29" y="4"/>
                      </a:lnTo>
                      <a:lnTo>
                        <a:pt x="33" y="4"/>
                      </a:lnTo>
                      <a:lnTo>
                        <a:pt x="20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2" y="8"/>
                      </a:lnTo>
                      <a:lnTo>
                        <a:pt x="0" y="8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08" name="Freeform 397"/>
                <p:cNvSpPr>
                  <a:spLocks noChangeAspect="1"/>
                </p:cNvSpPr>
                <p:nvPr/>
              </p:nvSpPr>
              <p:spPr bwMode="gray">
                <a:xfrm>
                  <a:off x="2186" y="674"/>
                  <a:ext cx="10" cy="9"/>
                </a:xfrm>
                <a:custGeom>
                  <a:avLst/>
                  <a:gdLst>
                    <a:gd name="T0" fmla="*/ 0 w 11"/>
                    <a:gd name="T1" fmla="*/ 0 h 9"/>
                    <a:gd name="T2" fmla="*/ 11 w 11"/>
                    <a:gd name="T3" fmla="*/ 9 h 9"/>
                    <a:gd name="T4" fmla="*/ 11 w 11"/>
                    <a:gd name="T5" fmla="*/ 9 h 9"/>
                    <a:gd name="T6" fmla="*/ 2 w 11"/>
                    <a:gd name="T7" fmla="*/ 5 h 9"/>
                    <a:gd name="T8" fmla="*/ 0 w 11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9"/>
                    <a:gd name="T17" fmla="*/ 11 w 11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9">
                      <a:moveTo>
                        <a:pt x="0" y="0"/>
                      </a:moveTo>
                      <a:lnTo>
                        <a:pt x="11" y="9"/>
                      </a:lnTo>
                      <a:lnTo>
                        <a:pt x="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09" name="Freeform 398"/>
                <p:cNvSpPr>
                  <a:spLocks noChangeAspect="1"/>
                </p:cNvSpPr>
                <p:nvPr/>
              </p:nvSpPr>
              <p:spPr bwMode="gray">
                <a:xfrm>
                  <a:off x="1878" y="833"/>
                  <a:ext cx="94" cy="45"/>
                </a:xfrm>
                <a:custGeom>
                  <a:avLst/>
                  <a:gdLst>
                    <a:gd name="T0" fmla="*/ 93 w 101"/>
                    <a:gd name="T1" fmla="*/ 27 h 41"/>
                    <a:gd name="T2" fmla="*/ 99 w 101"/>
                    <a:gd name="T3" fmla="*/ 22 h 41"/>
                    <a:gd name="T4" fmla="*/ 95 w 101"/>
                    <a:gd name="T5" fmla="*/ 20 h 41"/>
                    <a:gd name="T6" fmla="*/ 101 w 101"/>
                    <a:gd name="T7" fmla="*/ 18 h 41"/>
                    <a:gd name="T8" fmla="*/ 101 w 101"/>
                    <a:gd name="T9" fmla="*/ 14 h 41"/>
                    <a:gd name="T10" fmla="*/ 91 w 101"/>
                    <a:gd name="T11" fmla="*/ 10 h 41"/>
                    <a:gd name="T12" fmla="*/ 95 w 101"/>
                    <a:gd name="T13" fmla="*/ 6 h 41"/>
                    <a:gd name="T14" fmla="*/ 91 w 101"/>
                    <a:gd name="T15" fmla="*/ 6 h 41"/>
                    <a:gd name="T16" fmla="*/ 89 w 101"/>
                    <a:gd name="T17" fmla="*/ 4 h 41"/>
                    <a:gd name="T18" fmla="*/ 85 w 101"/>
                    <a:gd name="T19" fmla="*/ 0 h 41"/>
                    <a:gd name="T20" fmla="*/ 79 w 101"/>
                    <a:gd name="T21" fmla="*/ 4 h 41"/>
                    <a:gd name="T22" fmla="*/ 72 w 101"/>
                    <a:gd name="T23" fmla="*/ 4 h 41"/>
                    <a:gd name="T24" fmla="*/ 66 w 101"/>
                    <a:gd name="T25" fmla="*/ 6 h 41"/>
                    <a:gd name="T26" fmla="*/ 62 w 101"/>
                    <a:gd name="T27" fmla="*/ 4 h 41"/>
                    <a:gd name="T28" fmla="*/ 62 w 101"/>
                    <a:gd name="T29" fmla="*/ 10 h 41"/>
                    <a:gd name="T30" fmla="*/ 60 w 101"/>
                    <a:gd name="T31" fmla="*/ 10 h 41"/>
                    <a:gd name="T32" fmla="*/ 52 w 101"/>
                    <a:gd name="T33" fmla="*/ 6 h 41"/>
                    <a:gd name="T34" fmla="*/ 48 w 101"/>
                    <a:gd name="T35" fmla="*/ 12 h 41"/>
                    <a:gd name="T36" fmla="*/ 39 w 101"/>
                    <a:gd name="T37" fmla="*/ 6 h 41"/>
                    <a:gd name="T38" fmla="*/ 35 w 101"/>
                    <a:gd name="T39" fmla="*/ 10 h 41"/>
                    <a:gd name="T40" fmla="*/ 33 w 101"/>
                    <a:gd name="T41" fmla="*/ 16 h 41"/>
                    <a:gd name="T42" fmla="*/ 31 w 101"/>
                    <a:gd name="T43" fmla="*/ 14 h 41"/>
                    <a:gd name="T44" fmla="*/ 33 w 101"/>
                    <a:gd name="T45" fmla="*/ 10 h 41"/>
                    <a:gd name="T46" fmla="*/ 29 w 101"/>
                    <a:gd name="T47" fmla="*/ 6 h 41"/>
                    <a:gd name="T48" fmla="*/ 25 w 101"/>
                    <a:gd name="T49" fmla="*/ 0 h 41"/>
                    <a:gd name="T50" fmla="*/ 19 w 101"/>
                    <a:gd name="T51" fmla="*/ 2 h 41"/>
                    <a:gd name="T52" fmla="*/ 25 w 101"/>
                    <a:gd name="T53" fmla="*/ 6 h 41"/>
                    <a:gd name="T54" fmla="*/ 21 w 101"/>
                    <a:gd name="T55" fmla="*/ 6 h 41"/>
                    <a:gd name="T56" fmla="*/ 15 w 101"/>
                    <a:gd name="T57" fmla="*/ 4 h 41"/>
                    <a:gd name="T58" fmla="*/ 11 w 101"/>
                    <a:gd name="T59" fmla="*/ 6 h 41"/>
                    <a:gd name="T60" fmla="*/ 9 w 101"/>
                    <a:gd name="T61" fmla="*/ 10 h 41"/>
                    <a:gd name="T62" fmla="*/ 6 w 101"/>
                    <a:gd name="T63" fmla="*/ 12 h 41"/>
                    <a:gd name="T64" fmla="*/ 0 w 101"/>
                    <a:gd name="T65" fmla="*/ 14 h 41"/>
                    <a:gd name="T66" fmla="*/ 4 w 101"/>
                    <a:gd name="T67" fmla="*/ 16 h 41"/>
                    <a:gd name="T68" fmla="*/ 17 w 101"/>
                    <a:gd name="T69" fmla="*/ 14 h 41"/>
                    <a:gd name="T70" fmla="*/ 21 w 101"/>
                    <a:gd name="T71" fmla="*/ 16 h 41"/>
                    <a:gd name="T72" fmla="*/ 27 w 101"/>
                    <a:gd name="T73" fmla="*/ 18 h 41"/>
                    <a:gd name="T74" fmla="*/ 19 w 101"/>
                    <a:gd name="T75" fmla="*/ 18 h 41"/>
                    <a:gd name="T76" fmla="*/ 4 w 101"/>
                    <a:gd name="T77" fmla="*/ 20 h 41"/>
                    <a:gd name="T78" fmla="*/ 4 w 101"/>
                    <a:gd name="T79" fmla="*/ 22 h 41"/>
                    <a:gd name="T80" fmla="*/ 19 w 101"/>
                    <a:gd name="T81" fmla="*/ 22 h 41"/>
                    <a:gd name="T82" fmla="*/ 21 w 101"/>
                    <a:gd name="T83" fmla="*/ 27 h 41"/>
                    <a:gd name="T84" fmla="*/ 23 w 101"/>
                    <a:gd name="T85" fmla="*/ 29 h 41"/>
                    <a:gd name="T86" fmla="*/ 15 w 101"/>
                    <a:gd name="T87" fmla="*/ 33 h 41"/>
                    <a:gd name="T88" fmla="*/ 13 w 101"/>
                    <a:gd name="T89" fmla="*/ 33 h 41"/>
                    <a:gd name="T90" fmla="*/ 27 w 101"/>
                    <a:gd name="T91" fmla="*/ 33 h 41"/>
                    <a:gd name="T92" fmla="*/ 27 w 101"/>
                    <a:gd name="T93" fmla="*/ 35 h 41"/>
                    <a:gd name="T94" fmla="*/ 33 w 101"/>
                    <a:gd name="T95" fmla="*/ 35 h 41"/>
                    <a:gd name="T96" fmla="*/ 37 w 101"/>
                    <a:gd name="T97" fmla="*/ 39 h 41"/>
                    <a:gd name="T98" fmla="*/ 50 w 101"/>
                    <a:gd name="T99" fmla="*/ 41 h 41"/>
                    <a:gd name="T100" fmla="*/ 56 w 101"/>
                    <a:gd name="T101" fmla="*/ 39 h 41"/>
                    <a:gd name="T102" fmla="*/ 70 w 101"/>
                    <a:gd name="T103" fmla="*/ 35 h 41"/>
                    <a:gd name="T104" fmla="*/ 85 w 101"/>
                    <a:gd name="T105" fmla="*/ 29 h 41"/>
                    <a:gd name="T106" fmla="*/ 89 w 101"/>
                    <a:gd name="T107" fmla="*/ 29 h 4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1"/>
                    <a:gd name="T163" fmla="*/ 0 h 41"/>
                    <a:gd name="T164" fmla="*/ 101 w 101"/>
                    <a:gd name="T165" fmla="*/ 41 h 4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1" h="41">
                      <a:moveTo>
                        <a:pt x="89" y="29"/>
                      </a:moveTo>
                      <a:lnTo>
                        <a:pt x="93" y="27"/>
                      </a:lnTo>
                      <a:lnTo>
                        <a:pt x="93" y="24"/>
                      </a:lnTo>
                      <a:lnTo>
                        <a:pt x="99" y="22"/>
                      </a:lnTo>
                      <a:lnTo>
                        <a:pt x="99" y="20"/>
                      </a:lnTo>
                      <a:lnTo>
                        <a:pt x="95" y="20"/>
                      </a:lnTo>
                      <a:lnTo>
                        <a:pt x="97" y="18"/>
                      </a:lnTo>
                      <a:lnTo>
                        <a:pt x="101" y="18"/>
                      </a:lnTo>
                      <a:lnTo>
                        <a:pt x="101" y="16"/>
                      </a:lnTo>
                      <a:lnTo>
                        <a:pt x="101" y="14"/>
                      </a:lnTo>
                      <a:lnTo>
                        <a:pt x="95" y="10"/>
                      </a:lnTo>
                      <a:lnTo>
                        <a:pt x="91" y="10"/>
                      </a:lnTo>
                      <a:lnTo>
                        <a:pt x="95" y="8"/>
                      </a:lnTo>
                      <a:lnTo>
                        <a:pt x="95" y="6"/>
                      </a:lnTo>
                      <a:lnTo>
                        <a:pt x="93" y="6"/>
                      </a:lnTo>
                      <a:lnTo>
                        <a:pt x="91" y="6"/>
                      </a:lnTo>
                      <a:lnTo>
                        <a:pt x="95" y="2"/>
                      </a:lnTo>
                      <a:lnTo>
                        <a:pt x="89" y="4"/>
                      </a:lnTo>
                      <a:lnTo>
                        <a:pt x="87" y="2"/>
                      </a:lnTo>
                      <a:lnTo>
                        <a:pt x="85" y="0"/>
                      </a:lnTo>
                      <a:lnTo>
                        <a:pt x="79" y="2"/>
                      </a:lnTo>
                      <a:lnTo>
                        <a:pt x="79" y="4"/>
                      </a:lnTo>
                      <a:lnTo>
                        <a:pt x="79" y="6"/>
                      </a:lnTo>
                      <a:lnTo>
                        <a:pt x="72" y="4"/>
                      </a:lnTo>
                      <a:lnTo>
                        <a:pt x="68" y="8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2" y="4"/>
                      </a:lnTo>
                      <a:lnTo>
                        <a:pt x="62" y="6"/>
                      </a:lnTo>
                      <a:lnTo>
                        <a:pt x="62" y="10"/>
                      </a:lnTo>
                      <a:lnTo>
                        <a:pt x="62" y="12"/>
                      </a:lnTo>
                      <a:lnTo>
                        <a:pt x="60" y="10"/>
                      </a:lnTo>
                      <a:lnTo>
                        <a:pt x="56" y="4"/>
                      </a:lnTo>
                      <a:lnTo>
                        <a:pt x="52" y="6"/>
                      </a:lnTo>
                      <a:lnTo>
                        <a:pt x="50" y="10"/>
                      </a:lnTo>
                      <a:lnTo>
                        <a:pt x="48" y="12"/>
                      </a:lnTo>
                      <a:lnTo>
                        <a:pt x="44" y="6"/>
                      </a:lnTo>
                      <a:lnTo>
                        <a:pt x="39" y="6"/>
                      </a:lnTo>
                      <a:lnTo>
                        <a:pt x="39" y="12"/>
                      </a:lnTo>
                      <a:lnTo>
                        <a:pt x="35" y="10"/>
                      </a:lnTo>
                      <a:lnTo>
                        <a:pt x="33" y="14"/>
                      </a:lnTo>
                      <a:lnTo>
                        <a:pt x="33" y="16"/>
                      </a:lnTo>
                      <a:lnTo>
                        <a:pt x="31" y="18"/>
                      </a:lnTo>
                      <a:lnTo>
                        <a:pt x="31" y="14"/>
                      </a:lnTo>
                      <a:lnTo>
                        <a:pt x="29" y="12"/>
                      </a:lnTo>
                      <a:lnTo>
                        <a:pt x="33" y="10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19" y="2"/>
                      </a:lnTo>
                      <a:lnTo>
                        <a:pt x="25" y="4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17" y="6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1" y="6"/>
                      </a:lnTo>
                      <a:lnTo>
                        <a:pt x="13" y="10"/>
                      </a:lnTo>
                      <a:lnTo>
                        <a:pt x="9" y="10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6" y="14"/>
                      </a:lnTo>
                      <a:lnTo>
                        <a:pt x="4" y="16"/>
                      </a:lnTo>
                      <a:lnTo>
                        <a:pt x="9" y="16"/>
                      </a:lnTo>
                      <a:lnTo>
                        <a:pt x="17" y="14"/>
                      </a:lnTo>
                      <a:lnTo>
                        <a:pt x="23" y="12"/>
                      </a:lnTo>
                      <a:lnTo>
                        <a:pt x="21" y="16"/>
                      </a:lnTo>
                      <a:lnTo>
                        <a:pt x="27" y="16"/>
                      </a:lnTo>
                      <a:lnTo>
                        <a:pt x="27" y="18"/>
                      </a:lnTo>
                      <a:lnTo>
                        <a:pt x="21" y="18"/>
                      </a:lnTo>
                      <a:lnTo>
                        <a:pt x="19" y="18"/>
                      </a:lnTo>
                      <a:lnTo>
                        <a:pt x="9" y="20"/>
                      </a:lnTo>
                      <a:lnTo>
                        <a:pt x="4" y="20"/>
                      </a:lnTo>
                      <a:lnTo>
                        <a:pt x="4" y="22"/>
                      </a:lnTo>
                      <a:lnTo>
                        <a:pt x="9" y="22"/>
                      </a:lnTo>
                      <a:lnTo>
                        <a:pt x="19" y="22"/>
                      </a:lnTo>
                      <a:lnTo>
                        <a:pt x="19" y="24"/>
                      </a:lnTo>
                      <a:lnTo>
                        <a:pt x="21" y="27"/>
                      </a:lnTo>
                      <a:lnTo>
                        <a:pt x="19" y="29"/>
                      </a:lnTo>
                      <a:lnTo>
                        <a:pt x="23" y="29"/>
                      </a:lnTo>
                      <a:lnTo>
                        <a:pt x="23" y="31"/>
                      </a:lnTo>
                      <a:lnTo>
                        <a:pt x="15" y="33"/>
                      </a:lnTo>
                      <a:lnTo>
                        <a:pt x="13" y="31"/>
                      </a:lnTo>
                      <a:lnTo>
                        <a:pt x="13" y="33"/>
                      </a:lnTo>
                      <a:lnTo>
                        <a:pt x="17" y="35"/>
                      </a:lnTo>
                      <a:lnTo>
                        <a:pt x="27" y="33"/>
                      </a:lnTo>
                      <a:lnTo>
                        <a:pt x="29" y="33"/>
                      </a:lnTo>
                      <a:lnTo>
                        <a:pt x="27" y="35"/>
                      </a:lnTo>
                      <a:lnTo>
                        <a:pt x="29" y="37"/>
                      </a:lnTo>
                      <a:lnTo>
                        <a:pt x="33" y="35"/>
                      </a:lnTo>
                      <a:lnTo>
                        <a:pt x="31" y="39"/>
                      </a:lnTo>
                      <a:lnTo>
                        <a:pt x="37" y="39"/>
                      </a:lnTo>
                      <a:lnTo>
                        <a:pt x="44" y="39"/>
                      </a:lnTo>
                      <a:lnTo>
                        <a:pt x="50" y="41"/>
                      </a:lnTo>
                      <a:lnTo>
                        <a:pt x="54" y="41"/>
                      </a:lnTo>
                      <a:lnTo>
                        <a:pt x="56" y="39"/>
                      </a:lnTo>
                      <a:lnTo>
                        <a:pt x="60" y="37"/>
                      </a:lnTo>
                      <a:lnTo>
                        <a:pt x="70" y="35"/>
                      </a:lnTo>
                      <a:lnTo>
                        <a:pt x="81" y="29"/>
                      </a:lnTo>
                      <a:lnTo>
                        <a:pt x="85" y="29"/>
                      </a:lnTo>
                      <a:lnTo>
                        <a:pt x="87" y="29"/>
                      </a:lnTo>
                      <a:lnTo>
                        <a:pt x="89" y="2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10" name="Freeform 399"/>
                <p:cNvSpPr>
                  <a:spLocks noChangeAspect="1"/>
                </p:cNvSpPr>
                <p:nvPr/>
              </p:nvSpPr>
              <p:spPr bwMode="gray">
                <a:xfrm>
                  <a:off x="2990" y="1725"/>
                  <a:ext cx="10" cy="2"/>
                </a:xfrm>
                <a:custGeom>
                  <a:avLst/>
                  <a:gdLst>
                    <a:gd name="T0" fmla="*/ 0 w 10"/>
                    <a:gd name="T1" fmla="*/ 2 h 2"/>
                    <a:gd name="T2" fmla="*/ 6 w 10"/>
                    <a:gd name="T3" fmla="*/ 2 h 2"/>
                    <a:gd name="T4" fmla="*/ 10 w 10"/>
                    <a:gd name="T5" fmla="*/ 2 h 2"/>
                    <a:gd name="T6" fmla="*/ 6 w 10"/>
                    <a:gd name="T7" fmla="*/ 0 h 2"/>
                    <a:gd name="T8" fmla="*/ 2 w 10"/>
                    <a:gd name="T9" fmla="*/ 0 h 2"/>
                    <a:gd name="T10" fmla="*/ 0 w 10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2"/>
                    <a:gd name="T20" fmla="*/ 10 w 10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11" name="Freeform 400"/>
                <p:cNvSpPr>
                  <a:spLocks noChangeAspect="1"/>
                </p:cNvSpPr>
                <p:nvPr/>
              </p:nvSpPr>
              <p:spPr bwMode="gray">
                <a:xfrm>
                  <a:off x="2990" y="1729"/>
                  <a:ext cx="23" cy="55"/>
                </a:xfrm>
                <a:custGeom>
                  <a:avLst/>
                  <a:gdLst>
                    <a:gd name="T0" fmla="*/ 10 w 26"/>
                    <a:gd name="T1" fmla="*/ 0 h 49"/>
                    <a:gd name="T2" fmla="*/ 8 w 26"/>
                    <a:gd name="T3" fmla="*/ 2 h 49"/>
                    <a:gd name="T4" fmla="*/ 6 w 26"/>
                    <a:gd name="T5" fmla="*/ 0 h 49"/>
                    <a:gd name="T6" fmla="*/ 4 w 26"/>
                    <a:gd name="T7" fmla="*/ 0 h 49"/>
                    <a:gd name="T8" fmla="*/ 4 w 26"/>
                    <a:gd name="T9" fmla="*/ 4 h 49"/>
                    <a:gd name="T10" fmla="*/ 4 w 26"/>
                    <a:gd name="T11" fmla="*/ 6 h 49"/>
                    <a:gd name="T12" fmla="*/ 0 w 26"/>
                    <a:gd name="T13" fmla="*/ 4 h 49"/>
                    <a:gd name="T14" fmla="*/ 2 w 26"/>
                    <a:gd name="T15" fmla="*/ 8 h 49"/>
                    <a:gd name="T16" fmla="*/ 2 w 26"/>
                    <a:gd name="T17" fmla="*/ 12 h 49"/>
                    <a:gd name="T18" fmla="*/ 0 w 26"/>
                    <a:gd name="T19" fmla="*/ 14 h 49"/>
                    <a:gd name="T20" fmla="*/ 0 w 26"/>
                    <a:gd name="T21" fmla="*/ 20 h 49"/>
                    <a:gd name="T22" fmla="*/ 2 w 26"/>
                    <a:gd name="T23" fmla="*/ 35 h 49"/>
                    <a:gd name="T24" fmla="*/ 2 w 26"/>
                    <a:gd name="T25" fmla="*/ 39 h 49"/>
                    <a:gd name="T26" fmla="*/ 8 w 26"/>
                    <a:gd name="T27" fmla="*/ 49 h 49"/>
                    <a:gd name="T28" fmla="*/ 14 w 26"/>
                    <a:gd name="T29" fmla="*/ 49 h 49"/>
                    <a:gd name="T30" fmla="*/ 18 w 26"/>
                    <a:gd name="T31" fmla="*/ 47 h 49"/>
                    <a:gd name="T32" fmla="*/ 22 w 26"/>
                    <a:gd name="T33" fmla="*/ 45 h 49"/>
                    <a:gd name="T34" fmla="*/ 26 w 26"/>
                    <a:gd name="T35" fmla="*/ 41 h 49"/>
                    <a:gd name="T36" fmla="*/ 26 w 26"/>
                    <a:gd name="T37" fmla="*/ 31 h 49"/>
                    <a:gd name="T38" fmla="*/ 26 w 26"/>
                    <a:gd name="T39" fmla="*/ 25 h 49"/>
                    <a:gd name="T40" fmla="*/ 24 w 26"/>
                    <a:gd name="T41" fmla="*/ 23 h 49"/>
                    <a:gd name="T42" fmla="*/ 20 w 26"/>
                    <a:gd name="T43" fmla="*/ 14 h 49"/>
                    <a:gd name="T44" fmla="*/ 18 w 26"/>
                    <a:gd name="T45" fmla="*/ 12 h 49"/>
                    <a:gd name="T46" fmla="*/ 16 w 26"/>
                    <a:gd name="T47" fmla="*/ 8 h 49"/>
                    <a:gd name="T48" fmla="*/ 10 w 26"/>
                    <a:gd name="T49" fmla="*/ 0 h 4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6"/>
                    <a:gd name="T76" fmla="*/ 0 h 49"/>
                    <a:gd name="T77" fmla="*/ 26 w 26"/>
                    <a:gd name="T78" fmla="*/ 49 h 4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6" h="49">
                      <a:moveTo>
                        <a:pt x="10" y="0"/>
                      </a:move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20"/>
                      </a:lnTo>
                      <a:lnTo>
                        <a:pt x="2" y="35"/>
                      </a:lnTo>
                      <a:lnTo>
                        <a:pt x="2" y="39"/>
                      </a:lnTo>
                      <a:lnTo>
                        <a:pt x="8" y="49"/>
                      </a:lnTo>
                      <a:lnTo>
                        <a:pt x="14" y="49"/>
                      </a:lnTo>
                      <a:lnTo>
                        <a:pt x="18" y="47"/>
                      </a:lnTo>
                      <a:lnTo>
                        <a:pt x="22" y="45"/>
                      </a:lnTo>
                      <a:lnTo>
                        <a:pt x="26" y="41"/>
                      </a:lnTo>
                      <a:lnTo>
                        <a:pt x="26" y="31"/>
                      </a:lnTo>
                      <a:lnTo>
                        <a:pt x="26" y="25"/>
                      </a:lnTo>
                      <a:lnTo>
                        <a:pt x="24" y="23"/>
                      </a:lnTo>
                      <a:lnTo>
                        <a:pt x="20" y="14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12" name="Freeform 401"/>
                <p:cNvSpPr>
                  <a:spLocks noChangeAspect="1"/>
                </p:cNvSpPr>
                <p:nvPr/>
              </p:nvSpPr>
              <p:spPr bwMode="gray">
                <a:xfrm>
                  <a:off x="3426" y="1705"/>
                  <a:ext cx="25" cy="38"/>
                </a:xfrm>
                <a:custGeom>
                  <a:avLst/>
                  <a:gdLst>
                    <a:gd name="T0" fmla="*/ 2 w 27"/>
                    <a:gd name="T1" fmla="*/ 31 h 33"/>
                    <a:gd name="T2" fmla="*/ 0 w 27"/>
                    <a:gd name="T3" fmla="*/ 33 h 33"/>
                    <a:gd name="T4" fmla="*/ 0 w 27"/>
                    <a:gd name="T5" fmla="*/ 31 h 33"/>
                    <a:gd name="T6" fmla="*/ 2 w 27"/>
                    <a:gd name="T7" fmla="*/ 29 h 33"/>
                    <a:gd name="T8" fmla="*/ 4 w 27"/>
                    <a:gd name="T9" fmla="*/ 25 h 33"/>
                    <a:gd name="T10" fmla="*/ 6 w 27"/>
                    <a:gd name="T11" fmla="*/ 21 h 33"/>
                    <a:gd name="T12" fmla="*/ 12 w 27"/>
                    <a:gd name="T13" fmla="*/ 17 h 33"/>
                    <a:gd name="T14" fmla="*/ 12 w 27"/>
                    <a:gd name="T15" fmla="*/ 13 h 33"/>
                    <a:gd name="T16" fmla="*/ 16 w 27"/>
                    <a:gd name="T17" fmla="*/ 8 h 33"/>
                    <a:gd name="T18" fmla="*/ 16 w 27"/>
                    <a:gd name="T19" fmla="*/ 8 h 33"/>
                    <a:gd name="T20" fmla="*/ 20 w 27"/>
                    <a:gd name="T21" fmla="*/ 4 h 33"/>
                    <a:gd name="T22" fmla="*/ 22 w 27"/>
                    <a:gd name="T23" fmla="*/ 2 h 33"/>
                    <a:gd name="T24" fmla="*/ 25 w 27"/>
                    <a:gd name="T25" fmla="*/ 0 h 33"/>
                    <a:gd name="T26" fmla="*/ 25 w 27"/>
                    <a:gd name="T27" fmla="*/ 2 h 33"/>
                    <a:gd name="T28" fmla="*/ 27 w 27"/>
                    <a:gd name="T29" fmla="*/ 4 h 33"/>
                    <a:gd name="T30" fmla="*/ 27 w 27"/>
                    <a:gd name="T31" fmla="*/ 6 h 33"/>
                    <a:gd name="T32" fmla="*/ 22 w 27"/>
                    <a:gd name="T33" fmla="*/ 8 h 33"/>
                    <a:gd name="T34" fmla="*/ 20 w 27"/>
                    <a:gd name="T35" fmla="*/ 11 h 33"/>
                    <a:gd name="T36" fmla="*/ 16 w 27"/>
                    <a:gd name="T37" fmla="*/ 15 h 33"/>
                    <a:gd name="T38" fmla="*/ 14 w 27"/>
                    <a:gd name="T39" fmla="*/ 19 h 33"/>
                    <a:gd name="T40" fmla="*/ 10 w 27"/>
                    <a:gd name="T41" fmla="*/ 25 h 33"/>
                    <a:gd name="T42" fmla="*/ 10 w 27"/>
                    <a:gd name="T43" fmla="*/ 27 h 33"/>
                    <a:gd name="T44" fmla="*/ 6 w 27"/>
                    <a:gd name="T45" fmla="*/ 29 h 33"/>
                    <a:gd name="T46" fmla="*/ 4 w 27"/>
                    <a:gd name="T47" fmla="*/ 31 h 33"/>
                    <a:gd name="T48" fmla="*/ 2 w 27"/>
                    <a:gd name="T49" fmla="*/ 31 h 3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"/>
                    <a:gd name="T76" fmla="*/ 0 h 33"/>
                    <a:gd name="T77" fmla="*/ 27 w 27"/>
                    <a:gd name="T78" fmla="*/ 33 h 3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" h="33">
                      <a:moveTo>
                        <a:pt x="2" y="31"/>
                      </a:move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2" y="29"/>
                      </a:lnTo>
                      <a:lnTo>
                        <a:pt x="4" y="25"/>
                      </a:lnTo>
                      <a:lnTo>
                        <a:pt x="6" y="21"/>
                      </a:lnTo>
                      <a:lnTo>
                        <a:pt x="12" y="17"/>
                      </a:lnTo>
                      <a:lnTo>
                        <a:pt x="12" y="13"/>
                      </a:lnTo>
                      <a:lnTo>
                        <a:pt x="16" y="8"/>
                      </a:lnTo>
                      <a:lnTo>
                        <a:pt x="20" y="4"/>
                      </a:lnTo>
                      <a:lnTo>
                        <a:pt x="22" y="2"/>
                      </a:lnTo>
                      <a:lnTo>
                        <a:pt x="25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7" y="6"/>
                      </a:lnTo>
                      <a:lnTo>
                        <a:pt x="22" y="8"/>
                      </a:lnTo>
                      <a:lnTo>
                        <a:pt x="20" y="11"/>
                      </a:lnTo>
                      <a:lnTo>
                        <a:pt x="16" y="15"/>
                      </a:lnTo>
                      <a:lnTo>
                        <a:pt x="14" y="19"/>
                      </a:lnTo>
                      <a:lnTo>
                        <a:pt x="10" y="25"/>
                      </a:lnTo>
                      <a:lnTo>
                        <a:pt x="10" y="27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13" name="Freeform 402"/>
                <p:cNvSpPr>
                  <a:spLocks noChangeAspect="1"/>
                </p:cNvSpPr>
                <p:nvPr/>
              </p:nvSpPr>
              <p:spPr bwMode="gray">
                <a:xfrm>
                  <a:off x="3444" y="1696"/>
                  <a:ext cx="7" cy="9"/>
                </a:xfrm>
                <a:custGeom>
                  <a:avLst/>
                  <a:gdLst>
                    <a:gd name="T0" fmla="*/ 5 w 7"/>
                    <a:gd name="T1" fmla="*/ 8 h 8"/>
                    <a:gd name="T2" fmla="*/ 2 w 7"/>
                    <a:gd name="T3" fmla="*/ 8 h 8"/>
                    <a:gd name="T4" fmla="*/ 2 w 7"/>
                    <a:gd name="T5" fmla="*/ 4 h 8"/>
                    <a:gd name="T6" fmla="*/ 0 w 7"/>
                    <a:gd name="T7" fmla="*/ 4 h 8"/>
                    <a:gd name="T8" fmla="*/ 0 w 7"/>
                    <a:gd name="T9" fmla="*/ 0 h 8"/>
                    <a:gd name="T10" fmla="*/ 2 w 7"/>
                    <a:gd name="T11" fmla="*/ 0 h 8"/>
                    <a:gd name="T12" fmla="*/ 7 w 7"/>
                    <a:gd name="T13" fmla="*/ 4 h 8"/>
                    <a:gd name="T14" fmla="*/ 5 w 7"/>
                    <a:gd name="T15" fmla="*/ 8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8"/>
                    <a:gd name="T26" fmla="*/ 7 w 7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8">
                      <a:moveTo>
                        <a:pt x="5" y="8"/>
                      </a:moveTo>
                      <a:lnTo>
                        <a:pt x="2" y="8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14" name="Freeform 403"/>
                <p:cNvSpPr>
                  <a:spLocks noChangeAspect="1"/>
                </p:cNvSpPr>
                <p:nvPr/>
              </p:nvSpPr>
              <p:spPr bwMode="gray">
                <a:xfrm>
                  <a:off x="3451" y="1683"/>
                  <a:ext cx="5" cy="6"/>
                </a:xfrm>
                <a:custGeom>
                  <a:avLst/>
                  <a:gdLst>
                    <a:gd name="T0" fmla="*/ 0 w 6"/>
                    <a:gd name="T1" fmla="*/ 2 h 6"/>
                    <a:gd name="T2" fmla="*/ 0 w 6"/>
                    <a:gd name="T3" fmla="*/ 0 h 6"/>
                    <a:gd name="T4" fmla="*/ 2 w 6"/>
                    <a:gd name="T5" fmla="*/ 0 h 6"/>
                    <a:gd name="T6" fmla="*/ 2 w 6"/>
                    <a:gd name="T7" fmla="*/ 0 h 6"/>
                    <a:gd name="T8" fmla="*/ 6 w 6"/>
                    <a:gd name="T9" fmla="*/ 2 h 6"/>
                    <a:gd name="T10" fmla="*/ 6 w 6"/>
                    <a:gd name="T11" fmla="*/ 4 h 6"/>
                    <a:gd name="T12" fmla="*/ 2 w 6"/>
                    <a:gd name="T13" fmla="*/ 6 h 6"/>
                    <a:gd name="T14" fmla="*/ 2 w 6"/>
                    <a:gd name="T15" fmla="*/ 2 h 6"/>
                    <a:gd name="T16" fmla="*/ 0 w 6"/>
                    <a:gd name="T17" fmla="*/ 2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6"/>
                    <a:gd name="T29" fmla="*/ 6 w 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6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15" name="Freeform 404"/>
                <p:cNvSpPr>
                  <a:spLocks noChangeAspect="1"/>
                </p:cNvSpPr>
                <p:nvPr/>
              </p:nvSpPr>
              <p:spPr bwMode="gray">
                <a:xfrm>
                  <a:off x="3458" y="1795"/>
                  <a:ext cx="6" cy="4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2 h 4"/>
                    <a:gd name="T4" fmla="*/ 6 w 6"/>
                    <a:gd name="T5" fmla="*/ 0 h 4"/>
                    <a:gd name="T6" fmla="*/ 6 w 6"/>
                    <a:gd name="T7" fmla="*/ 2 h 4"/>
                    <a:gd name="T8" fmla="*/ 0 w 6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"/>
                    <a:gd name="T17" fmla="*/ 6 w 6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16" name="Freeform 405"/>
                <p:cNvSpPr>
                  <a:spLocks noChangeAspect="1"/>
                </p:cNvSpPr>
                <p:nvPr/>
              </p:nvSpPr>
              <p:spPr bwMode="gray">
                <a:xfrm>
                  <a:off x="3469" y="1782"/>
                  <a:ext cx="6" cy="4"/>
                </a:xfrm>
                <a:custGeom>
                  <a:avLst/>
                  <a:gdLst>
                    <a:gd name="T0" fmla="*/ 0 w 6"/>
                    <a:gd name="T1" fmla="*/ 4 h 4"/>
                    <a:gd name="T2" fmla="*/ 0 w 6"/>
                    <a:gd name="T3" fmla="*/ 2 h 4"/>
                    <a:gd name="T4" fmla="*/ 2 w 6"/>
                    <a:gd name="T5" fmla="*/ 0 h 4"/>
                    <a:gd name="T6" fmla="*/ 6 w 6"/>
                    <a:gd name="T7" fmla="*/ 2 h 4"/>
                    <a:gd name="T8" fmla="*/ 6 w 6"/>
                    <a:gd name="T9" fmla="*/ 4 h 4"/>
                    <a:gd name="T10" fmla="*/ 4 w 6"/>
                    <a:gd name="T11" fmla="*/ 4 h 4"/>
                    <a:gd name="T12" fmla="*/ 4 w 6"/>
                    <a:gd name="T13" fmla="*/ 4 h 4"/>
                    <a:gd name="T14" fmla="*/ 0 w 6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4"/>
                    <a:gd name="T26" fmla="*/ 6 w 6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17" name="Freeform 406"/>
                <p:cNvSpPr>
                  <a:spLocks noChangeAspect="1"/>
                </p:cNvSpPr>
                <p:nvPr/>
              </p:nvSpPr>
              <p:spPr bwMode="gray">
                <a:xfrm>
                  <a:off x="3480" y="1773"/>
                  <a:ext cx="5" cy="4"/>
                </a:xfrm>
                <a:custGeom>
                  <a:avLst/>
                  <a:gdLst>
                    <a:gd name="T0" fmla="*/ 4 w 6"/>
                    <a:gd name="T1" fmla="*/ 4 h 4"/>
                    <a:gd name="T2" fmla="*/ 4 w 6"/>
                    <a:gd name="T3" fmla="*/ 4 h 4"/>
                    <a:gd name="T4" fmla="*/ 0 w 6"/>
                    <a:gd name="T5" fmla="*/ 2 h 4"/>
                    <a:gd name="T6" fmla="*/ 0 w 6"/>
                    <a:gd name="T7" fmla="*/ 2 h 4"/>
                    <a:gd name="T8" fmla="*/ 0 w 6"/>
                    <a:gd name="T9" fmla="*/ 2 h 4"/>
                    <a:gd name="T10" fmla="*/ 2 w 6"/>
                    <a:gd name="T11" fmla="*/ 0 h 4"/>
                    <a:gd name="T12" fmla="*/ 6 w 6"/>
                    <a:gd name="T13" fmla="*/ 0 h 4"/>
                    <a:gd name="T14" fmla="*/ 4 w 6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4"/>
                    <a:gd name="T26" fmla="*/ 6 w 6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4">
                      <a:moveTo>
                        <a:pt x="4" y="4"/>
                      </a:moveTo>
                      <a:lnTo>
                        <a:pt x="4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18" name="Freeform 407"/>
                <p:cNvSpPr>
                  <a:spLocks noChangeAspect="1"/>
                </p:cNvSpPr>
                <p:nvPr/>
              </p:nvSpPr>
              <p:spPr bwMode="gray">
                <a:xfrm>
                  <a:off x="3480" y="1725"/>
                  <a:ext cx="56" cy="67"/>
                </a:xfrm>
                <a:custGeom>
                  <a:avLst/>
                  <a:gdLst>
                    <a:gd name="T0" fmla="*/ 45 w 61"/>
                    <a:gd name="T1" fmla="*/ 57 h 60"/>
                    <a:gd name="T2" fmla="*/ 45 w 61"/>
                    <a:gd name="T3" fmla="*/ 51 h 60"/>
                    <a:gd name="T4" fmla="*/ 43 w 61"/>
                    <a:gd name="T5" fmla="*/ 53 h 60"/>
                    <a:gd name="T6" fmla="*/ 39 w 61"/>
                    <a:gd name="T7" fmla="*/ 57 h 60"/>
                    <a:gd name="T8" fmla="*/ 28 w 61"/>
                    <a:gd name="T9" fmla="*/ 49 h 60"/>
                    <a:gd name="T10" fmla="*/ 26 w 61"/>
                    <a:gd name="T11" fmla="*/ 41 h 60"/>
                    <a:gd name="T12" fmla="*/ 30 w 61"/>
                    <a:gd name="T13" fmla="*/ 31 h 60"/>
                    <a:gd name="T14" fmla="*/ 20 w 61"/>
                    <a:gd name="T15" fmla="*/ 27 h 60"/>
                    <a:gd name="T16" fmla="*/ 20 w 61"/>
                    <a:gd name="T17" fmla="*/ 31 h 60"/>
                    <a:gd name="T18" fmla="*/ 18 w 61"/>
                    <a:gd name="T19" fmla="*/ 33 h 60"/>
                    <a:gd name="T20" fmla="*/ 14 w 61"/>
                    <a:gd name="T21" fmla="*/ 31 h 60"/>
                    <a:gd name="T22" fmla="*/ 10 w 61"/>
                    <a:gd name="T23" fmla="*/ 31 h 60"/>
                    <a:gd name="T24" fmla="*/ 10 w 61"/>
                    <a:gd name="T25" fmla="*/ 27 h 60"/>
                    <a:gd name="T26" fmla="*/ 8 w 61"/>
                    <a:gd name="T27" fmla="*/ 33 h 60"/>
                    <a:gd name="T28" fmla="*/ 6 w 61"/>
                    <a:gd name="T29" fmla="*/ 39 h 60"/>
                    <a:gd name="T30" fmla="*/ 0 w 61"/>
                    <a:gd name="T31" fmla="*/ 37 h 60"/>
                    <a:gd name="T32" fmla="*/ 4 w 61"/>
                    <a:gd name="T33" fmla="*/ 27 h 60"/>
                    <a:gd name="T34" fmla="*/ 12 w 61"/>
                    <a:gd name="T35" fmla="*/ 22 h 60"/>
                    <a:gd name="T36" fmla="*/ 16 w 61"/>
                    <a:gd name="T37" fmla="*/ 16 h 60"/>
                    <a:gd name="T38" fmla="*/ 22 w 61"/>
                    <a:gd name="T39" fmla="*/ 16 h 60"/>
                    <a:gd name="T40" fmla="*/ 20 w 61"/>
                    <a:gd name="T41" fmla="*/ 24 h 60"/>
                    <a:gd name="T42" fmla="*/ 24 w 61"/>
                    <a:gd name="T43" fmla="*/ 22 h 60"/>
                    <a:gd name="T44" fmla="*/ 28 w 61"/>
                    <a:gd name="T45" fmla="*/ 16 h 60"/>
                    <a:gd name="T46" fmla="*/ 33 w 61"/>
                    <a:gd name="T47" fmla="*/ 16 h 60"/>
                    <a:gd name="T48" fmla="*/ 33 w 61"/>
                    <a:gd name="T49" fmla="*/ 12 h 60"/>
                    <a:gd name="T50" fmla="*/ 37 w 61"/>
                    <a:gd name="T51" fmla="*/ 10 h 60"/>
                    <a:gd name="T52" fmla="*/ 41 w 61"/>
                    <a:gd name="T53" fmla="*/ 8 h 60"/>
                    <a:gd name="T54" fmla="*/ 43 w 61"/>
                    <a:gd name="T55" fmla="*/ 8 h 60"/>
                    <a:gd name="T56" fmla="*/ 45 w 61"/>
                    <a:gd name="T57" fmla="*/ 0 h 60"/>
                    <a:gd name="T58" fmla="*/ 47 w 61"/>
                    <a:gd name="T59" fmla="*/ 2 h 60"/>
                    <a:gd name="T60" fmla="*/ 53 w 61"/>
                    <a:gd name="T61" fmla="*/ 4 h 60"/>
                    <a:gd name="T62" fmla="*/ 55 w 61"/>
                    <a:gd name="T63" fmla="*/ 10 h 60"/>
                    <a:gd name="T64" fmla="*/ 53 w 61"/>
                    <a:gd name="T65" fmla="*/ 14 h 60"/>
                    <a:gd name="T66" fmla="*/ 57 w 61"/>
                    <a:gd name="T67" fmla="*/ 16 h 60"/>
                    <a:gd name="T68" fmla="*/ 57 w 61"/>
                    <a:gd name="T69" fmla="*/ 24 h 60"/>
                    <a:gd name="T70" fmla="*/ 59 w 61"/>
                    <a:gd name="T71" fmla="*/ 31 h 60"/>
                    <a:gd name="T72" fmla="*/ 57 w 61"/>
                    <a:gd name="T73" fmla="*/ 41 h 60"/>
                    <a:gd name="T74" fmla="*/ 55 w 61"/>
                    <a:gd name="T75" fmla="*/ 43 h 60"/>
                    <a:gd name="T76" fmla="*/ 51 w 61"/>
                    <a:gd name="T77" fmla="*/ 33 h 60"/>
                    <a:gd name="T78" fmla="*/ 45 w 61"/>
                    <a:gd name="T79" fmla="*/ 45 h 60"/>
                    <a:gd name="T80" fmla="*/ 51 w 61"/>
                    <a:gd name="T81" fmla="*/ 51 h 60"/>
                    <a:gd name="T82" fmla="*/ 47 w 61"/>
                    <a:gd name="T83" fmla="*/ 60 h 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1"/>
                    <a:gd name="T127" fmla="*/ 0 h 60"/>
                    <a:gd name="T128" fmla="*/ 61 w 61"/>
                    <a:gd name="T129" fmla="*/ 60 h 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1" h="60">
                      <a:moveTo>
                        <a:pt x="47" y="60"/>
                      </a:moveTo>
                      <a:lnTo>
                        <a:pt x="45" y="57"/>
                      </a:lnTo>
                      <a:lnTo>
                        <a:pt x="45" y="53"/>
                      </a:lnTo>
                      <a:lnTo>
                        <a:pt x="45" y="51"/>
                      </a:lnTo>
                      <a:lnTo>
                        <a:pt x="43" y="51"/>
                      </a:lnTo>
                      <a:lnTo>
                        <a:pt x="43" y="53"/>
                      </a:lnTo>
                      <a:lnTo>
                        <a:pt x="41" y="57"/>
                      </a:lnTo>
                      <a:lnTo>
                        <a:pt x="39" y="57"/>
                      </a:lnTo>
                      <a:lnTo>
                        <a:pt x="30" y="51"/>
                      </a:lnTo>
                      <a:lnTo>
                        <a:pt x="28" y="49"/>
                      </a:lnTo>
                      <a:lnTo>
                        <a:pt x="28" y="45"/>
                      </a:lnTo>
                      <a:lnTo>
                        <a:pt x="26" y="41"/>
                      </a:lnTo>
                      <a:lnTo>
                        <a:pt x="28" y="39"/>
                      </a:lnTo>
                      <a:lnTo>
                        <a:pt x="30" y="31"/>
                      </a:lnTo>
                      <a:lnTo>
                        <a:pt x="28" y="29"/>
                      </a:lnTo>
                      <a:lnTo>
                        <a:pt x="20" y="27"/>
                      </a:lnTo>
                      <a:lnTo>
                        <a:pt x="18" y="29"/>
                      </a:lnTo>
                      <a:lnTo>
                        <a:pt x="20" y="31"/>
                      </a:lnTo>
                      <a:lnTo>
                        <a:pt x="20" y="33"/>
                      </a:lnTo>
                      <a:lnTo>
                        <a:pt x="18" y="33"/>
                      </a:lnTo>
                      <a:lnTo>
                        <a:pt x="16" y="29"/>
                      </a:lnTo>
                      <a:lnTo>
                        <a:pt x="14" y="31"/>
                      </a:lnTo>
                      <a:lnTo>
                        <a:pt x="12" y="33"/>
                      </a:lnTo>
                      <a:lnTo>
                        <a:pt x="10" y="31"/>
                      </a:lnTo>
                      <a:lnTo>
                        <a:pt x="12" y="29"/>
                      </a:lnTo>
                      <a:lnTo>
                        <a:pt x="10" y="27"/>
                      </a:lnTo>
                      <a:lnTo>
                        <a:pt x="8" y="29"/>
                      </a:lnTo>
                      <a:lnTo>
                        <a:pt x="8" y="33"/>
                      </a:lnTo>
                      <a:lnTo>
                        <a:pt x="6" y="33"/>
                      </a:lnTo>
                      <a:lnTo>
                        <a:pt x="6" y="39"/>
                      </a:lnTo>
                      <a:lnTo>
                        <a:pt x="2" y="41"/>
                      </a:lnTo>
                      <a:lnTo>
                        <a:pt x="0" y="37"/>
                      </a:lnTo>
                      <a:lnTo>
                        <a:pt x="2" y="33"/>
                      </a:lnTo>
                      <a:lnTo>
                        <a:pt x="4" y="27"/>
                      </a:lnTo>
                      <a:lnTo>
                        <a:pt x="6" y="22"/>
                      </a:lnTo>
                      <a:lnTo>
                        <a:pt x="12" y="22"/>
                      </a:lnTo>
                      <a:lnTo>
                        <a:pt x="12" y="16"/>
                      </a:lnTo>
                      <a:lnTo>
                        <a:pt x="16" y="16"/>
                      </a:lnTo>
                      <a:lnTo>
                        <a:pt x="18" y="14"/>
                      </a:lnTo>
                      <a:lnTo>
                        <a:pt x="22" y="16"/>
                      </a:lnTo>
                      <a:lnTo>
                        <a:pt x="24" y="20"/>
                      </a:lnTo>
                      <a:lnTo>
                        <a:pt x="20" y="24"/>
                      </a:lnTo>
                      <a:lnTo>
                        <a:pt x="24" y="22"/>
                      </a:lnTo>
                      <a:lnTo>
                        <a:pt x="28" y="20"/>
                      </a:lnTo>
                      <a:lnTo>
                        <a:pt x="28" y="16"/>
                      </a:lnTo>
                      <a:lnTo>
                        <a:pt x="30" y="14"/>
                      </a:lnTo>
                      <a:lnTo>
                        <a:pt x="33" y="16"/>
                      </a:lnTo>
                      <a:lnTo>
                        <a:pt x="33" y="12"/>
                      </a:lnTo>
                      <a:lnTo>
                        <a:pt x="35" y="8"/>
                      </a:lnTo>
                      <a:lnTo>
                        <a:pt x="37" y="10"/>
                      </a:lnTo>
                      <a:lnTo>
                        <a:pt x="39" y="10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5" y="2"/>
                      </a:lnTo>
                      <a:lnTo>
                        <a:pt x="47" y="2"/>
                      </a:lnTo>
                      <a:lnTo>
                        <a:pt x="49" y="6"/>
                      </a:lnTo>
                      <a:lnTo>
                        <a:pt x="53" y="4"/>
                      </a:lnTo>
                      <a:lnTo>
                        <a:pt x="53" y="8"/>
                      </a:lnTo>
                      <a:lnTo>
                        <a:pt x="55" y="10"/>
                      </a:lnTo>
                      <a:lnTo>
                        <a:pt x="55" y="12"/>
                      </a:lnTo>
                      <a:lnTo>
                        <a:pt x="53" y="14"/>
                      </a:lnTo>
                      <a:lnTo>
                        <a:pt x="53" y="16"/>
                      </a:lnTo>
                      <a:lnTo>
                        <a:pt x="57" y="16"/>
                      </a:lnTo>
                      <a:lnTo>
                        <a:pt x="57" y="22"/>
                      </a:lnTo>
                      <a:lnTo>
                        <a:pt x="57" y="24"/>
                      </a:lnTo>
                      <a:lnTo>
                        <a:pt x="59" y="27"/>
                      </a:lnTo>
                      <a:lnTo>
                        <a:pt x="59" y="31"/>
                      </a:lnTo>
                      <a:lnTo>
                        <a:pt x="61" y="35"/>
                      </a:lnTo>
                      <a:lnTo>
                        <a:pt x="57" y="41"/>
                      </a:lnTo>
                      <a:lnTo>
                        <a:pt x="55" y="51"/>
                      </a:lnTo>
                      <a:lnTo>
                        <a:pt x="55" y="43"/>
                      </a:lnTo>
                      <a:lnTo>
                        <a:pt x="53" y="39"/>
                      </a:lnTo>
                      <a:lnTo>
                        <a:pt x="51" y="33"/>
                      </a:lnTo>
                      <a:lnTo>
                        <a:pt x="47" y="35"/>
                      </a:lnTo>
                      <a:lnTo>
                        <a:pt x="45" y="45"/>
                      </a:lnTo>
                      <a:lnTo>
                        <a:pt x="49" y="45"/>
                      </a:lnTo>
                      <a:lnTo>
                        <a:pt x="51" y="51"/>
                      </a:lnTo>
                      <a:lnTo>
                        <a:pt x="51" y="55"/>
                      </a:lnTo>
                      <a:lnTo>
                        <a:pt x="47" y="6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19" name="Freeform 408"/>
                <p:cNvSpPr>
                  <a:spLocks noChangeAspect="1"/>
                </p:cNvSpPr>
                <p:nvPr/>
              </p:nvSpPr>
              <p:spPr bwMode="gray">
                <a:xfrm>
                  <a:off x="3500" y="1717"/>
                  <a:ext cx="8" cy="10"/>
                </a:xfrm>
                <a:custGeom>
                  <a:avLst/>
                  <a:gdLst>
                    <a:gd name="T0" fmla="*/ 8 w 8"/>
                    <a:gd name="T1" fmla="*/ 6 h 8"/>
                    <a:gd name="T2" fmla="*/ 6 w 8"/>
                    <a:gd name="T3" fmla="*/ 6 h 8"/>
                    <a:gd name="T4" fmla="*/ 2 w 8"/>
                    <a:gd name="T5" fmla="*/ 8 h 8"/>
                    <a:gd name="T6" fmla="*/ 0 w 8"/>
                    <a:gd name="T7" fmla="*/ 4 h 8"/>
                    <a:gd name="T8" fmla="*/ 4 w 8"/>
                    <a:gd name="T9" fmla="*/ 0 h 8"/>
                    <a:gd name="T10" fmla="*/ 8 w 8"/>
                    <a:gd name="T11" fmla="*/ 0 h 8"/>
                    <a:gd name="T12" fmla="*/ 8 w 8"/>
                    <a:gd name="T13" fmla="*/ 4 h 8"/>
                    <a:gd name="T14" fmla="*/ 8 w 8"/>
                    <a:gd name="T15" fmla="*/ 6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8"/>
                    <a:gd name="T26" fmla="*/ 8 w 8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8">
                      <a:moveTo>
                        <a:pt x="8" y="6"/>
                      </a:move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20" name="Freeform 409"/>
                <p:cNvSpPr>
                  <a:spLocks noChangeAspect="1"/>
                </p:cNvSpPr>
                <p:nvPr/>
              </p:nvSpPr>
              <p:spPr bwMode="gray">
                <a:xfrm>
                  <a:off x="3504" y="1696"/>
                  <a:ext cx="12" cy="21"/>
                </a:xfrm>
                <a:custGeom>
                  <a:avLst/>
                  <a:gdLst>
                    <a:gd name="T0" fmla="*/ 11 w 13"/>
                    <a:gd name="T1" fmla="*/ 19 h 19"/>
                    <a:gd name="T2" fmla="*/ 7 w 13"/>
                    <a:gd name="T3" fmla="*/ 19 h 19"/>
                    <a:gd name="T4" fmla="*/ 7 w 13"/>
                    <a:gd name="T5" fmla="*/ 14 h 19"/>
                    <a:gd name="T6" fmla="*/ 7 w 13"/>
                    <a:gd name="T7" fmla="*/ 10 h 19"/>
                    <a:gd name="T8" fmla="*/ 4 w 13"/>
                    <a:gd name="T9" fmla="*/ 4 h 19"/>
                    <a:gd name="T10" fmla="*/ 4 w 13"/>
                    <a:gd name="T11" fmla="*/ 4 h 19"/>
                    <a:gd name="T12" fmla="*/ 2 w 13"/>
                    <a:gd name="T13" fmla="*/ 8 h 19"/>
                    <a:gd name="T14" fmla="*/ 0 w 13"/>
                    <a:gd name="T15" fmla="*/ 6 h 19"/>
                    <a:gd name="T16" fmla="*/ 0 w 13"/>
                    <a:gd name="T17" fmla="*/ 4 h 19"/>
                    <a:gd name="T18" fmla="*/ 0 w 13"/>
                    <a:gd name="T19" fmla="*/ 2 h 19"/>
                    <a:gd name="T20" fmla="*/ 4 w 13"/>
                    <a:gd name="T21" fmla="*/ 0 h 19"/>
                    <a:gd name="T22" fmla="*/ 7 w 13"/>
                    <a:gd name="T23" fmla="*/ 2 h 19"/>
                    <a:gd name="T24" fmla="*/ 11 w 13"/>
                    <a:gd name="T25" fmla="*/ 4 h 19"/>
                    <a:gd name="T26" fmla="*/ 11 w 13"/>
                    <a:gd name="T27" fmla="*/ 10 h 19"/>
                    <a:gd name="T28" fmla="*/ 13 w 13"/>
                    <a:gd name="T29" fmla="*/ 10 h 19"/>
                    <a:gd name="T30" fmla="*/ 13 w 13"/>
                    <a:gd name="T31" fmla="*/ 16 h 19"/>
                    <a:gd name="T32" fmla="*/ 11 w 13"/>
                    <a:gd name="T33" fmla="*/ 16 h 19"/>
                    <a:gd name="T34" fmla="*/ 13 w 13"/>
                    <a:gd name="T35" fmla="*/ 19 h 19"/>
                    <a:gd name="T36" fmla="*/ 11 w 13"/>
                    <a:gd name="T37" fmla="*/ 19 h 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19"/>
                    <a:gd name="T59" fmla="*/ 13 w 13"/>
                    <a:gd name="T60" fmla="*/ 19 h 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19">
                      <a:moveTo>
                        <a:pt x="11" y="19"/>
                      </a:moveTo>
                      <a:lnTo>
                        <a:pt x="7" y="19"/>
                      </a:lnTo>
                      <a:lnTo>
                        <a:pt x="7" y="14"/>
                      </a:lnTo>
                      <a:lnTo>
                        <a:pt x="7" y="10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7" y="2"/>
                      </a:lnTo>
                      <a:lnTo>
                        <a:pt x="11" y="4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3" y="16"/>
                      </a:lnTo>
                      <a:lnTo>
                        <a:pt x="11" y="16"/>
                      </a:lnTo>
                      <a:lnTo>
                        <a:pt x="13" y="19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21" name="Freeform 410"/>
                <p:cNvSpPr>
                  <a:spLocks noChangeAspect="1"/>
                </p:cNvSpPr>
                <p:nvPr/>
              </p:nvSpPr>
              <p:spPr bwMode="gray">
                <a:xfrm>
                  <a:off x="3496" y="1699"/>
                  <a:ext cx="6" cy="30"/>
                </a:xfrm>
                <a:custGeom>
                  <a:avLst/>
                  <a:gdLst>
                    <a:gd name="T0" fmla="*/ 6 w 8"/>
                    <a:gd name="T1" fmla="*/ 10 h 27"/>
                    <a:gd name="T2" fmla="*/ 6 w 8"/>
                    <a:gd name="T3" fmla="*/ 14 h 27"/>
                    <a:gd name="T4" fmla="*/ 2 w 8"/>
                    <a:gd name="T5" fmla="*/ 17 h 27"/>
                    <a:gd name="T6" fmla="*/ 4 w 8"/>
                    <a:gd name="T7" fmla="*/ 21 h 27"/>
                    <a:gd name="T8" fmla="*/ 0 w 8"/>
                    <a:gd name="T9" fmla="*/ 27 h 27"/>
                    <a:gd name="T10" fmla="*/ 0 w 8"/>
                    <a:gd name="T11" fmla="*/ 21 h 27"/>
                    <a:gd name="T12" fmla="*/ 2 w 8"/>
                    <a:gd name="T13" fmla="*/ 14 h 27"/>
                    <a:gd name="T14" fmla="*/ 4 w 8"/>
                    <a:gd name="T15" fmla="*/ 6 h 27"/>
                    <a:gd name="T16" fmla="*/ 4 w 8"/>
                    <a:gd name="T17" fmla="*/ 0 h 27"/>
                    <a:gd name="T18" fmla="*/ 6 w 8"/>
                    <a:gd name="T19" fmla="*/ 0 h 27"/>
                    <a:gd name="T20" fmla="*/ 8 w 8"/>
                    <a:gd name="T21" fmla="*/ 4 h 27"/>
                    <a:gd name="T22" fmla="*/ 6 w 8"/>
                    <a:gd name="T23" fmla="*/ 10 h 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27"/>
                    <a:gd name="T38" fmla="*/ 8 w 8"/>
                    <a:gd name="T39" fmla="*/ 27 h 2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27">
                      <a:moveTo>
                        <a:pt x="6" y="10"/>
                      </a:moveTo>
                      <a:lnTo>
                        <a:pt x="6" y="14"/>
                      </a:lnTo>
                      <a:lnTo>
                        <a:pt x="2" y="17"/>
                      </a:lnTo>
                      <a:lnTo>
                        <a:pt x="4" y="21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2" y="14"/>
                      </a:lnTo>
                      <a:lnTo>
                        <a:pt x="4" y="6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4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22" name="Freeform 411"/>
                <p:cNvSpPr>
                  <a:spLocks noChangeAspect="1"/>
                </p:cNvSpPr>
                <p:nvPr/>
              </p:nvSpPr>
              <p:spPr bwMode="gray">
                <a:xfrm>
                  <a:off x="3484" y="1703"/>
                  <a:ext cx="12" cy="31"/>
                </a:xfrm>
                <a:custGeom>
                  <a:avLst/>
                  <a:gdLst>
                    <a:gd name="T0" fmla="*/ 6 w 14"/>
                    <a:gd name="T1" fmla="*/ 2 h 27"/>
                    <a:gd name="T2" fmla="*/ 6 w 14"/>
                    <a:gd name="T3" fmla="*/ 0 h 27"/>
                    <a:gd name="T4" fmla="*/ 8 w 14"/>
                    <a:gd name="T5" fmla="*/ 0 h 27"/>
                    <a:gd name="T6" fmla="*/ 10 w 14"/>
                    <a:gd name="T7" fmla="*/ 0 h 27"/>
                    <a:gd name="T8" fmla="*/ 14 w 14"/>
                    <a:gd name="T9" fmla="*/ 2 h 27"/>
                    <a:gd name="T10" fmla="*/ 14 w 14"/>
                    <a:gd name="T11" fmla="*/ 4 h 27"/>
                    <a:gd name="T12" fmla="*/ 8 w 14"/>
                    <a:gd name="T13" fmla="*/ 19 h 27"/>
                    <a:gd name="T14" fmla="*/ 10 w 14"/>
                    <a:gd name="T15" fmla="*/ 21 h 27"/>
                    <a:gd name="T16" fmla="*/ 10 w 14"/>
                    <a:gd name="T17" fmla="*/ 23 h 27"/>
                    <a:gd name="T18" fmla="*/ 10 w 14"/>
                    <a:gd name="T19" fmla="*/ 25 h 27"/>
                    <a:gd name="T20" fmla="*/ 8 w 14"/>
                    <a:gd name="T21" fmla="*/ 27 h 27"/>
                    <a:gd name="T22" fmla="*/ 6 w 14"/>
                    <a:gd name="T23" fmla="*/ 23 h 27"/>
                    <a:gd name="T24" fmla="*/ 2 w 14"/>
                    <a:gd name="T25" fmla="*/ 21 h 27"/>
                    <a:gd name="T26" fmla="*/ 0 w 14"/>
                    <a:gd name="T27" fmla="*/ 17 h 27"/>
                    <a:gd name="T28" fmla="*/ 0 w 14"/>
                    <a:gd name="T29" fmla="*/ 15 h 27"/>
                    <a:gd name="T30" fmla="*/ 2 w 14"/>
                    <a:gd name="T31" fmla="*/ 15 h 27"/>
                    <a:gd name="T32" fmla="*/ 6 w 14"/>
                    <a:gd name="T33" fmla="*/ 13 h 27"/>
                    <a:gd name="T34" fmla="*/ 6 w 14"/>
                    <a:gd name="T35" fmla="*/ 2 h 2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"/>
                    <a:gd name="T55" fmla="*/ 0 h 27"/>
                    <a:gd name="T56" fmla="*/ 14 w 14"/>
                    <a:gd name="T57" fmla="*/ 27 h 2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" h="27">
                      <a:moveTo>
                        <a:pt x="6" y="2"/>
                      </a:move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8" y="19"/>
                      </a:lnTo>
                      <a:lnTo>
                        <a:pt x="10" y="21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6" y="23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6" y="13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23" name="Freeform 412"/>
                <p:cNvSpPr>
                  <a:spLocks noChangeAspect="1"/>
                </p:cNvSpPr>
                <p:nvPr/>
              </p:nvSpPr>
              <p:spPr bwMode="gray">
                <a:xfrm>
                  <a:off x="3484" y="1707"/>
                  <a:ext cx="3" cy="5"/>
                </a:xfrm>
                <a:custGeom>
                  <a:avLst/>
                  <a:gdLst>
                    <a:gd name="T0" fmla="*/ 2 w 4"/>
                    <a:gd name="T1" fmla="*/ 4 h 4"/>
                    <a:gd name="T2" fmla="*/ 0 w 4"/>
                    <a:gd name="T3" fmla="*/ 2 h 4"/>
                    <a:gd name="T4" fmla="*/ 2 w 4"/>
                    <a:gd name="T5" fmla="*/ 0 h 4"/>
                    <a:gd name="T6" fmla="*/ 4 w 4"/>
                    <a:gd name="T7" fmla="*/ 0 h 4"/>
                    <a:gd name="T8" fmla="*/ 4 w 4"/>
                    <a:gd name="T9" fmla="*/ 2 h 4"/>
                    <a:gd name="T10" fmla="*/ 2 w 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24" name="Freeform 413"/>
                <p:cNvSpPr>
                  <a:spLocks noChangeAspect="1"/>
                </p:cNvSpPr>
                <p:nvPr/>
              </p:nvSpPr>
              <p:spPr bwMode="gray">
                <a:xfrm>
                  <a:off x="3475" y="1689"/>
                  <a:ext cx="18" cy="25"/>
                </a:xfrm>
                <a:custGeom>
                  <a:avLst/>
                  <a:gdLst>
                    <a:gd name="T0" fmla="*/ 15 w 19"/>
                    <a:gd name="T1" fmla="*/ 8 h 22"/>
                    <a:gd name="T2" fmla="*/ 13 w 19"/>
                    <a:gd name="T3" fmla="*/ 10 h 22"/>
                    <a:gd name="T4" fmla="*/ 11 w 19"/>
                    <a:gd name="T5" fmla="*/ 14 h 22"/>
                    <a:gd name="T6" fmla="*/ 11 w 19"/>
                    <a:gd name="T7" fmla="*/ 16 h 22"/>
                    <a:gd name="T8" fmla="*/ 7 w 19"/>
                    <a:gd name="T9" fmla="*/ 16 h 22"/>
                    <a:gd name="T10" fmla="*/ 2 w 19"/>
                    <a:gd name="T11" fmla="*/ 22 h 22"/>
                    <a:gd name="T12" fmla="*/ 0 w 19"/>
                    <a:gd name="T13" fmla="*/ 18 h 22"/>
                    <a:gd name="T14" fmla="*/ 2 w 19"/>
                    <a:gd name="T15" fmla="*/ 10 h 22"/>
                    <a:gd name="T16" fmla="*/ 5 w 19"/>
                    <a:gd name="T17" fmla="*/ 4 h 22"/>
                    <a:gd name="T18" fmla="*/ 0 w 19"/>
                    <a:gd name="T19" fmla="*/ 2 h 22"/>
                    <a:gd name="T20" fmla="*/ 0 w 19"/>
                    <a:gd name="T21" fmla="*/ 0 h 22"/>
                    <a:gd name="T22" fmla="*/ 5 w 19"/>
                    <a:gd name="T23" fmla="*/ 0 h 22"/>
                    <a:gd name="T24" fmla="*/ 7 w 19"/>
                    <a:gd name="T25" fmla="*/ 2 h 22"/>
                    <a:gd name="T26" fmla="*/ 11 w 19"/>
                    <a:gd name="T27" fmla="*/ 2 h 22"/>
                    <a:gd name="T28" fmla="*/ 15 w 19"/>
                    <a:gd name="T29" fmla="*/ 2 h 22"/>
                    <a:gd name="T30" fmla="*/ 17 w 19"/>
                    <a:gd name="T31" fmla="*/ 2 h 22"/>
                    <a:gd name="T32" fmla="*/ 19 w 19"/>
                    <a:gd name="T33" fmla="*/ 4 h 22"/>
                    <a:gd name="T34" fmla="*/ 19 w 19"/>
                    <a:gd name="T35" fmla="*/ 6 h 22"/>
                    <a:gd name="T36" fmla="*/ 15 w 19"/>
                    <a:gd name="T37" fmla="*/ 8 h 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2"/>
                    <a:gd name="T59" fmla="*/ 19 w 19"/>
                    <a:gd name="T60" fmla="*/ 22 h 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2">
                      <a:moveTo>
                        <a:pt x="15" y="8"/>
                      </a:moveTo>
                      <a:lnTo>
                        <a:pt x="13" y="10"/>
                      </a:lnTo>
                      <a:lnTo>
                        <a:pt x="11" y="14"/>
                      </a:lnTo>
                      <a:lnTo>
                        <a:pt x="11" y="16"/>
                      </a:lnTo>
                      <a:lnTo>
                        <a:pt x="7" y="16"/>
                      </a:lnTo>
                      <a:lnTo>
                        <a:pt x="2" y="22"/>
                      </a:lnTo>
                      <a:lnTo>
                        <a:pt x="0" y="18"/>
                      </a:lnTo>
                      <a:lnTo>
                        <a:pt x="2" y="10"/>
                      </a:lnTo>
                      <a:lnTo>
                        <a:pt x="5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11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9" y="4"/>
                      </a:lnTo>
                      <a:lnTo>
                        <a:pt x="19" y="6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25" name="Freeform 414"/>
                <p:cNvSpPr>
                  <a:spLocks noChangeAspect="1"/>
                </p:cNvSpPr>
                <p:nvPr/>
              </p:nvSpPr>
              <p:spPr bwMode="gray">
                <a:xfrm>
                  <a:off x="3500" y="1676"/>
                  <a:ext cx="22" cy="27"/>
                </a:xfrm>
                <a:custGeom>
                  <a:avLst/>
                  <a:gdLst>
                    <a:gd name="T0" fmla="*/ 19 w 23"/>
                    <a:gd name="T1" fmla="*/ 21 h 23"/>
                    <a:gd name="T2" fmla="*/ 19 w 23"/>
                    <a:gd name="T3" fmla="*/ 21 h 23"/>
                    <a:gd name="T4" fmla="*/ 15 w 23"/>
                    <a:gd name="T5" fmla="*/ 19 h 23"/>
                    <a:gd name="T6" fmla="*/ 15 w 23"/>
                    <a:gd name="T7" fmla="*/ 19 h 23"/>
                    <a:gd name="T8" fmla="*/ 11 w 23"/>
                    <a:gd name="T9" fmla="*/ 15 h 23"/>
                    <a:gd name="T10" fmla="*/ 11 w 23"/>
                    <a:gd name="T11" fmla="*/ 11 h 23"/>
                    <a:gd name="T12" fmla="*/ 8 w 23"/>
                    <a:gd name="T13" fmla="*/ 9 h 23"/>
                    <a:gd name="T14" fmla="*/ 6 w 23"/>
                    <a:gd name="T15" fmla="*/ 7 h 23"/>
                    <a:gd name="T16" fmla="*/ 0 w 23"/>
                    <a:gd name="T17" fmla="*/ 2 h 23"/>
                    <a:gd name="T18" fmla="*/ 2 w 23"/>
                    <a:gd name="T19" fmla="*/ 0 h 23"/>
                    <a:gd name="T20" fmla="*/ 6 w 23"/>
                    <a:gd name="T21" fmla="*/ 0 h 23"/>
                    <a:gd name="T22" fmla="*/ 13 w 23"/>
                    <a:gd name="T23" fmla="*/ 0 h 23"/>
                    <a:gd name="T24" fmla="*/ 19 w 23"/>
                    <a:gd name="T25" fmla="*/ 7 h 23"/>
                    <a:gd name="T26" fmla="*/ 19 w 23"/>
                    <a:gd name="T27" fmla="*/ 9 h 23"/>
                    <a:gd name="T28" fmla="*/ 21 w 23"/>
                    <a:gd name="T29" fmla="*/ 17 h 23"/>
                    <a:gd name="T30" fmla="*/ 21 w 23"/>
                    <a:gd name="T31" fmla="*/ 19 h 23"/>
                    <a:gd name="T32" fmla="*/ 23 w 23"/>
                    <a:gd name="T33" fmla="*/ 19 h 23"/>
                    <a:gd name="T34" fmla="*/ 23 w 23"/>
                    <a:gd name="T35" fmla="*/ 23 h 23"/>
                    <a:gd name="T36" fmla="*/ 23 w 23"/>
                    <a:gd name="T37" fmla="*/ 21 h 23"/>
                    <a:gd name="T38" fmla="*/ 19 w 23"/>
                    <a:gd name="T39" fmla="*/ 21 h 2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3"/>
                    <a:gd name="T61" fmla="*/ 0 h 23"/>
                    <a:gd name="T62" fmla="*/ 23 w 23"/>
                    <a:gd name="T63" fmla="*/ 23 h 2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3" h="23">
                      <a:moveTo>
                        <a:pt x="19" y="21"/>
                      </a:moveTo>
                      <a:lnTo>
                        <a:pt x="19" y="21"/>
                      </a:lnTo>
                      <a:lnTo>
                        <a:pt x="15" y="19"/>
                      </a:lnTo>
                      <a:lnTo>
                        <a:pt x="11" y="15"/>
                      </a:lnTo>
                      <a:lnTo>
                        <a:pt x="11" y="11"/>
                      </a:lnTo>
                      <a:lnTo>
                        <a:pt x="8" y="9"/>
                      </a:lnTo>
                      <a:lnTo>
                        <a:pt x="6" y="7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3" y="0"/>
                      </a:lnTo>
                      <a:lnTo>
                        <a:pt x="19" y="7"/>
                      </a:lnTo>
                      <a:lnTo>
                        <a:pt x="19" y="9"/>
                      </a:lnTo>
                      <a:lnTo>
                        <a:pt x="21" y="17"/>
                      </a:lnTo>
                      <a:lnTo>
                        <a:pt x="21" y="19"/>
                      </a:lnTo>
                      <a:lnTo>
                        <a:pt x="23" y="19"/>
                      </a:lnTo>
                      <a:lnTo>
                        <a:pt x="23" y="23"/>
                      </a:lnTo>
                      <a:lnTo>
                        <a:pt x="23" y="21"/>
                      </a:lnTo>
                      <a:lnTo>
                        <a:pt x="19" y="2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26" name="Freeform 415"/>
                <p:cNvSpPr>
                  <a:spLocks noChangeAspect="1"/>
                </p:cNvSpPr>
                <p:nvPr/>
              </p:nvSpPr>
              <p:spPr bwMode="gray">
                <a:xfrm>
                  <a:off x="3489" y="1679"/>
                  <a:ext cx="11" cy="12"/>
                </a:xfrm>
                <a:custGeom>
                  <a:avLst/>
                  <a:gdLst>
                    <a:gd name="T0" fmla="*/ 12 w 12"/>
                    <a:gd name="T1" fmla="*/ 11 h 11"/>
                    <a:gd name="T2" fmla="*/ 8 w 12"/>
                    <a:gd name="T3" fmla="*/ 9 h 11"/>
                    <a:gd name="T4" fmla="*/ 4 w 12"/>
                    <a:gd name="T5" fmla="*/ 3 h 11"/>
                    <a:gd name="T6" fmla="*/ 2 w 12"/>
                    <a:gd name="T7" fmla="*/ 5 h 11"/>
                    <a:gd name="T8" fmla="*/ 2 w 12"/>
                    <a:gd name="T9" fmla="*/ 7 h 11"/>
                    <a:gd name="T10" fmla="*/ 2 w 12"/>
                    <a:gd name="T11" fmla="*/ 3 h 11"/>
                    <a:gd name="T12" fmla="*/ 0 w 12"/>
                    <a:gd name="T13" fmla="*/ 0 h 11"/>
                    <a:gd name="T14" fmla="*/ 6 w 12"/>
                    <a:gd name="T15" fmla="*/ 0 h 11"/>
                    <a:gd name="T16" fmla="*/ 10 w 12"/>
                    <a:gd name="T17" fmla="*/ 5 h 11"/>
                    <a:gd name="T18" fmla="*/ 12 w 12"/>
                    <a:gd name="T19" fmla="*/ 9 h 11"/>
                    <a:gd name="T20" fmla="*/ 12 w 12"/>
                    <a:gd name="T21" fmla="*/ 11 h 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11"/>
                    <a:gd name="T35" fmla="*/ 12 w 12"/>
                    <a:gd name="T36" fmla="*/ 11 h 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11">
                      <a:moveTo>
                        <a:pt x="12" y="11"/>
                      </a:moveTo>
                      <a:lnTo>
                        <a:pt x="8" y="9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0" y="5"/>
                      </a:lnTo>
                      <a:lnTo>
                        <a:pt x="12" y="9"/>
                      </a:lnTo>
                      <a:lnTo>
                        <a:pt x="12" y="1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27" name="Freeform 416"/>
                <p:cNvSpPr>
                  <a:spLocks noChangeAspect="1"/>
                </p:cNvSpPr>
                <p:nvPr/>
              </p:nvSpPr>
              <p:spPr bwMode="gray">
                <a:xfrm>
                  <a:off x="3475" y="1676"/>
                  <a:ext cx="2" cy="9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2 h 7"/>
                    <a:gd name="T4" fmla="*/ 0 w 2"/>
                    <a:gd name="T5" fmla="*/ 0 h 7"/>
                    <a:gd name="T6" fmla="*/ 2 w 2"/>
                    <a:gd name="T7" fmla="*/ 0 h 7"/>
                    <a:gd name="T8" fmla="*/ 2 w 2"/>
                    <a:gd name="T9" fmla="*/ 5 h 7"/>
                    <a:gd name="T10" fmla="*/ 0 w 2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7"/>
                    <a:gd name="T20" fmla="*/ 2 w 2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28" name="Freeform 417"/>
                <p:cNvSpPr>
                  <a:spLocks noChangeAspect="1"/>
                </p:cNvSpPr>
                <p:nvPr/>
              </p:nvSpPr>
              <p:spPr bwMode="gray">
                <a:xfrm>
                  <a:off x="3452" y="1663"/>
                  <a:ext cx="19" cy="22"/>
                </a:xfrm>
                <a:custGeom>
                  <a:avLst/>
                  <a:gdLst>
                    <a:gd name="T0" fmla="*/ 16 w 20"/>
                    <a:gd name="T1" fmla="*/ 19 h 19"/>
                    <a:gd name="T2" fmla="*/ 20 w 20"/>
                    <a:gd name="T3" fmla="*/ 14 h 19"/>
                    <a:gd name="T4" fmla="*/ 20 w 20"/>
                    <a:gd name="T5" fmla="*/ 12 h 19"/>
                    <a:gd name="T6" fmla="*/ 20 w 20"/>
                    <a:gd name="T7" fmla="*/ 10 h 19"/>
                    <a:gd name="T8" fmla="*/ 20 w 20"/>
                    <a:gd name="T9" fmla="*/ 8 h 19"/>
                    <a:gd name="T10" fmla="*/ 20 w 20"/>
                    <a:gd name="T11" fmla="*/ 2 h 19"/>
                    <a:gd name="T12" fmla="*/ 16 w 20"/>
                    <a:gd name="T13" fmla="*/ 0 h 19"/>
                    <a:gd name="T14" fmla="*/ 14 w 20"/>
                    <a:gd name="T15" fmla="*/ 0 h 19"/>
                    <a:gd name="T16" fmla="*/ 8 w 20"/>
                    <a:gd name="T17" fmla="*/ 0 h 19"/>
                    <a:gd name="T18" fmla="*/ 4 w 20"/>
                    <a:gd name="T19" fmla="*/ 0 h 19"/>
                    <a:gd name="T20" fmla="*/ 0 w 20"/>
                    <a:gd name="T21" fmla="*/ 0 h 19"/>
                    <a:gd name="T22" fmla="*/ 2 w 20"/>
                    <a:gd name="T23" fmla="*/ 2 h 19"/>
                    <a:gd name="T24" fmla="*/ 6 w 20"/>
                    <a:gd name="T25" fmla="*/ 4 h 19"/>
                    <a:gd name="T26" fmla="*/ 10 w 20"/>
                    <a:gd name="T27" fmla="*/ 12 h 19"/>
                    <a:gd name="T28" fmla="*/ 12 w 20"/>
                    <a:gd name="T29" fmla="*/ 17 h 19"/>
                    <a:gd name="T30" fmla="*/ 16 w 20"/>
                    <a:gd name="T31" fmla="*/ 19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19"/>
                    <a:gd name="T50" fmla="*/ 20 w 20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19">
                      <a:moveTo>
                        <a:pt x="16" y="19"/>
                      </a:move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20" y="10"/>
                      </a:lnTo>
                      <a:lnTo>
                        <a:pt x="20" y="8"/>
                      </a:lnTo>
                      <a:lnTo>
                        <a:pt x="20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6" y="4"/>
                      </a:lnTo>
                      <a:lnTo>
                        <a:pt x="10" y="12"/>
                      </a:lnTo>
                      <a:lnTo>
                        <a:pt x="12" y="17"/>
                      </a:lnTo>
                      <a:lnTo>
                        <a:pt x="16" y="1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29" name="Freeform 418"/>
                <p:cNvSpPr>
                  <a:spLocks noChangeAspect="1"/>
                </p:cNvSpPr>
                <p:nvPr/>
              </p:nvSpPr>
              <p:spPr bwMode="gray">
                <a:xfrm>
                  <a:off x="3442" y="1579"/>
                  <a:ext cx="60" cy="97"/>
                </a:xfrm>
                <a:custGeom>
                  <a:avLst/>
                  <a:gdLst>
                    <a:gd name="T0" fmla="*/ 60 w 64"/>
                    <a:gd name="T1" fmla="*/ 84 h 86"/>
                    <a:gd name="T2" fmla="*/ 60 w 64"/>
                    <a:gd name="T3" fmla="*/ 78 h 86"/>
                    <a:gd name="T4" fmla="*/ 56 w 64"/>
                    <a:gd name="T5" fmla="*/ 74 h 86"/>
                    <a:gd name="T6" fmla="*/ 56 w 64"/>
                    <a:gd name="T7" fmla="*/ 70 h 86"/>
                    <a:gd name="T8" fmla="*/ 60 w 64"/>
                    <a:gd name="T9" fmla="*/ 72 h 86"/>
                    <a:gd name="T10" fmla="*/ 64 w 64"/>
                    <a:gd name="T11" fmla="*/ 68 h 86"/>
                    <a:gd name="T12" fmla="*/ 60 w 64"/>
                    <a:gd name="T13" fmla="*/ 68 h 86"/>
                    <a:gd name="T14" fmla="*/ 50 w 64"/>
                    <a:gd name="T15" fmla="*/ 66 h 86"/>
                    <a:gd name="T16" fmla="*/ 52 w 64"/>
                    <a:gd name="T17" fmla="*/ 68 h 86"/>
                    <a:gd name="T18" fmla="*/ 48 w 64"/>
                    <a:gd name="T19" fmla="*/ 72 h 86"/>
                    <a:gd name="T20" fmla="*/ 42 w 64"/>
                    <a:gd name="T21" fmla="*/ 62 h 86"/>
                    <a:gd name="T22" fmla="*/ 35 w 64"/>
                    <a:gd name="T23" fmla="*/ 66 h 86"/>
                    <a:gd name="T24" fmla="*/ 31 w 64"/>
                    <a:gd name="T25" fmla="*/ 66 h 86"/>
                    <a:gd name="T26" fmla="*/ 29 w 64"/>
                    <a:gd name="T27" fmla="*/ 58 h 86"/>
                    <a:gd name="T28" fmla="*/ 25 w 64"/>
                    <a:gd name="T29" fmla="*/ 49 h 86"/>
                    <a:gd name="T30" fmla="*/ 23 w 64"/>
                    <a:gd name="T31" fmla="*/ 45 h 86"/>
                    <a:gd name="T32" fmla="*/ 27 w 64"/>
                    <a:gd name="T33" fmla="*/ 35 h 86"/>
                    <a:gd name="T34" fmla="*/ 33 w 64"/>
                    <a:gd name="T35" fmla="*/ 27 h 86"/>
                    <a:gd name="T36" fmla="*/ 31 w 64"/>
                    <a:gd name="T37" fmla="*/ 18 h 86"/>
                    <a:gd name="T38" fmla="*/ 27 w 64"/>
                    <a:gd name="T39" fmla="*/ 8 h 86"/>
                    <a:gd name="T40" fmla="*/ 27 w 64"/>
                    <a:gd name="T41" fmla="*/ 0 h 86"/>
                    <a:gd name="T42" fmla="*/ 25 w 64"/>
                    <a:gd name="T43" fmla="*/ 4 h 86"/>
                    <a:gd name="T44" fmla="*/ 19 w 64"/>
                    <a:gd name="T45" fmla="*/ 6 h 86"/>
                    <a:gd name="T46" fmla="*/ 11 w 64"/>
                    <a:gd name="T47" fmla="*/ 2 h 86"/>
                    <a:gd name="T48" fmla="*/ 4 w 64"/>
                    <a:gd name="T49" fmla="*/ 4 h 86"/>
                    <a:gd name="T50" fmla="*/ 4 w 64"/>
                    <a:gd name="T51" fmla="*/ 14 h 86"/>
                    <a:gd name="T52" fmla="*/ 7 w 64"/>
                    <a:gd name="T53" fmla="*/ 27 h 86"/>
                    <a:gd name="T54" fmla="*/ 9 w 64"/>
                    <a:gd name="T55" fmla="*/ 37 h 86"/>
                    <a:gd name="T56" fmla="*/ 4 w 64"/>
                    <a:gd name="T57" fmla="*/ 33 h 86"/>
                    <a:gd name="T58" fmla="*/ 0 w 64"/>
                    <a:gd name="T59" fmla="*/ 37 h 86"/>
                    <a:gd name="T60" fmla="*/ 4 w 64"/>
                    <a:gd name="T61" fmla="*/ 47 h 86"/>
                    <a:gd name="T62" fmla="*/ 7 w 64"/>
                    <a:gd name="T63" fmla="*/ 55 h 86"/>
                    <a:gd name="T64" fmla="*/ 15 w 64"/>
                    <a:gd name="T65" fmla="*/ 58 h 86"/>
                    <a:gd name="T66" fmla="*/ 17 w 64"/>
                    <a:gd name="T67" fmla="*/ 53 h 86"/>
                    <a:gd name="T68" fmla="*/ 15 w 64"/>
                    <a:gd name="T69" fmla="*/ 62 h 86"/>
                    <a:gd name="T70" fmla="*/ 19 w 64"/>
                    <a:gd name="T71" fmla="*/ 68 h 86"/>
                    <a:gd name="T72" fmla="*/ 25 w 64"/>
                    <a:gd name="T73" fmla="*/ 70 h 86"/>
                    <a:gd name="T74" fmla="*/ 31 w 64"/>
                    <a:gd name="T75" fmla="*/ 68 h 86"/>
                    <a:gd name="T76" fmla="*/ 40 w 64"/>
                    <a:gd name="T77" fmla="*/ 76 h 86"/>
                    <a:gd name="T78" fmla="*/ 42 w 64"/>
                    <a:gd name="T79" fmla="*/ 76 h 86"/>
                    <a:gd name="T80" fmla="*/ 37 w 64"/>
                    <a:gd name="T81" fmla="*/ 70 h 86"/>
                    <a:gd name="T82" fmla="*/ 44 w 64"/>
                    <a:gd name="T83" fmla="*/ 72 h 86"/>
                    <a:gd name="T84" fmla="*/ 50 w 64"/>
                    <a:gd name="T85" fmla="*/ 76 h 86"/>
                    <a:gd name="T86" fmla="*/ 56 w 64"/>
                    <a:gd name="T87" fmla="*/ 82 h 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4"/>
                    <a:gd name="T133" fmla="*/ 0 h 86"/>
                    <a:gd name="T134" fmla="*/ 64 w 64"/>
                    <a:gd name="T135" fmla="*/ 86 h 8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4" h="86">
                      <a:moveTo>
                        <a:pt x="60" y="86"/>
                      </a:moveTo>
                      <a:lnTo>
                        <a:pt x="60" y="84"/>
                      </a:lnTo>
                      <a:lnTo>
                        <a:pt x="60" y="82"/>
                      </a:lnTo>
                      <a:lnTo>
                        <a:pt x="60" y="78"/>
                      </a:lnTo>
                      <a:lnTo>
                        <a:pt x="56" y="78"/>
                      </a:lnTo>
                      <a:lnTo>
                        <a:pt x="56" y="74"/>
                      </a:lnTo>
                      <a:lnTo>
                        <a:pt x="54" y="72"/>
                      </a:lnTo>
                      <a:lnTo>
                        <a:pt x="56" y="70"/>
                      </a:lnTo>
                      <a:lnTo>
                        <a:pt x="60" y="70"/>
                      </a:lnTo>
                      <a:lnTo>
                        <a:pt x="60" y="72"/>
                      </a:lnTo>
                      <a:lnTo>
                        <a:pt x="62" y="72"/>
                      </a:lnTo>
                      <a:lnTo>
                        <a:pt x="64" y="68"/>
                      </a:lnTo>
                      <a:lnTo>
                        <a:pt x="60" y="66"/>
                      </a:lnTo>
                      <a:lnTo>
                        <a:pt x="60" y="68"/>
                      </a:lnTo>
                      <a:lnTo>
                        <a:pt x="56" y="68"/>
                      </a:lnTo>
                      <a:lnTo>
                        <a:pt x="50" y="66"/>
                      </a:lnTo>
                      <a:lnTo>
                        <a:pt x="52" y="68"/>
                      </a:lnTo>
                      <a:lnTo>
                        <a:pt x="50" y="72"/>
                      </a:lnTo>
                      <a:lnTo>
                        <a:pt x="48" y="72"/>
                      </a:lnTo>
                      <a:lnTo>
                        <a:pt x="46" y="66"/>
                      </a:lnTo>
                      <a:lnTo>
                        <a:pt x="42" y="62"/>
                      </a:lnTo>
                      <a:lnTo>
                        <a:pt x="37" y="62"/>
                      </a:lnTo>
                      <a:lnTo>
                        <a:pt x="35" y="66"/>
                      </a:lnTo>
                      <a:lnTo>
                        <a:pt x="33" y="66"/>
                      </a:lnTo>
                      <a:lnTo>
                        <a:pt x="31" y="66"/>
                      </a:lnTo>
                      <a:lnTo>
                        <a:pt x="27" y="58"/>
                      </a:lnTo>
                      <a:lnTo>
                        <a:pt x="29" y="58"/>
                      </a:lnTo>
                      <a:lnTo>
                        <a:pt x="25" y="53"/>
                      </a:lnTo>
                      <a:lnTo>
                        <a:pt x="25" y="49"/>
                      </a:lnTo>
                      <a:lnTo>
                        <a:pt x="23" y="49"/>
                      </a:lnTo>
                      <a:lnTo>
                        <a:pt x="23" y="45"/>
                      </a:lnTo>
                      <a:lnTo>
                        <a:pt x="25" y="43"/>
                      </a:lnTo>
                      <a:lnTo>
                        <a:pt x="27" y="35"/>
                      </a:lnTo>
                      <a:lnTo>
                        <a:pt x="31" y="35"/>
                      </a:lnTo>
                      <a:lnTo>
                        <a:pt x="33" y="27"/>
                      </a:lnTo>
                      <a:lnTo>
                        <a:pt x="33" y="20"/>
                      </a:lnTo>
                      <a:lnTo>
                        <a:pt x="31" y="18"/>
                      </a:lnTo>
                      <a:lnTo>
                        <a:pt x="29" y="16"/>
                      </a:lnTo>
                      <a:lnTo>
                        <a:pt x="27" y="8"/>
                      </a:lnTo>
                      <a:lnTo>
                        <a:pt x="29" y="4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5" y="4"/>
                      </a:lnTo>
                      <a:lnTo>
                        <a:pt x="23" y="6"/>
                      </a:lnTo>
                      <a:lnTo>
                        <a:pt x="19" y="6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4" y="14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4" y="37"/>
                      </a:lnTo>
                      <a:lnTo>
                        <a:pt x="4" y="33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2" y="39"/>
                      </a:lnTo>
                      <a:lnTo>
                        <a:pt x="4" y="47"/>
                      </a:lnTo>
                      <a:lnTo>
                        <a:pt x="7" y="51"/>
                      </a:lnTo>
                      <a:lnTo>
                        <a:pt x="7" y="55"/>
                      </a:lnTo>
                      <a:lnTo>
                        <a:pt x="13" y="60"/>
                      </a:lnTo>
                      <a:lnTo>
                        <a:pt x="15" y="58"/>
                      </a:lnTo>
                      <a:lnTo>
                        <a:pt x="13" y="53"/>
                      </a:lnTo>
                      <a:lnTo>
                        <a:pt x="17" y="53"/>
                      </a:lnTo>
                      <a:lnTo>
                        <a:pt x="17" y="58"/>
                      </a:lnTo>
                      <a:lnTo>
                        <a:pt x="15" y="62"/>
                      </a:lnTo>
                      <a:lnTo>
                        <a:pt x="15" y="66"/>
                      </a:lnTo>
                      <a:lnTo>
                        <a:pt x="19" y="68"/>
                      </a:lnTo>
                      <a:lnTo>
                        <a:pt x="21" y="70"/>
                      </a:lnTo>
                      <a:lnTo>
                        <a:pt x="25" y="70"/>
                      </a:lnTo>
                      <a:lnTo>
                        <a:pt x="27" y="68"/>
                      </a:lnTo>
                      <a:lnTo>
                        <a:pt x="31" y="68"/>
                      </a:lnTo>
                      <a:lnTo>
                        <a:pt x="37" y="72"/>
                      </a:lnTo>
                      <a:lnTo>
                        <a:pt x="40" y="76"/>
                      </a:lnTo>
                      <a:lnTo>
                        <a:pt x="40" y="78"/>
                      </a:lnTo>
                      <a:lnTo>
                        <a:pt x="42" y="76"/>
                      </a:lnTo>
                      <a:lnTo>
                        <a:pt x="42" y="72"/>
                      </a:lnTo>
                      <a:lnTo>
                        <a:pt x="37" y="70"/>
                      </a:lnTo>
                      <a:lnTo>
                        <a:pt x="40" y="68"/>
                      </a:lnTo>
                      <a:lnTo>
                        <a:pt x="44" y="72"/>
                      </a:lnTo>
                      <a:lnTo>
                        <a:pt x="50" y="76"/>
                      </a:lnTo>
                      <a:lnTo>
                        <a:pt x="52" y="80"/>
                      </a:lnTo>
                      <a:lnTo>
                        <a:pt x="56" y="82"/>
                      </a:lnTo>
                      <a:lnTo>
                        <a:pt x="60" y="8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30" name="Freeform 419"/>
                <p:cNvSpPr>
                  <a:spLocks noChangeAspect="1"/>
                </p:cNvSpPr>
                <p:nvPr/>
              </p:nvSpPr>
              <p:spPr bwMode="gray">
                <a:xfrm>
                  <a:off x="3485" y="1668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6 h 6"/>
                    <a:gd name="T4" fmla="*/ 2 w 6"/>
                    <a:gd name="T5" fmla="*/ 0 h 6"/>
                    <a:gd name="T6" fmla="*/ 0 w 6"/>
                    <a:gd name="T7" fmla="*/ 0 h 6"/>
                    <a:gd name="T8" fmla="*/ 0 w 6"/>
                    <a:gd name="T9" fmla="*/ 0 h 6"/>
                    <a:gd name="T10" fmla="*/ 2 w 6"/>
                    <a:gd name="T11" fmla="*/ 2 h 6"/>
                    <a:gd name="T12" fmla="*/ 6 w 6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6"/>
                    <a:gd name="T23" fmla="*/ 6 w 6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6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31" name="Freeform 420"/>
                <p:cNvSpPr>
                  <a:spLocks noChangeAspect="1"/>
                </p:cNvSpPr>
                <p:nvPr/>
              </p:nvSpPr>
              <p:spPr bwMode="gray">
                <a:xfrm>
                  <a:off x="3452" y="1711"/>
                  <a:ext cx="2" cy="3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2 w 2"/>
                    <a:gd name="T5" fmla="*/ 0 h 4"/>
                    <a:gd name="T6" fmla="*/ 2 w 2"/>
                    <a:gd name="T7" fmla="*/ 0 h 4"/>
                    <a:gd name="T8" fmla="*/ 2 w 2"/>
                    <a:gd name="T9" fmla="*/ 2 h 4"/>
                    <a:gd name="T10" fmla="*/ 0 w 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4"/>
                    <a:gd name="T20" fmla="*/ 2 w 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32" name="Freeform 421"/>
                <p:cNvSpPr>
                  <a:spLocks noChangeAspect="1"/>
                </p:cNvSpPr>
                <p:nvPr/>
              </p:nvSpPr>
              <p:spPr bwMode="gray">
                <a:xfrm>
                  <a:off x="3791" y="1948"/>
                  <a:ext cx="45" cy="32"/>
                </a:xfrm>
                <a:custGeom>
                  <a:avLst/>
                  <a:gdLst>
                    <a:gd name="T0" fmla="*/ 22 w 49"/>
                    <a:gd name="T1" fmla="*/ 29 h 29"/>
                    <a:gd name="T2" fmla="*/ 18 w 49"/>
                    <a:gd name="T3" fmla="*/ 27 h 29"/>
                    <a:gd name="T4" fmla="*/ 16 w 49"/>
                    <a:gd name="T5" fmla="*/ 29 h 29"/>
                    <a:gd name="T6" fmla="*/ 12 w 49"/>
                    <a:gd name="T7" fmla="*/ 24 h 29"/>
                    <a:gd name="T8" fmla="*/ 8 w 49"/>
                    <a:gd name="T9" fmla="*/ 27 h 29"/>
                    <a:gd name="T10" fmla="*/ 6 w 49"/>
                    <a:gd name="T11" fmla="*/ 27 h 29"/>
                    <a:gd name="T12" fmla="*/ 6 w 49"/>
                    <a:gd name="T13" fmla="*/ 24 h 29"/>
                    <a:gd name="T14" fmla="*/ 0 w 49"/>
                    <a:gd name="T15" fmla="*/ 20 h 29"/>
                    <a:gd name="T16" fmla="*/ 0 w 49"/>
                    <a:gd name="T17" fmla="*/ 18 h 29"/>
                    <a:gd name="T18" fmla="*/ 2 w 49"/>
                    <a:gd name="T19" fmla="*/ 16 h 29"/>
                    <a:gd name="T20" fmla="*/ 10 w 49"/>
                    <a:gd name="T21" fmla="*/ 16 h 29"/>
                    <a:gd name="T22" fmla="*/ 14 w 49"/>
                    <a:gd name="T23" fmla="*/ 18 h 29"/>
                    <a:gd name="T24" fmla="*/ 18 w 49"/>
                    <a:gd name="T25" fmla="*/ 16 h 29"/>
                    <a:gd name="T26" fmla="*/ 18 w 49"/>
                    <a:gd name="T27" fmla="*/ 16 h 29"/>
                    <a:gd name="T28" fmla="*/ 18 w 49"/>
                    <a:gd name="T29" fmla="*/ 14 h 29"/>
                    <a:gd name="T30" fmla="*/ 20 w 49"/>
                    <a:gd name="T31" fmla="*/ 12 h 29"/>
                    <a:gd name="T32" fmla="*/ 22 w 49"/>
                    <a:gd name="T33" fmla="*/ 12 h 29"/>
                    <a:gd name="T34" fmla="*/ 20 w 49"/>
                    <a:gd name="T35" fmla="*/ 14 h 29"/>
                    <a:gd name="T36" fmla="*/ 20 w 49"/>
                    <a:gd name="T37" fmla="*/ 16 h 29"/>
                    <a:gd name="T38" fmla="*/ 27 w 49"/>
                    <a:gd name="T39" fmla="*/ 16 h 29"/>
                    <a:gd name="T40" fmla="*/ 29 w 49"/>
                    <a:gd name="T41" fmla="*/ 16 h 29"/>
                    <a:gd name="T42" fmla="*/ 31 w 49"/>
                    <a:gd name="T43" fmla="*/ 16 h 29"/>
                    <a:gd name="T44" fmla="*/ 35 w 49"/>
                    <a:gd name="T45" fmla="*/ 10 h 29"/>
                    <a:gd name="T46" fmla="*/ 35 w 49"/>
                    <a:gd name="T47" fmla="*/ 8 h 29"/>
                    <a:gd name="T48" fmla="*/ 37 w 49"/>
                    <a:gd name="T49" fmla="*/ 8 h 29"/>
                    <a:gd name="T50" fmla="*/ 39 w 49"/>
                    <a:gd name="T51" fmla="*/ 10 h 29"/>
                    <a:gd name="T52" fmla="*/ 41 w 49"/>
                    <a:gd name="T53" fmla="*/ 8 h 29"/>
                    <a:gd name="T54" fmla="*/ 39 w 49"/>
                    <a:gd name="T55" fmla="*/ 4 h 29"/>
                    <a:gd name="T56" fmla="*/ 41 w 49"/>
                    <a:gd name="T57" fmla="*/ 2 h 29"/>
                    <a:gd name="T58" fmla="*/ 43 w 49"/>
                    <a:gd name="T59" fmla="*/ 2 h 29"/>
                    <a:gd name="T60" fmla="*/ 45 w 49"/>
                    <a:gd name="T61" fmla="*/ 0 h 29"/>
                    <a:gd name="T62" fmla="*/ 49 w 49"/>
                    <a:gd name="T63" fmla="*/ 2 h 29"/>
                    <a:gd name="T64" fmla="*/ 49 w 49"/>
                    <a:gd name="T65" fmla="*/ 6 h 29"/>
                    <a:gd name="T66" fmla="*/ 49 w 49"/>
                    <a:gd name="T67" fmla="*/ 8 h 29"/>
                    <a:gd name="T68" fmla="*/ 45 w 49"/>
                    <a:gd name="T69" fmla="*/ 10 h 29"/>
                    <a:gd name="T70" fmla="*/ 43 w 49"/>
                    <a:gd name="T71" fmla="*/ 12 h 29"/>
                    <a:gd name="T72" fmla="*/ 45 w 49"/>
                    <a:gd name="T73" fmla="*/ 14 h 29"/>
                    <a:gd name="T74" fmla="*/ 45 w 49"/>
                    <a:gd name="T75" fmla="*/ 16 h 29"/>
                    <a:gd name="T76" fmla="*/ 43 w 49"/>
                    <a:gd name="T77" fmla="*/ 18 h 29"/>
                    <a:gd name="T78" fmla="*/ 37 w 49"/>
                    <a:gd name="T79" fmla="*/ 18 h 29"/>
                    <a:gd name="T80" fmla="*/ 37 w 49"/>
                    <a:gd name="T81" fmla="*/ 20 h 29"/>
                    <a:gd name="T82" fmla="*/ 35 w 49"/>
                    <a:gd name="T83" fmla="*/ 22 h 29"/>
                    <a:gd name="T84" fmla="*/ 33 w 49"/>
                    <a:gd name="T85" fmla="*/ 24 h 29"/>
                    <a:gd name="T86" fmla="*/ 24 w 49"/>
                    <a:gd name="T87" fmla="*/ 29 h 29"/>
                    <a:gd name="T88" fmla="*/ 22 w 49"/>
                    <a:gd name="T89" fmla="*/ 29 h 2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9"/>
                    <a:gd name="T136" fmla="*/ 0 h 29"/>
                    <a:gd name="T137" fmla="*/ 49 w 49"/>
                    <a:gd name="T138" fmla="*/ 29 h 2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9" h="29">
                      <a:moveTo>
                        <a:pt x="22" y="29"/>
                      </a:moveTo>
                      <a:lnTo>
                        <a:pt x="18" y="27"/>
                      </a:lnTo>
                      <a:lnTo>
                        <a:pt x="16" y="29"/>
                      </a:lnTo>
                      <a:lnTo>
                        <a:pt x="12" y="24"/>
                      </a:lnTo>
                      <a:lnTo>
                        <a:pt x="8" y="27"/>
                      </a:lnTo>
                      <a:lnTo>
                        <a:pt x="6" y="27"/>
                      </a:lnTo>
                      <a:lnTo>
                        <a:pt x="6" y="24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10" y="16"/>
                      </a:lnTo>
                      <a:lnTo>
                        <a:pt x="14" y="18"/>
                      </a:lnTo>
                      <a:lnTo>
                        <a:pt x="18" y="16"/>
                      </a:lnTo>
                      <a:lnTo>
                        <a:pt x="18" y="14"/>
                      </a:lnTo>
                      <a:lnTo>
                        <a:pt x="20" y="12"/>
                      </a:lnTo>
                      <a:lnTo>
                        <a:pt x="22" y="12"/>
                      </a:lnTo>
                      <a:lnTo>
                        <a:pt x="20" y="14"/>
                      </a:lnTo>
                      <a:lnTo>
                        <a:pt x="20" y="16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31" y="16"/>
                      </a:lnTo>
                      <a:lnTo>
                        <a:pt x="35" y="10"/>
                      </a:lnTo>
                      <a:lnTo>
                        <a:pt x="35" y="8"/>
                      </a:lnTo>
                      <a:lnTo>
                        <a:pt x="37" y="8"/>
                      </a:lnTo>
                      <a:lnTo>
                        <a:pt x="39" y="10"/>
                      </a:lnTo>
                      <a:lnTo>
                        <a:pt x="41" y="8"/>
                      </a:lnTo>
                      <a:lnTo>
                        <a:pt x="39" y="4"/>
                      </a:lnTo>
                      <a:lnTo>
                        <a:pt x="41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9" y="2"/>
                      </a:lnTo>
                      <a:lnTo>
                        <a:pt x="49" y="6"/>
                      </a:lnTo>
                      <a:lnTo>
                        <a:pt x="49" y="8"/>
                      </a:lnTo>
                      <a:lnTo>
                        <a:pt x="45" y="10"/>
                      </a:lnTo>
                      <a:lnTo>
                        <a:pt x="43" y="12"/>
                      </a:lnTo>
                      <a:lnTo>
                        <a:pt x="45" y="14"/>
                      </a:lnTo>
                      <a:lnTo>
                        <a:pt x="45" y="16"/>
                      </a:lnTo>
                      <a:lnTo>
                        <a:pt x="43" y="18"/>
                      </a:lnTo>
                      <a:lnTo>
                        <a:pt x="37" y="18"/>
                      </a:lnTo>
                      <a:lnTo>
                        <a:pt x="37" y="20"/>
                      </a:lnTo>
                      <a:lnTo>
                        <a:pt x="35" y="22"/>
                      </a:lnTo>
                      <a:lnTo>
                        <a:pt x="33" y="24"/>
                      </a:lnTo>
                      <a:lnTo>
                        <a:pt x="24" y="29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33" name="Freeform 422"/>
                <p:cNvSpPr>
                  <a:spLocks noChangeAspect="1"/>
                </p:cNvSpPr>
                <p:nvPr/>
              </p:nvSpPr>
              <p:spPr bwMode="gray">
                <a:xfrm>
                  <a:off x="3820" y="1921"/>
                  <a:ext cx="27" cy="33"/>
                </a:xfrm>
                <a:custGeom>
                  <a:avLst/>
                  <a:gdLst>
                    <a:gd name="T0" fmla="*/ 26 w 29"/>
                    <a:gd name="T1" fmla="*/ 31 h 31"/>
                    <a:gd name="T2" fmla="*/ 24 w 29"/>
                    <a:gd name="T3" fmla="*/ 31 h 31"/>
                    <a:gd name="T4" fmla="*/ 22 w 29"/>
                    <a:gd name="T5" fmla="*/ 27 h 31"/>
                    <a:gd name="T6" fmla="*/ 22 w 29"/>
                    <a:gd name="T7" fmla="*/ 21 h 31"/>
                    <a:gd name="T8" fmla="*/ 16 w 29"/>
                    <a:gd name="T9" fmla="*/ 12 h 31"/>
                    <a:gd name="T10" fmla="*/ 12 w 29"/>
                    <a:gd name="T11" fmla="*/ 10 h 31"/>
                    <a:gd name="T12" fmla="*/ 6 w 29"/>
                    <a:gd name="T13" fmla="*/ 4 h 31"/>
                    <a:gd name="T14" fmla="*/ 0 w 29"/>
                    <a:gd name="T15" fmla="*/ 2 h 31"/>
                    <a:gd name="T16" fmla="*/ 0 w 29"/>
                    <a:gd name="T17" fmla="*/ 0 h 31"/>
                    <a:gd name="T18" fmla="*/ 2 w 29"/>
                    <a:gd name="T19" fmla="*/ 0 h 31"/>
                    <a:gd name="T20" fmla="*/ 8 w 29"/>
                    <a:gd name="T21" fmla="*/ 2 h 31"/>
                    <a:gd name="T22" fmla="*/ 10 w 29"/>
                    <a:gd name="T23" fmla="*/ 4 h 31"/>
                    <a:gd name="T24" fmla="*/ 18 w 29"/>
                    <a:gd name="T25" fmla="*/ 10 h 31"/>
                    <a:gd name="T26" fmla="*/ 22 w 29"/>
                    <a:gd name="T27" fmla="*/ 19 h 31"/>
                    <a:gd name="T28" fmla="*/ 26 w 29"/>
                    <a:gd name="T29" fmla="*/ 21 h 31"/>
                    <a:gd name="T30" fmla="*/ 29 w 29"/>
                    <a:gd name="T31" fmla="*/ 25 h 31"/>
                    <a:gd name="T32" fmla="*/ 26 w 29"/>
                    <a:gd name="T33" fmla="*/ 31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1"/>
                    <a:gd name="T53" fmla="*/ 29 w 29"/>
                    <a:gd name="T54" fmla="*/ 31 h 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1">
                      <a:moveTo>
                        <a:pt x="26" y="31"/>
                      </a:moveTo>
                      <a:lnTo>
                        <a:pt x="24" y="31"/>
                      </a:lnTo>
                      <a:lnTo>
                        <a:pt x="22" y="27"/>
                      </a:lnTo>
                      <a:lnTo>
                        <a:pt x="22" y="21"/>
                      </a:lnTo>
                      <a:lnTo>
                        <a:pt x="16" y="12"/>
                      </a:lnTo>
                      <a:lnTo>
                        <a:pt x="12" y="10"/>
                      </a:lnTo>
                      <a:lnTo>
                        <a:pt x="6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" y="2"/>
                      </a:lnTo>
                      <a:lnTo>
                        <a:pt x="10" y="4"/>
                      </a:lnTo>
                      <a:lnTo>
                        <a:pt x="18" y="10"/>
                      </a:lnTo>
                      <a:lnTo>
                        <a:pt x="22" y="19"/>
                      </a:lnTo>
                      <a:lnTo>
                        <a:pt x="26" y="21"/>
                      </a:lnTo>
                      <a:lnTo>
                        <a:pt x="29" y="25"/>
                      </a:lnTo>
                      <a:lnTo>
                        <a:pt x="26" y="3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34" name="Freeform 423"/>
                <p:cNvSpPr>
                  <a:spLocks noChangeAspect="1"/>
                </p:cNvSpPr>
                <p:nvPr/>
              </p:nvSpPr>
              <p:spPr bwMode="gray">
                <a:xfrm>
                  <a:off x="3934" y="2042"/>
                  <a:ext cx="16" cy="13"/>
                </a:xfrm>
                <a:custGeom>
                  <a:avLst/>
                  <a:gdLst>
                    <a:gd name="T0" fmla="*/ 17 w 17"/>
                    <a:gd name="T1" fmla="*/ 11 h 11"/>
                    <a:gd name="T2" fmla="*/ 15 w 17"/>
                    <a:gd name="T3" fmla="*/ 9 h 11"/>
                    <a:gd name="T4" fmla="*/ 13 w 17"/>
                    <a:gd name="T5" fmla="*/ 4 h 11"/>
                    <a:gd name="T6" fmla="*/ 7 w 17"/>
                    <a:gd name="T7" fmla="*/ 2 h 11"/>
                    <a:gd name="T8" fmla="*/ 5 w 17"/>
                    <a:gd name="T9" fmla="*/ 0 h 11"/>
                    <a:gd name="T10" fmla="*/ 2 w 17"/>
                    <a:gd name="T11" fmla="*/ 0 h 11"/>
                    <a:gd name="T12" fmla="*/ 0 w 17"/>
                    <a:gd name="T13" fmla="*/ 2 h 11"/>
                    <a:gd name="T14" fmla="*/ 5 w 17"/>
                    <a:gd name="T15" fmla="*/ 2 h 11"/>
                    <a:gd name="T16" fmla="*/ 5 w 17"/>
                    <a:gd name="T17" fmla="*/ 6 h 11"/>
                    <a:gd name="T18" fmla="*/ 9 w 17"/>
                    <a:gd name="T19" fmla="*/ 9 h 11"/>
                    <a:gd name="T20" fmla="*/ 17 w 17"/>
                    <a:gd name="T21" fmla="*/ 11 h 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1"/>
                    <a:gd name="T35" fmla="*/ 17 w 17"/>
                    <a:gd name="T36" fmla="*/ 11 h 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1">
                      <a:moveTo>
                        <a:pt x="17" y="11"/>
                      </a:moveTo>
                      <a:lnTo>
                        <a:pt x="15" y="9"/>
                      </a:lnTo>
                      <a:lnTo>
                        <a:pt x="13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5" y="6"/>
                      </a:lnTo>
                      <a:lnTo>
                        <a:pt x="9" y="9"/>
                      </a:lnTo>
                      <a:lnTo>
                        <a:pt x="17" y="1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35" name="Freeform 424"/>
                <p:cNvSpPr>
                  <a:spLocks noChangeAspect="1"/>
                </p:cNvSpPr>
                <p:nvPr/>
              </p:nvSpPr>
              <p:spPr bwMode="gray">
                <a:xfrm>
                  <a:off x="3939" y="2028"/>
                  <a:ext cx="3" cy="8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6 h 6"/>
                    <a:gd name="T4" fmla="*/ 0 w 2"/>
                    <a:gd name="T5" fmla="*/ 4 h 6"/>
                    <a:gd name="T6" fmla="*/ 0 w 2"/>
                    <a:gd name="T7" fmla="*/ 0 h 6"/>
                    <a:gd name="T8" fmla="*/ 2 w 2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6"/>
                    <a:gd name="T17" fmla="*/ 2 w 2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6">
                      <a:moveTo>
                        <a:pt x="2" y="6"/>
                      </a:move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36" name="Freeform 425"/>
                <p:cNvSpPr>
                  <a:spLocks noChangeAspect="1"/>
                </p:cNvSpPr>
                <p:nvPr/>
              </p:nvSpPr>
              <p:spPr bwMode="gray">
                <a:xfrm>
                  <a:off x="3931" y="2012"/>
                  <a:ext cx="5" cy="16"/>
                </a:xfrm>
                <a:custGeom>
                  <a:avLst/>
                  <a:gdLst>
                    <a:gd name="T0" fmla="*/ 6 w 6"/>
                    <a:gd name="T1" fmla="*/ 15 h 15"/>
                    <a:gd name="T2" fmla="*/ 6 w 6"/>
                    <a:gd name="T3" fmla="*/ 11 h 15"/>
                    <a:gd name="T4" fmla="*/ 4 w 6"/>
                    <a:gd name="T5" fmla="*/ 9 h 15"/>
                    <a:gd name="T6" fmla="*/ 4 w 6"/>
                    <a:gd name="T7" fmla="*/ 5 h 15"/>
                    <a:gd name="T8" fmla="*/ 2 w 6"/>
                    <a:gd name="T9" fmla="*/ 0 h 15"/>
                    <a:gd name="T10" fmla="*/ 0 w 6"/>
                    <a:gd name="T11" fmla="*/ 0 h 15"/>
                    <a:gd name="T12" fmla="*/ 2 w 6"/>
                    <a:gd name="T13" fmla="*/ 5 h 15"/>
                    <a:gd name="T14" fmla="*/ 0 w 6"/>
                    <a:gd name="T15" fmla="*/ 9 h 15"/>
                    <a:gd name="T16" fmla="*/ 0 w 6"/>
                    <a:gd name="T17" fmla="*/ 13 h 15"/>
                    <a:gd name="T18" fmla="*/ 2 w 6"/>
                    <a:gd name="T19" fmla="*/ 15 h 15"/>
                    <a:gd name="T20" fmla="*/ 6 w 6"/>
                    <a:gd name="T21" fmla="*/ 15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15"/>
                    <a:gd name="T35" fmla="*/ 6 w 6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15">
                      <a:moveTo>
                        <a:pt x="6" y="15"/>
                      </a:moveTo>
                      <a:lnTo>
                        <a:pt x="6" y="11"/>
                      </a:lnTo>
                      <a:lnTo>
                        <a:pt x="4" y="9"/>
                      </a:lnTo>
                      <a:lnTo>
                        <a:pt x="4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37" name="Freeform 426"/>
                <p:cNvSpPr>
                  <a:spLocks noChangeAspect="1"/>
                </p:cNvSpPr>
                <p:nvPr/>
              </p:nvSpPr>
              <p:spPr bwMode="gray">
                <a:xfrm>
                  <a:off x="3918" y="2028"/>
                  <a:ext cx="13" cy="10"/>
                </a:xfrm>
                <a:custGeom>
                  <a:avLst/>
                  <a:gdLst>
                    <a:gd name="T0" fmla="*/ 12 w 14"/>
                    <a:gd name="T1" fmla="*/ 8 h 8"/>
                    <a:gd name="T2" fmla="*/ 14 w 14"/>
                    <a:gd name="T3" fmla="*/ 8 h 8"/>
                    <a:gd name="T4" fmla="*/ 14 w 14"/>
                    <a:gd name="T5" fmla="*/ 6 h 8"/>
                    <a:gd name="T6" fmla="*/ 10 w 14"/>
                    <a:gd name="T7" fmla="*/ 2 h 8"/>
                    <a:gd name="T8" fmla="*/ 8 w 14"/>
                    <a:gd name="T9" fmla="*/ 2 h 8"/>
                    <a:gd name="T10" fmla="*/ 4 w 14"/>
                    <a:gd name="T11" fmla="*/ 2 h 8"/>
                    <a:gd name="T12" fmla="*/ 4 w 14"/>
                    <a:gd name="T13" fmla="*/ 2 h 8"/>
                    <a:gd name="T14" fmla="*/ 0 w 14"/>
                    <a:gd name="T15" fmla="*/ 0 h 8"/>
                    <a:gd name="T16" fmla="*/ 0 w 14"/>
                    <a:gd name="T17" fmla="*/ 2 h 8"/>
                    <a:gd name="T18" fmla="*/ 2 w 14"/>
                    <a:gd name="T19" fmla="*/ 6 h 8"/>
                    <a:gd name="T20" fmla="*/ 12 w 14"/>
                    <a:gd name="T21" fmla="*/ 8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8"/>
                    <a:gd name="T35" fmla="*/ 14 w 14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8">
                      <a:moveTo>
                        <a:pt x="12" y="8"/>
                      </a:move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6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38" name="Rectangle 427"/>
                <p:cNvSpPr>
                  <a:spLocks noChangeAspect="1" noChangeArrowheads="1"/>
                </p:cNvSpPr>
                <p:nvPr/>
              </p:nvSpPr>
              <p:spPr bwMode="gray">
                <a:xfrm>
                  <a:off x="3923" y="2021"/>
                  <a:ext cx="2" cy="3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39" name="Freeform 428"/>
                <p:cNvSpPr>
                  <a:spLocks noChangeAspect="1"/>
                </p:cNvSpPr>
                <p:nvPr/>
              </p:nvSpPr>
              <p:spPr bwMode="gray">
                <a:xfrm>
                  <a:off x="3927" y="2024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0 h 2"/>
                    <a:gd name="T6" fmla="*/ 2 w 2"/>
                    <a:gd name="T7" fmla="*/ 2 h 2"/>
                    <a:gd name="T8" fmla="*/ 0 w 2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"/>
                    <a:gd name="T17" fmla="*/ 2 w 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40" name="Freeform 429"/>
                <p:cNvSpPr>
                  <a:spLocks noChangeAspect="1"/>
                </p:cNvSpPr>
                <p:nvPr/>
              </p:nvSpPr>
              <p:spPr bwMode="gray">
                <a:xfrm>
                  <a:off x="3911" y="2021"/>
                  <a:ext cx="2" cy="5"/>
                </a:xfrm>
                <a:custGeom>
                  <a:avLst/>
                  <a:gdLst>
                    <a:gd name="T0" fmla="*/ 0 w 4"/>
                    <a:gd name="T1" fmla="*/ 2 h 4"/>
                    <a:gd name="T2" fmla="*/ 0 w 4"/>
                    <a:gd name="T3" fmla="*/ 2 h 4"/>
                    <a:gd name="T4" fmla="*/ 2 w 4"/>
                    <a:gd name="T5" fmla="*/ 0 h 4"/>
                    <a:gd name="T6" fmla="*/ 4 w 4"/>
                    <a:gd name="T7" fmla="*/ 2 h 4"/>
                    <a:gd name="T8" fmla="*/ 2 w 4"/>
                    <a:gd name="T9" fmla="*/ 4 h 4"/>
                    <a:gd name="T10" fmla="*/ 0 w 4"/>
                    <a:gd name="T11" fmla="*/ 2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41" name="Freeform 430"/>
                <p:cNvSpPr>
                  <a:spLocks noChangeAspect="1"/>
                </p:cNvSpPr>
                <p:nvPr/>
              </p:nvSpPr>
              <p:spPr bwMode="gray">
                <a:xfrm>
                  <a:off x="3903" y="2000"/>
                  <a:ext cx="19" cy="18"/>
                </a:xfrm>
                <a:custGeom>
                  <a:avLst/>
                  <a:gdLst>
                    <a:gd name="T0" fmla="*/ 19 w 19"/>
                    <a:gd name="T1" fmla="*/ 15 h 15"/>
                    <a:gd name="T2" fmla="*/ 19 w 19"/>
                    <a:gd name="T3" fmla="*/ 13 h 15"/>
                    <a:gd name="T4" fmla="*/ 17 w 19"/>
                    <a:gd name="T5" fmla="*/ 8 h 15"/>
                    <a:gd name="T6" fmla="*/ 9 w 19"/>
                    <a:gd name="T7" fmla="*/ 4 h 15"/>
                    <a:gd name="T8" fmla="*/ 5 w 19"/>
                    <a:gd name="T9" fmla="*/ 0 h 15"/>
                    <a:gd name="T10" fmla="*/ 0 w 19"/>
                    <a:gd name="T11" fmla="*/ 0 h 15"/>
                    <a:gd name="T12" fmla="*/ 0 w 19"/>
                    <a:gd name="T13" fmla="*/ 2 h 15"/>
                    <a:gd name="T14" fmla="*/ 5 w 19"/>
                    <a:gd name="T15" fmla="*/ 6 h 15"/>
                    <a:gd name="T16" fmla="*/ 11 w 19"/>
                    <a:gd name="T17" fmla="*/ 8 h 15"/>
                    <a:gd name="T18" fmla="*/ 15 w 19"/>
                    <a:gd name="T19" fmla="*/ 13 h 15"/>
                    <a:gd name="T20" fmla="*/ 19 w 19"/>
                    <a:gd name="T21" fmla="*/ 15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15"/>
                    <a:gd name="T35" fmla="*/ 19 w 19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15">
                      <a:moveTo>
                        <a:pt x="19" y="15"/>
                      </a:moveTo>
                      <a:lnTo>
                        <a:pt x="19" y="13"/>
                      </a:lnTo>
                      <a:lnTo>
                        <a:pt x="17" y="8"/>
                      </a:lnTo>
                      <a:lnTo>
                        <a:pt x="9" y="4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5" y="6"/>
                      </a:lnTo>
                      <a:lnTo>
                        <a:pt x="11" y="8"/>
                      </a:lnTo>
                      <a:lnTo>
                        <a:pt x="15" y="13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42" name="Freeform 431"/>
                <p:cNvSpPr>
                  <a:spLocks noChangeAspect="1"/>
                </p:cNvSpPr>
                <p:nvPr/>
              </p:nvSpPr>
              <p:spPr bwMode="gray">
                <a:xfrm>
                  <a:off x="3882" y="1985"/>
                  <a:ext cx="12" cy="13"/>
                </a:xfrm>
                <a:custGeom>
                  <a:avLst/>
                  <a:gdLst>
                    <a:gd name="T0" fmla="*/ 12 w 12"/>
                    <a:gd name="T1" fmla="*/ 12 h 12"/>
                    <a:gd name="T2" fmla="*/ 12 w 12"/>
                    <a:gd name="T3" fmla="*/ 10 h 12"/>
                    <a:gd name="T4" fmla="*/ 10 w 12"/>
                    <a:gd name="T5" fmla="*/ 8 h 12"/>
                    <a:gd name="T6" fmla="*/ 8 w 12"/>
                    <a:gd name="T7" fmla="*/ 4 h 12"/>
                    <a:gd name="T8" fmla="*/ 2 w 12"/>
                    <a:gd name="T9" fmla="*/ 0 h 12"/>
                    <a:gd name="T10" fmla="*/ 0 w 12"/>
                    <a:gd name="T11" fmla="*/ 0 h 12"/>
                    <a:gd name="T12" fmla="*/ 6 w 12"/>
                    <a:gd name="T13" fmla="*/ 6 h 12"/>
                    <a:gd name="T14" fmla="*/ 6 w 12"/>
                    <a:gd name="T15" fmla="*/ 10 h 12"/>
                    <a:gd name="T16" fmla="*/ 12 w 12"/>
                    <a:gd name="T17" fmla="*/ 12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2"/>
                    <a:gd name="T29" fmla="*/ 12 w 12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2">
                      <a:moveTo>
                        <a:pt x="12" y="12"/>
                      </a:moveTo>
                      <a:lnTo>
                        <a:pt x="12" y="10"/>
                      </a:lnTo>
                      <a:lnTo>
                        <a:pt x="10" y="8"/>
                      </a:lnTo>
                      <a:lnTo>
                        <a:pt x="8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6" y="10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43" name="Freeform 432"/>
                <p:cNvSpPr>
                  <a:spLocks noChangeAspect="1"/>
                </p:cNvSpPr>
                <p:nvPr/>
              </p:nvSpPr>
              <p:spPr bwMode="gray">
                <a:xfrm>
                  <a:off x="3865" y="1958"/>
                  <a:ext cx="14" cy="29"/>
                </a:xfrm>
                <a:custGeom>
                  <a:avLst/>
                  <a:gdLst>
                    <a:gd name="T0" fmla="*/ 15 w 15"/>
                    <a:gd name="T1" fmla="*/ 21 h 25"/>
                    <a:gd name="T2" fmla="*/ 15 w 15"/>
                    <a:gd name="T3" fmla="*/ 23 h 25"/>
                    <a:gd name="T4" fmla="*/ 10 w 15"/>
                    <a:gd name="T5" fmla="*/ 25 h 25"/>
                    <a:gd name="T6" fmla="*/ 8 w 15"/>
                    <a:gd name="T7" fmla="*/ 25 h 25"/>
                    <a:gd name="T8" fmla="*/ 6 w 15"/>
                    <a:gd name="T9" fmla="*/ 21 h 25"/>
                    <a:gd name="T10" fmla="*/ 6 w 15"/>
                    <a:gd name="T11" fmla="*/ 19 h 25"/>
                    <a:gd name="T12" fmla="*/ 2 w 15"/>
                    <a:gd name="T13" fmla="*/ 14 h 25"/>
                    <a:gd name="T14" fmla="*/ 2 w 15"/>
                    <a:gd name="T15" fmla="*/ 10 h 25"/>
                    <a:gd name="T16" fmla="*/ 0 w 15"/>
                    <a:gd name="T17" fmla="*/ 6 h 25"/>
                    <a:gd name="T18" fmla="*/ 0 w 15"/>
                    <a:gd name="T19" fmla="*/ 4 h 25"/>
                    <a:gd name="T20" fmla="*/ 0 w 15"/>
                    <a:gd name="T21" fmla="*/ 0 h 25"/>
                    <a:gd name="T22" fmla="*/ 2 w 15"/>
                    <a:gd name="T23" fmla="*/ 0 h 25"/>
                    <a:gd name="T24" fmla="*/ 2 w 15"/>
                    <a:gd name="T25" fmla="*/ 6 h 25"/>
                    <a:gd name="T26" fmla="*/ 6 w 15"/>
                    <a:gd name="T27" fmla="*/ 8 h 25"/>
                    <a:gd name="T28" fmla="*/ 8 w 15"/>
                    <a:gd name="T29" fmla="*/ 12 h 25"/>
                    <a:gd name="T30" fmla="*/ 8 w 15"/>
                    <a:gd name="T31" fmla="*/ 17 h 25"/>
                    <a:gd name="T32" fmla="*/ 15 w 15"/>
                    <a:gd name="T33" fmla="*/ 21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5"/>
                    <a:gd name="T53" fmla="*/ 15 w 15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5">
                      <a:moveTo>
                        <a:pt x="15" y="21"/>
                      </a:moveTo>
                      <a:lnTo>
                        <a:pt x="15" y="23"/>
                      </a:lnTo>
                      <a:lnTo>
                        <a:pt x="10" y="25"/>
                      </a:lnTo>
                      <a:lnTo>
                        <a:pt x="8" y="25"/>
                      </a:lnTo>
                      <a:lnTo>
                        <a:pt x="6" y="21"/>
                      </a:lnTo>
                      <a:lnTo>
                        <a:pt x="6" y="19"/>
                      </a:lnTo>
                      <a:lnTo>
                        <a:pt x="2" y="14"/>
                      </a:lnTo>
                      <a:lnTo>
                        <a:pt x="2" y="1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6" y="8"/>
                      </a:lnTo>
                      <a:lnTo>
                        <a:pt x="8" y="12"/>
                      </a:lnTo>
                      <a:lnTo>
                        <a:pt x="8" y="17"/>
                      </a:lnTo>
                      <a:lnTo>
                        <a:pt x="15" y="2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44" name="Freeform 433"/>
                <p:cNvSpPr>
                  <a:spLocks noChangeAspect="1"/>
                </p:cNvSpPr>
                <p:nvPr/>
              </p:nvSpPr>
              <p:spPr bwMode="gray">
                <a:xfrm>
                  <a:off x="3986" y="2115"/>
                  <a:ext cx="8" cy="16"/>
                </a:xfrm>
                <a:custGeom>
                  <a:avLst/>
                  <a:gdLst>
                    <a:gd name="T0" fmla="*/ 8 w 10"/>
                    <a:gd name="T1" fmla="*/ 15 h 15"/>
                    <a:gd name="T2" fmla="*/ 6 w 10"/>
                    <a:gd name="T3" fmla="*/ 15 h 15"/>
                    <a:gd name="T4" fmla="*/ 6 w 10"/>
                    <a:gd name="T5" fmla="*/ 13 h 15"/>
                    <a:gd name="T6" fmla="*/ 2 w 10"/>
                    <a:gd name="T7" fmla="*/ 15 h 15"/>
                    <a:gd name="T8" fmla="*/ 0 w 10"/>
                    <a:gd name="T9" fmla="*/ 11 h 15"/>
                    <a:gd name="T10" fmla="*/ 2 w 10"/>
                    <a:gd name="T11" fmla="*/ 6 h 15"/>
                    <a:gd name="T12" fmla="*/ 2 w 10"/>
                    <a:gd name="T13" fmla="*/ 0 h 15"/>
                    <a:gd name="T14" fmla="*/ 4 w 10"/>
                    <a:gd name="T15" fmla="*/ 0 h 15"/>
                    <a:gd name="T16" fmla="*/ 4 w 10"/>
                    <a:gd name="T17" fmla="*/ 2 h 15"/>
                    <a:gd name="T18" fmla="*/ 6 w 10"/>
                    <a:gd name="T19" fmla="*/ 4 h 15"/>
                    <a:gd name="T20" fmla="*/ 8 w 10"/>
                    <a:gd name="T21" fmla="*/ 2 h 15"/>
                    <a:gd name="T22" fmla="*/ 8 w 10"/>
                    <a:gd name="T23" fmla="*/ 2 h 15"/>
                    <a:gd name="T24" fmla="*/ 10 w 10"/>
                    <a:gd name="T25" fmla="*/ 6 h 15"/>
                    <a:gd name="T26" fmla="*/ 8 w 10"/>
                    <a:gd name="T27" fmla="*/ 15 h 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"/>
                    <a:gd name="T43" fmla="*/ 0 h 15"/>
                    <a:gd name="T44" fmla="*/ 10 w 10"/>
                    <a:gd name="T45" fmla="*/ 15 h 1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" h="15">
                      <a:moveTo>
                        <a:pt x="8" y="15"/>
                      </a:moveTo>
                      <a:lnTo>
                        <a:pt x="6" y="15"/>
                      </a:lnTo>
                      <a:lnTo>
                        <a:pt x="6" y="13"/>
                      </a:lnTo>
                      <a:lnTo>
                        <a:pt x="2" y="15"/>
                      </a:lnTo>
                      <a:lnTo>
                        <a:pt x="0" y="11"/>
                      </a:lnTo>
                      <a:lnTo>
                        <a:pt x="2" y="6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6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45" name="Rectangle 434"/>
                <p:cNvSpPr>
                  <a:spLocks noChangeAspect="1" noChangeArrowheads="1"/>
                </p:cNvSpPr>
                <p:nvPr/>
              </p:nvSpPr>
              <p:spPr bwMode="gray">
                <a:xfrm>
                  <a:off x="4004" y="2112"/>
                  <a:ext cx="3" cy="7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46" name="Freeform 435"/>
                <p:cNvSpPr>
                  <a:spLocks noChangeAspect="1"/>
                </p:cNvSpPr>
                <p:nvPr/>
              </p:nvSpPr>
              <p:spPr bwMode="gray">
                <a:xfrm>
                  <a:off x="3998" y="2105"/>
                  <a:ext cx="3" cy="5"/>
                </a:xfrm>
                <a:custGeom>
                  <a:avLst/>
                  <a:gdLst>
                    <a:gd name="T0" fmla="*/ 0 w 3"/>
                    <a:gd name="T1" fmla="*/ 2 h 4"/>
                    <a:gd name="T2" fmla="*/ 0 w 3"/>
                    <a:gd name="T3" fmla="*/ 0 h 4"/>
                    <a:gd name="T4" fmla="*/ 3 w 3"/>
                    <a:gd name="T5" fmla="*/ 0 h 4"/>
                    <a:gd name="T6" fmla="*/ 3 w 3"/>
                    <a:gd name="T7" fmla="*/ 2 h 4"/>
                    <a:gd name="T8" fmla="*/ 0 w 3"/>
                    <a:gd name="T9" fmla="*/ 4 h 4"/>
                    <a:gd name="T10" fmla="*/ 0 w 3"/>
                    <a:gd name="T11" fmla="*/ 2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4"/>
                    <a:gd name="T20" fmla="*/ 3 w 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47" name="Freeform 436"/>
                <p:cNvSpPr>
                  <a:spLocks noChangeAspect="1"/>
                </p:cNvSpPr>
                <p:nvPr/>
              </p:nvSpPr>
              <p:spPr bwMode="gray">
                <a:xfrm>
                  <a:off x="4001" y="2097"/>
                  <a:ext cx="3" cy="6"/>
                </a:xfrm>
                <a:custGeom>
                  <a:avLst/>
                  <a:gdLst>
                    <a:gd name="T0" fmla="*/ 0 w 4"/>
                    <a:gd name="T1" fmla="*/ 6 h 6"/>
                    <a:gd name="T2" fmla="*/ 0 w 4"/>
                    <a:gd name="T3" fmla="*/ 2 h 6"/>
                    <a:gd name="T4" fmla="*/ 2 w 4"/>
                    <a:gd name="T5" fmla="*/ 0 h 6"/>
                    <a:gd name="T6" fmla="*/ 4 w 4"/>
                    <a:gd name="T7" fmla="*/ 2 h 6"/>
                    <a:gd name="T8" fmla="*/ 2 w 4"/>
                    <a:gd name="T9" fmla="*/ 4 h 6"/>
                    <a:gd name="T10" fmla="*/ 0 w 4"/>
                    <a:gd name="T11" fmla="*/ 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6"/>
                    <a:gd name="T20" fmla="*/ 4 w 4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48" name="Freeform 437"/>
                <p:cNvSpPr>
                  <a:spLocks noChangeAspect="1"/>
                </p:cNvSpPr>
                <p:nvPr/>
              </p:nvSpPr>
              <p:spPr bwMode="gray">
                <a:xfrm>
                  <a:off x="3990" y="2133"/>
                  <a:ext cx="8" cy="11"/>
                </a:xfrm>
                <a:custGeom>
                  <a:avLst/>
                  <a:gdLst>
                    <a:gd name="T0" fmla="*/ 4 w 8"/>
                    <a:gd name="T1" fmla="*/ 10 h 10"/>
                    <a:gd name="T2" fmla="*/ 2 w 8"/>
                    <a:gd name="T3" fmla="*/ 8 h 10"/>
                    <a:gd name="T4" fmla="*/ 2 w 8"/>
                    <a:gd name="T5" fmla="*/ 4 h 10"/>
                    <a:gd name="T6" fmla="*/ 0 w 8"/>
                    <a:gd name="T7" fmla="*/ 4 h 10"/>
                    <a:gd name="T8" fmla="*/ 0 w 8"/>
                    <a:gd name="T9" fmla="*/ 2 h 10"/>
                    <a:gd name="T10" fmla="*/ 2 w 8"/>
                    <a:gd name="T11" fmla="*/ 0 h 10"/>
                    <a:gd name="T12" fmla="*/ 4 w 8"/>
                    <a:gd name="T13" fmla="*/ 2 h 10"/>
                    <a:gd name="T14" fmla="*/ 8 w 8"/>
                    <a:gd name="T15" fmla="*/ 8 h 10"/>
                    <a:gd name="T16" fmla="*/ 4 w 8"/>
                    <a:gd name="T17" fmla="*/ 1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0"/>
                    <a:gd name="T29" fmla="*/ 8 w 8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0">
                      <a:moveTo>
                        <a:pt x="4" y="10"/>
                      </a:moveTo>
                      <a:lnTo>
                        <a:pt x="2" y="8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8" y="8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49" name="Freeform 438"/>
                <p:cNvSpPr>
                  <a:spLocks noChangeAspect="1"/>
                </p:cNvSpPr>
                <p:nvPr/>
              </p:nvSpPr>
              <p:spPr bwMode="gray">
                <a:xfrm>
                  <a:off x="4004" y="2126"/>
                  <a:ext cx="3" cy="13"/>
                </a:xfrm>
                <a:custGeom>
                  <a:avLst/>
                  <a:gdLst>
                    <a:gd name="T0" fmla="*/ 0 w 2"/>
                    <a:gd name="T1" fmla="*/ 10 h 10"/>
                    <a:gd name="T2" fmla="*/ 0 w 2"/>
                    <a:gd name="T3" fmla="*/ 8 h 10"/>
                    <a:gd name="T4" fmla="*/ 0 w 2"/>
                    <a:gd name="T5" fmla="*/ 2 h 10"/>
                    <a:gd name="T6" fmla="*/ 2 w 2"/>
                    <a:gd name="T7" fmla="*/ 0 h 10"/>
                    <a:gd name="T8" fmla="*/ 0 w 2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10"/>
                    <a:gd name="T17" fmla="*/ 2 w 2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50" name="Freeform 439"/>
                <p:cNvSpPr>
                  <a:spLocks noChangeAspect="1"/>
                </p:cNvSpPr>
                <p:nvPr/>
              </p:nvSpPr>
              <p:spPr bwMode="gray">
                <a:xfrm>
                  <a:off x="4001" y="2140"/>
                  <a:ext cx="3" cy="3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0 h 2"/>
                    <a:gd name="T4" fmla="*/ 2 w 4"/>
                    <a:gd name="T5" fmla="*/ 0 h 2"/>
                    <a:gd name="T6" fmla="*/ 4 w 4"/>
                    <a:gd name="T7" fmla="*/ 0 h 2"/>
                    <a:gd name="T8" fmla="*/ 0 w 4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51" name="Freeform 440"/>
                <p:cNvSpPr>
                  <a:spLocks noChangeAspect="1"/>
                </p:cNvSpPr>
                <p:nvPr/>
              </p:nvSpPr>
              <p:spPr bwMode="gray">
                <a:xfrm>
                  <a:off x="3942" y="2202"/>
                  <a:ext cx="29" cy="38"/>
                </a:xfrm>
                <a:custGeom>
                  <a:avLst/>
                  <a:gdLst>
                    <a:gd name="T0" fmla="*/ 28 w 33"/>
                    <a:gd name="T1" fmla="*/ 35 h 35"/>
                    <a:gd name="T2" fmla="*/ 26 w 33"/>
                    <a:gd name="T3" fmla="*/ 30 h 35"/>
                    <a:gd name="T4" fmla="*/ 24 w 33"/>
                    <a:gd name="T5" fmla="*/ 30 h 35"/>
                    <a:gd name="T6" fmla="*/ 22 w 33"/>
                    <a:gd name="T7" fmla="*/ 26 h 35"/>
                    <a:gd name="T8" fmla="*/ 20 w 33"/>
                    <a:gd name="T9" fmla="*/ 24 h 35"/>
                    <a:gd name="T10" fmla="*/ 14 w 33"/>
                    <a:gd name="T11" fmla="*/ 22 h 35"/>
                    <a:gd name="T12" fmla="*/ 12 w 33"/>
                    <a:gd name="T13" fmla="*/ 18 h 35"/>
                    <a:gd name="T14" fmla="*/ 8 w 33"/>
                    <a:gd name="T15" fmla="*/ 16 h 35"/>
                    <a:gd name="T16" fmla="*/ 6 w 33"/>
                    <a:gd name="T17" fmla="*/ 10 h 35"/>
                    <a:gd name="T18" fmla="*/ 2 w 33"/>
                    <a:gd name="T19" fmla="*/ 6 h 35"/>
                    <a:gd name="T20" fmla="*/ 2 w 33"/>
                    <a:gd name="T21" fmla="*/ 2 h 35"/>
                    <a:gd name="T22" fmla="*/ 0 w 33"/>
                    <a:gd name="T23" fmla="*/ 0 h 35"/>
                    <a:gd name="T24" fmla="*/ 0 w 33"/>
                    <a:gd name="T25" fmla="*/ 0 h 35"/>
                    <a:gd name="T26" fmla="*/ 4 w 33"/>
                    <a:gd name="T27" fmla="*/ 2 h 35"/>
                    <a:gd name="T28" fmla="*/ 8 w 33"/>
                    <a:gd name="T29" fmla="*/ 4 h 35"/>
                    <a:gd name="T30" fmla="*/ 12 w 33"/>
                    <a:gd name="T31" fmla="*/ 8 h 35"/>
                    <a:gd name="T32" fmla="*/ 16 w 33"/>
                    <a:gd name="T33" fmla="*/ 10 h 35"/>
                    <a:gd name="T34" fmla="*/ 20 w 33"/>
                    <a:gd name="T35" fmla="*/ 16 h 35"/>
                    <a:gd name="T36" fmla="*/ 24 w 33"/>
                    <a:gd name="T37" fmla="*/ 20 h 35"/>
                    <a:gd name="T38" fmla="*/ 28 w 33"/>
                    <a:gd name="T39" fmla="*/ 22 h 35"/>
                    <a:gd name="T40" fmla="*/ 33 w 33"/>
                    <a:gd name="T41" fmla="*/ 30 h 35"/>
                    <a:gd name="T42" fmla="*/ 33 w 33"/>
                    <a:gd name="T43" fmla="*/ 33 h 35"/>
                    <a:gd name="T44" fmla="*/ 28 w 33"/>
                    <a:gd name="T45" fmla="*/ 35 h 3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3"/>
                    <a:gd name="T70" fmla="*/ 0 h 35"/>
                    <a:gd name="T71" fmla="*/ 33 w 33"/>
                    <a:gd name="T72" fmla="*/ 35 h 3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3" h="35">
                      <a:moveTo>
                        <a:pt x="28" y="35"/>
                      </a:moveTo>
                      <a:lnTo>
                        <a:pt x="26" y="30"/>
                      </a:lnTo>
                      <a:lnTo>
                        <a:pt x="24" y="30"/>
                      </a:lnTo>
                      <a:lnTo>
                        <a:pt x="22" y="26"/>
                      </a:lnTo>
                      <a:lnTo>
                        <a:pt x="20" y="24"/>
                      </a:lnTo>
                      <a:lnTo>
                        <a:pt x="14" y="22"/>
                      </a:lnTo>
                      <a:lnTo>
                        <a:pt x="12" y="18"/>
                      </a:lnTo>
                      <a:lnTo>
                        <a:pt x="8" y="16"/>
                      </a:lnTo>
                      <a:lnTo>
                        <a:pt x="6" y="10"/>
                      </a:ln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8" y="4"/>
                      </a:lnTo>
                      <a:lnTo>
                        <a:pt x="12" y="8"/>
                      </a:lnTo>
                      <a:lnTo>
                        <a:pt x="16" y="10"/>
                      </a:lnTo>
                      <a:lnTo>
                        <a:pt x="20" y="16"/>
                      </a:lnTo>
                      <a:lnTo>
                        <a:pt x="24" y="20"/>
                      </a:lnTo>
                      <a:lnTo>
                        <a:pt x="28" y="22"/>
                      </a:lnTo>
                      <a:lnTo>
                        <a:pt x="33" y="30"/>
                      </a:lnTo>
                      <a:lnTo>
                        <a:pt x="33" y="33"/>
                      </a:lnTo>
                      <a:lnTo>
                        <a:pt x="28" y="3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52" name="Freeform 441"/>
                <p:cNvSpPr>
                  <a:spLocks noChangeAspect="1"/>
                </p:cNvSpPr>
                <p:nvPr/>
              </p:nvSpPr>
              <p:spPr bwMode="gray">
                <a:xfrm>
                  <a:off x="3973" y="2240"/>
                  <a:ext cx="2" cy="7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2 h 4"/>
                    <a:gd name="T4" fmla="*/ 0 w 2"/>
                    <a:gd name="T5" fmla="*/ 0 h 4"/>
                    <a:gd name="T6" fmla="*/ 2 w 2"/>
                    <a:gd name="T7" fmla="*/ 2 h 4"/>
                    <a:gd name="T8" fmla="*/ 2 w 2"/>
                    <a:gd name="T9" fmla="*/ 4 h 4"/>
                    <a:gd name="T10" fmla="*/ 2 w 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4"/>
                    <a:gd name="T20" fmla="*/ 2 w 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53" name="Freeform 442"/>
                <p:cNvSpPr>
                  <a:spLocks noChangeAspect="1"/>
                </p:cNvSpPr>
                <p:nvPr/>
              </p:nvSpPr>
              <p:spPr bwMode="gray">
                <a:xfrm>
                  <a:off x="3937" y="2189"/>
                  <a:ext cx="4" cy="6"/>
                </a:xfrm>
                <a:custGeom>
                  <a:avLst/>
                  <a:gdLst>
                    <a:gd name="T0" fmla="*/ 3 w 3"/>
                    <a:gd name="T1" fmla="*/ 6 h 6"/>
                    <a:gd name="T2" fmla="*/ 0 w 3"/>
                    <a:gd name="T3" fmla="*/ 2 h 6"/>
                    <a:gd name="T4" fmla="*/ 3 w 3"/>
                    <a:gd name="T5" fmla="*/ 0 h 6"/>
                    <a:gd name="T6" fmla="*/ 3 w 3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6"/>
                    <a:gd name="T14" fmla="*/ 3 w 3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6">
                      <a:moveTo>
                        <a:pt x="3" y="6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54" name="Freeform 443"/>
                <p:cNvSpPr>
                  <a:spLocks noChangeAspect="1"/>
                </p:cNvSpPr>
                <p:nvPr/>
              </p:nvSpPr>
              <p:spPr bwMode="gray">
                <a:xfrm>
                  <a:off x="3941" y="2432"/>
                  <a:ext cx="71" cy="116"/>
                </a:xfrm>
                <a:custGeom>
                  <a:avLst/>
                  <a:gdLst>
                    <a:gd name="T0" fmla="*/ 74 w 78"/>
                    <a:gd name="T1" fmla="*/ 43 h 103"/>
                    <a:gd name="T2" fmla="*/ 59 w 78"/>
                    <a:gd name="T3" fmla="*/ 51 h 103"/>
                    <a:gd name="T4" fmla="*/ 49 w 78"/>
                    <a:gd name="T5" fmla="*/ 45 h 103"/>
                    <a:gd name="T6" fmla="*/ 53 w 78"/>
                    <a:gd name="T7" fmla="*/ 31 h 103"/>
                    <a:gd name="T8" fmla="*/ 51 w 78"/>
                    <a:gd name="T9" fmla="*/ 35 h 103"/>
                    <a:gd name="T10" fmla="*/ 47 w 78"/>
                    <a:gd name="T11" fmla="*/ 41 h 103"/>
                    <a:gd name="T12" fmla="*/ 47 w 78"/>
                    <a:gd name="T13" fmla="*/ 35 h 103"/>
                    <a:gd name="T14" fmla="*/ 45 w 78"/>
                    <a:gd name="T15" fmla="*/ 31 h 103"/>
                    <a:gd name="T16" fmla="*/ 41 w 78"/>
                    <a:gd name="T17" fmla="*/ 31 h 103"/>
                    <a:gd name="T18" fmla="*/ 47 w 78"/>
                    <a:gd name="T19" fmla="*/ 29 h 103"/>
                    <a:gd name="T20" fmla="*/ 45 w 78"/>
                    <a:gd name="T21" fmla="*/ 18 h 103"/>
                    <a:gd name="T22" fmla="*/ 49 w 78"/>
                    <a:gd name="T23" fmla="*/ 12 h 103"/>
                    <a:gd name="T24" fmla="*/ 45 w 78"/>
                    <a:gd name="T25" fmla="*/ 8 h 103"/>
                    <a:gd name="T26" fmla="*/ 41 w 78"/>
                    <a:gd name="T27" fmla="*/ 8 h 103"/>
                    <a:gd name="T28" fmla="*/ 41 w 78"/>
                    <a:gd name="T29" fmla="*/ 0 h 103"/>
                    <a:gd name="T30" fmla="*/ 35 w 78"/>
                    <a:gd name="T31" fmla="*/ 2 h 103"/>
                    <a:gd name="T32" fmla="*/ 37 w 78"/>
                    <a:gd name="T33" fmla="*/ 8 h 103"/>
                    <a:gd name="T34" fmla="*/ 39 w 78"/>
                    <a:gd name="T35" fmla="*/ 22 h 103"/>
                    <a:gd name="T36" fmla="*/ 43 w 78"/>
                    <a:gd name="T37" fmla="*/ 22 h 103"/>
                    <a:gd name="T38" fmla="*/ 39 w 78"/>
                    <a:gd name="T39" fmla="*/ 24 h 103"/>
                    <a:gd name="T40" fmla="*/ 37 w 78"/>
                    <a:gd name="T41" fmla="*/ 37 h 103"/>
                    <a:gd name="T42" fmla="*/ 33 w 78"/>
                    <a:gd name="T43" fmla="*/ 49 h 103"/>
                    <a:gd name="T44" fmla="*/ 28 w 78"/>
                    <a:gd name="T45" fmla="*/ 53 h 103"/>
                    <a:gd name="T46" fmla="*/ 16 w 78"/>
                    <a:gd name="T47" fmla="*/ 66 h 103"/>
                    <a:gd name="T48" fmla="*/ 6 w 78"/>
                    <a:gd name="T49" fmla="*/ 72 h 103"/>
                    <a:gd name="T50" fmla="*/ 16 w 78"/>
                    <a:gd name="T51" fmla="*/ 78 h 103"/>
                    <a:gd name="T52" fmla="*/ 12 w 78"/>
                    <a:gd name="T53" fmla="*/ 86 h 103"/>
                    <a:gd name="T54" fmla="*/ 2 w 78"/>
                    <a:gd name="T55" fmla="*/ 95 h 103"/>
                    <a:gd name="T56" fmla="*/ 0 w 78"/>
                    <a:gd name="T57" fmla="*/ 97 h 103"/>
                    <a:gd name="T58" fmla="*/ 2 w 78"/>
                    <a:gd name="T59" fmla="*/ 99 h 103"/>
                    <a:gd name="T60" fmla="*/ 4 w 78"/>
                    <a:gd name="T61" fmla="*/ 99 h 103"/>
                    <a:gd name="T62" fmla="*/ 2 w 78"/>
                    <a:gd name="T63" fmla="*/ 103 h 103"/>
                    <a:gd name="T64" fmla="*/ 22 w 78"/>
                    <a:gd name="T65" fmla="*/ 90 h 103"/>
                    <a:gd name="T66" fmla="*/ 33 w 78"/>
                    <a:gd name="T67" fmla="*/ 82 h 103"/>
                    <a:gd name="T68" fmla="*/ 43 w 78"/>
                    <a:gd name="T69" fmla="*/ 74 h 103"/>
                    <a:gd name="T70" fmla="*/ 43 w 78"/>
                    <a:gd name="T71" fmla="*/ 70 h 103"/>
                    <a:gd name="T72" fmla="*/ 55 w 78"/>
                    <a:gd name="T73" fmla="*/ 66 h 103"/>
                    <a:gd name="T74" fmla="*/ 57 w 78"/>
                    <a:gd name="T75" fmla="*/ 68 h 103"/>
                    <a:gd name="T76" fmla="*/ 61 w 78"/>
                    <a:gd name="T77" fmla="*/ 60 h 103"/>
                    <a:gd name="T78" fmla="*/ 72 w 78"/>
                    <a:gd name="T79" fmla="*/ 57 h 103"/>
                    <a:gd name="T80" fmla="*/ 78 w 78"/>
                    <a:gd name="T81" fmla="*/ 47 h 10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"/>
                    <a:gd name="T124" fmla="*/ 0 h 103"/>
                    <a:gd name="T125" fmla="*/ 78 w 78"/>
                    <a:gd name="T126" fmla="*/ 103 h 10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" h="103">
                      <a:moveTo>
                        <a:pt x="76" y="43"/>
                      </a:moveTo>
                      <a:lnTo>
                        <a:pt x="74" y="43"/>
                      </a:lnTo>
                      <a:lnTo>
                        <a:pt x="66" y="49"/>
                      </a:lnTo>
                      <a:lnTo>
                        <a:pt x="59" y="51"/>
                      </a:lnTo>
                      <a:lnTo>
                        <a:pt x="55" y="47"/>
                      </a:lnTo>
                      <a:lnTo>
                        <a:pt x="49" y="45"/>
                      </a:lnTo>
                      <a:lnTo>
                        <a:pt x="53" y="35"/>
                      </a:lnTo>
                      <a:lnTo>
                        <a:pt x="53" y="31"/>
                      </a:lnTo>
                      <a:lnTo>
                        <a:pt x="51" y="29"/>
                      </a:lnTo>
                      <a:lnTo>
                        <a:pt x="51" y="35"/>
                      </a:lnTo>
                      <a:lnTo>
                        <a:pt x="49" y="35"/>
                      </a:lnTo>
                      <a:lnTo>
                        <a:pt x="47" y="41"/>
                      </a:lnTo>
                      <a:lnTo>
                        <a:pt x="45" y="41"/>
                      </a:lnTo>
                      <a:lnTo>
                        <a:pt x="47" y="35"/>
                      </a:lnTo>
                      <a:lnTo>
                        <a:pt x="47" y="31"/>
                      </a:lnTo>
                      <a:lnTo>
                        <a:pt x="45" y="31"/>
                      </a:lnTo>
                      <a:lnTo>
                        <a:pt x="39" y="33"/>
                      </a:lnTo>
                      <a:lnTo>
                        <a:pt x="41" y="31"/>
                      </a:lnTo>
                      <a:lnTo>
                        <a:pt x="43" y="29"/>
                      </a:lnTo>
                      <a:lnTo>
                        <a:pt x="47" y="29"/>
                      </a:lnTo>
                      <a:lnTo>
                        <a:pt x="47" y="22"/>
                      </a:lnTo>
                      <a:lnTo>
                        <a:pt x="45" y="18"/>
                      </a:lnTo>
                      <a:lnTo>
                        <a:pt x="49" y="18"/>
                      </a:lnTo>
                      <a:lnTo>
                        <a:pt x="49" y="12"/>
                      </a:lnTo>
                      <a:lnTo>
                        <a:pt x="47" y="12"/>
                      </a:lnTo>
                      <a:lnTo>
                        <a:pt x="45" y="8"/>
                      </a:lnTo>
                      <a:lnTo>
                        <a:pt x="43" y="6"/>
                      </a:lnTo>
                      <a:lnTo>
                        <a:pt x="41" y="8"/>
                      </a:lnTo>
                      <a:lnTo>
                        <a:pt x="39" y="2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5" y="2"/>
                      </a:lnTo>
                      <a:lnTo>
                        <a:pt x="37" y="4"/>
                      </a:lnTo>
                      <a:lnTo>
                        <a:pt x="37" y="8"/>
                      </a:lnTo>
                      <a:lnTo>
                        <a:pt x="37" y="10"/>
                      </a:lnTo>
                      <a:lnTo>
                        <a:pt x="39" y="22"/>
                      </a:lnTo>
                      <a:lnTo>
                        <a:pt x="41" y="22"/>
                      </a:lnTo>
                      <a:lnTo>
                        <a:pt x="43" y="22"/>
                      </a:lnTo>
                      <a:lnTo>
                        <a:pt x="43" y="24"/>
                      </a:lnTo>
                      <a:lnTo>
                        <a:pt x="39" y="24"/>
                      </a:lnTo>
                      <a:lnTo>
                        <a:pt x="39" y="31"/>
                      </a:lnTo>
                      <a:lnTo>
                        <a:pt x="37" y="37"/>
                      </a:lnTo>
                      <a:lnTo>
                        <a:pt x="37" y="45"/>
                      </a:lnTo>
                      <a:lnTo>
                        <a:pt x="33" y="49"/>
                      </a:lnTo>
                      <a:lnTo>
                        <a:pt x="33" y="51"/>
                      </a:lnTo>
                      <a:lnTo>
                        <a:pt x="28" y="53"/>
                      </a:lnTo>
                      <a:lnTo>
                        <a:pt x="20" y="64"/>
                      </a:lnTo>
                      <a:lnTo>
                        <a:pt x="16" y="66"/>
                      </a:lnTo>
                      <a:lnTo>
                        <a:pt x="8" y="70"/>
                      </a:lnTo>
                      <a:lnTo>
                        <a:pt x="6" y="72"/>
                      </a:lnTo>
                      <a:lnTo>
                        <a:pt x="8" y="74"/>
                      </a:lnTo>
                      <a:lnTo>
                        <a:pt x="16" y="78"/>
                      </a:lnTo>
                      <a:lnTo>
                        <a:pt x="16" y="82"/>
                      </a:lnTo>
                      <a:lnTo>
                        <a:pt x="12" y="86"/>
                      </a:lnTo>
                      <a:lnTo>
                        <a:pt x="6" y="90"/>
                      </a:lnTo>
                      <a:lnTo>
                        <a:pt x="2" y="95"/>
                      </a:lnTo>
                      <a:lnTo>
                        <a:pt x="0" y="97"/>
                      </a:lnTo>
                      <a:lnTo>
                        <a:pt x="2" y="97"/>
                      </a:lnTo>
                      <a:lnTo>
                        <a:pt x="2" y="99"/>
                      </a:lnTo>
                      <a:lnTo>
                        <a:pt x="4" y="97"/>
                      </a:lnTo>
                      <a:lnTo>
                        <a:pt x="4" y="99"/>
                      </a:lnTo>
                      <a:lnTo>
                        <a:pt x="2" y="103"/>
                      </a:lnTo>
                      <a:lnTo>
                        <a:pt x="12" y="99"/>
                      </a:lnTo>
                      <a:lnTo>
                        <a:pt x="22" y="90"/>
                      </a:lnTo>
                      <a:lnTo>
                        <a:pt x="28" y="86"/>
                      </a:lnTo>
                      <a:lnTo>
                        <a:pt x="33" y="82"/>
                      </a:lnTo>
                      <a:lnTo>
                        <a:pt x="43" y="74"/>
                      </a:lnTo>
                      <a:lnTo>
                        <a:pt x="43" y="72"/>
                      </a:lnTo>
                      <a:lnTo>
                        <a:pt x="43" y="70"/>
                      </a:lnTo>
                      <a:lnTo>
                        <a:pt x="51" y="66"/>
                      </a:lnTo>
                      <a:lnTo>
                        <a:pt x="55" y="66"/>
                      </a:lnTo>
                      <a:lnTo>
                        <a:pt x="55" y="68"/>
                      </a:lnTo>
                      <a:lnTo>
                        <a:pt x="57" y="68"/>
                      </a:lnTo>
                      <a:lnTo>
                        <a:pt x="57" y="66"/>
                      </a:lnTo>
                      <a:lnTo>
                        <a:pt x="61" y="60"/>
                      </a:lnTo>
                      <a:lnTo>
                        <a:pt x="66" y="60"/>
                      </a:lnTo>
                      <a:lnTo>
                        <a:pt x="72" y="57"/>
                      </a:lnTo>
                      <a:lnTo>
                        <a:pt x="74" y="49"/>
                      </a:lnTo>
                      <a:lnTo>
                        <a:pt x="78" y="47"/>
                      </a:lnTo>
                      <a:lnTo>
                        <a:pt x="76" y="4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55" name="Freeform 444"/>
                <p:cNvSpPr>
                  <a:spLocks noChangeAspect="1"/>
                </p:cNvSpPr>
                <p:nvPr/>
              </p:nvSpPr>
              <p:spPr bwMode="gray">
                <a:xfrm>
                  <a:off x="3989" y="2457"/>
                  <a:ext cx="1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2 h 7"/>
                    <a:gd name="T4" fmla="*/ 2 w 2"/>
                    <a:gd name="T5" fmla="*/ 0 h 7"/>
                    <a:gd name="T6" fmla="*/ 2 w 2"/>
                    <a:gd name="T7" fmla="*/ 2 h 7"/>
                    <a:gd name="T8" fmla="*/ 0 w 2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"/>
                    <a:gd name="T17" fmla="*/ 2 w 2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56" name="Freeform 445"/>
                <p:cNvSpPr>
                  <a:spLocks noChangeAspect="1"/>
                </p:cNvSpPr>
                <p:nvPr/>
              </p:nvSpPr>
              <p:spPr bwMode="gray">
                <a:xfrm>
                  <a:off x="3803" y="2530"/>
                  <a:ext cx="132" cy="99"/>
                </a:xfrm>
                <a:custGeom>
                  <a:avLst/>
                  <a:gdLst>
                    <a:gd name="T0" fmla="*/ 136 w 142"/>
                    <a:gd name="T1" fmla="*/ 17 h 89"/>
                    <a:gd name="T2" fmla="*/ 142 w 142"/>
                    <a:gd name="T3" fmla="*/ 11 h 89"/>
                    <a:gd name="T4" fmla="*/ 140 w 142"/>
                    <a:gd name="T5" fmla="*/ 9 h 89"/>
                    <a:gd name="T6" fmla="*/ 138 w 142"/>
                    <a:gd name="T7" fmla="*/ 7 h 89"/>
                    <a:gd name="T8" fmla="*/ 130 w 142"/>
                    <a:gd name="T9" fmla="*/ 13 h 89"/>
                    <a:gd name="T10" fmla="*/ 132 w 142"/>
                    <a:gd name="T11" fmla="*/ 7 h 89"/>
                    <a:gd name="T12" fmla="*/ 130 w 142"/>
                    <a:gd name="T13" fmla="*/ 4 h 89"/>
                    <a:gd name="T14" fmla="*/ 132 w 142"/>
                    <a:gd name="T15" fmla="*/ 0 h 89"/>
                    <a:gd name="T16" fmla="*/ 130 w 142"/>
                    <a:gd name="T17" fmla="*/ 0 h 89"/>
                    <a:gd name="T18" fmla="*/ 111 w 142"/>
                    <a:gd name="T19" fmla="*/ 15 h 89"/>
                    <a:gd name="T20" fmla="*/ 97 w 142"/>
                    <a:gd name="T21" fmla="*/ 25 h 89"/>
                    <a:gd name="T22" fmla="*/ 74 w 142"/>
                    <a:gd name="T23" fmla="*/ 37 h 89"/>
                    <a:gd name="T24" fmla="*/ 66 w 142"/>
                    <a:gd name="T25" fmla="*/ 42 h 89"/>
                    <a:gd name="T26" fmla="*/ 52 w 142"/>
                    <a:gd name="T27" fmla="*/ 50 h 89"/>
                    <a:gd name="T28" fmla="*/ 39 w 142"/>
                    <a:gd name="T29" fmla="*/ 52 h 89"/>
                    <a:gd name="T30" fmla="*/ 31 w 142"/>
                    <a:gd name="T31" fmla="*/ 56 h 89"/>
                    <a:gd name="T32" fmla="*/ 21 w 142"/>
                    <a:gd name="T33" fmla="*/ 64 h 89"/>
                    <a:gd name="T34" fmla="*/ 15 w 142"/>
                    <a:gd name="T35" fmla="*/ 66 h 89"/>
                    <a:gd name="T36" fmla="*/ 10 w 142"/>
                    <a:gd name="T37" fmla="*/ 70 h 89"/>
                    <a:gd name="T38" fmla="*/ 4 w 142"/>
                    <a:gd name="T39" fmla="*/ 75 h 89"/>
                    <a:gd name="T40" fmla="*/ 2 w 142"/>
                    <a:gd name="T41" fmla="*/ 79 h 89"/>
                    <a:gd name="T42" fmla="*/ 4 w 142"/>
                    <a:gd name="T43" fmla="*/ 81 h 89"/>
                    <a:gd name="T44" fmla="*/ 12 w 142"/>
                    <a:gd name="T45" fmla="*/ 81 h 89"/>
                    <a:gd name="T46" fmla="*/ 19 w 142"/>
                    <a:gd name="T47" fmla="*/ 83 h 89"/>
                    <a:gd name="T48" fmla="*/ 25 w 142"/>
                    <a:gd name="T49" fmla="*/ 89 h 89"/>
                    <a:gd name="T50" fmla="*/ 37 w 142"/>
                    <a:gd name="T51" fmla="*/ 81 h 89"/>
                    <a:gd name="T52" fmla="*/ 50 w 142"/>
                    <a:gd name="T53" fmla="*/ 77 h 89"/>
                    <a:gd name="T54" fmla="*/ 62 w 142"/>
                    <a:gd name="T55" fmla="*/ 66 h 89"/>
                    <a:gd name="T56" fmla="*/ 72 w 142"/>
                    <a:gd name="T57" fmla="*/ 56 h 89"/>
                    <a:gd name="T58" fmla="*/ 83 w 142"/>
                    <a:gd name="T59" fmla="*/ 52 h 89"/>
                    <a:gd name="T60" fmla="*/ 95 w 142"/>
                    <a:gd name="T61" fmla="*/ 46 h 89"/>
                    <a:gd name="T62" fmla="*/ 97 w 142"/>
                    <a:gd name="T63" fmla="*/ 46 h 89"/>
                    <a:gd name="T64" fmla="*/ 103 w 142"/>
                    <a:gd name="T65" fmla="*/ 48 h 89"/>
                    <a:gd name="T66" fmla="*/ 101 w 142"/>
                    <a:gd name="T67" fmla="*/ 44 h 89"/>
                    <a:gd name="T68" fmla="*/ 103 w 142"/>
                    <a:gd name="T69" fmla="*/ 40 h 89"/>
                    <a:gd name="T70" fmla="*/ 116 w 142"/>
                    <a:gd name="T71" fmla="*/ 31 h 89"/>
                    <a:gd name="T72" fmla="*/ 124 w 142"/>
                    <a:gd name="T73" fmla="*/ 27 h 89"/>
                    <a:gd name="T74" fmla="*/ 134 w 142"/>
                    <a:gd name="T75" fmla="*/ 21 h 8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42"/>
                    <a:gd name="T115" fmla="*/ 0 h 89"/>
                    <a:gd name="T116" fmla="*/ 142 w 142"/>
                    <a:gd name="T117" fmla="*/ 89 h 8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42" h="89">
                      <a:moveTo>
                        <a:pt x="134" y="21"/>
                      </a:moveTo>
                      <a:lnTo>
                        <a:pt x="136" y="17"/>
                      </a:lnTo>
                      <a:lnTo>
                        <a:pt x="140" y="13"/>
                      </a:lnTo>
                      <a:lnTo>
                        <a:pt x="142" y="11"/>
                      </a:lnTo>
                      <a:lnTo>
                        <a:pt x="140" y="11"/>
                      </a:lnTo>
                      <a:lnTo>
                        <a:pt x="140" y="9"/>
                      </a:lnTo>
                      <a:lnTo>
                        <a:pt x="138" y="7"/>
                      </a:lnTo>
                      <a:lnTo>
                        <a:pt x="134" y="11"/>
                      </a:lnTo>
                      <a:lnTo>
                        <a:pt x="130" y="13"/>
                      </a:lnTo>
                      <a:lnTo>
                        <a:pt x="130" y="9"/>
                      </a:lnTo>
                      <a:lnTo>
                        <a:pt x="132" y="7"/>
                      </a:lnTo>
                      <a:lnTo>
                        <a:pt x="132" y="4"/>
                      </a:lnTo>
                      <a:lnTo>
                        <a:pt x="130" y="4"/>
                      </a:lnTo>
                      <a:lnTo>
                        <a:pt x="130" y="2"/>
                      </a:lnTo>
                      <a:lnTo>
                        <a:pt x="132" y="0"/>
                      </a:lnTo>
                      <a:lnTo>
                        <a:pt x="134" y="0"/>
                      </a:lnTo>
                      <a:lnTo>
                        <a:pt x="130" y="0"/>
                      </a:lnTo>
                      <a:lnTo>
                        <a:pt x="124" y="4"/>
                      </a:lnTo>
                      <a:lnTo>
                        <a:pt x="111" y="15"/>
                      </a:lnTo>
                      <a:lnTo>
                        <a:pt x="103" y="17"/>
                      </a:lnTo>
                      <a:lnTo>
                        <a:pt x="97" y="25"/>
                      </a:lnTo>
                      <a:lnTo>
                        <a:pt x="83" y="33"/>
                      </a:lnTo>
                      <a:lnTo>
                        <a:pt x="74" y="37"/>
                      </a:lnTo>
                      <a:lnTo>
                        <a:pt x="74" y="40"/>
                      </a:lnTo>
                      <a:lnTo>
                        <a:pt x="66" y="42"/>
                      </a:lnTo>
                      <a:lnTo>
                        <a:pt x="58" y="46"/>
                      </a:lnTo>
                      <a:lnTo>
                        <a:pt x="52" y="50"/>
                      </a:lnTo>
                      <a:lnTo>
                        <a:pt x="45" y="50"/>
                      </a:lnTo>
                      <a:lnTo>
                        <a:pt x="39" y="52"/>
                      </a:lnTo>
                      <a:lnTo>
                        <a:pt x="35" y="56"/>
                      </a:lnTo>
                      <a:lnTo>
                        <a:pt x="31" y="56"/>
                      </a:lnTo>
                      <a:lnTo>
                        <a:pt x="25" y="60"/>
                      </a:lnTo>
                      <a:lnTo>
                        <a:pt x="21" y="64"/>
                      </a:lnTo>
                      <a:lnTo>
                        <a:pt x="17" y="64"/>
                      </a:lnTo>
                      <a:lnTo>
                        <a:pt x="15" y="66"/>
                      </a:lnTo>
                      <a:lnTo>
                        <a:pt x="12" y="68"/>
                      </a:lnTo>
                      <a:lnTo>
                        <a:pt x="10" y="70"/>
                      </a:lnTo>
                      <a:lnTo>
                        <a:pt x="8" y="75"/>
                      </a:lnTo>
                      <a:lnTo>
                        <a:pt x="4" y="75"/>
                      </a:lnTo>
                      <a:lnTo>
                        <a:pt x="0" y="79"/>
                      </a:lnTo>
                      <a:lnTo>
                        <a:pt x="2" y="79"/>
                      </a:lnTo>
                      <a:lnTo>
                        <a:pt x="4" y="77"/>
                      </a:lnTo>
                      <a:lnTo>
                        <a:pt x="4" y="81"/>
                      </a:lnTo>
                      <a:lnTo>
                        <a:pt x="10" y="81"/>
                      </a:lnTo>
                      <a:lnTo>
                        <a:pt x="12" y="81"/>
                      </a:lnTo>
                      <a:lnTo>
                        <a:pt x="15" y="83"/>
                      </a:lnTo>
                      <a:lnTo>
                        <a:pt x="19" y="83"/>
                      </a:lnTo>
                      <a:lnTo>
                        <a:pt x="19" y="85"/>
                      </a:lnTo>
                      <a:lnTo>
                        <a:pt x="25" y="89"/>
                      </a:lnTo>
                      <a:lnTo>
                        <a:pt x="33" y="85"/>
                      </a:lnTo>
                      <a:lnTo>
                        <a:pt x="37" y="81"/>
                      </a:lnTo>
                      <a:lnTo>
                        <a:pt x="45" y="81"/>
                      </a:lnTo>
                      <a:lnTo>
                        <a:pt x="50" y="77"/>
                      </a:lnTo>
                      <a:lnTo>
                        <a:pt x="52" y="77"/>
                      </a:lnTo>
                      <a:lnTo>
                        <a:pt x="62" y="66"/>
                      </a:lnTo>
                      <a:lnTo>
                        <a:pt x="68" y="64"/>
                      </a:lnTo>
                      <a:lnTo>
                        <a:pt x="72" y="56"/>
                      </a:lnTo>
                      <a:lnTo>
                        <a:pt x="76" y="52"/>
                      </a:lnTo>
                      <a:lnTo>
                        <a:pt x="83" y="52"/>
                      </a:lnTo>
                      <a:lnTo>
                        <a:pt x="87" y="50"/>
                      </a:lnTo>
                      <a:lnTo>
                        <a:pt x="95" y="46"/>
                      </a:lnTo>
                      <a:lnTo>
                        <a:pt x="97" y="44"/>
                      </a:lnTo>
                      <a:lnTo>
                        <a:pt x="97" y="46"/>
                      </a:lnTo>
                      <a:lnTo>
                        <a:pt x="101" y="48"/>
                      </a:lnTo>
                      <a:lnTo>
                        <a:pt x="103" y="48"/>
                      </a:lnTo>
                      <a:lnTo>
                        <a:pt x="103" y="46"/>
                      </a:lnTo>
                      <a:lnTo>
                        <a:pt x="101" y="44"/>
                      </a:lnTo>
                      <a:lnTo>
                        <a:pt x="101" y="42"/>
                      </a:lnTo>
                      <a:lnTo>
                        <a:pt x="103" y="40"/>
                      </a:lnTo>
                      <a:lnTo>
                        <a:pt x="109" y="37"/>
                      </a:lnTo>
                      <a:lnTo>
                        <a:pt x="116" y="31"/>
                      </a:lnTo>
                      <a:lnTo>
                        <a:pt x="122" y="29"/>
                      </a:lnTo>
                      <a:lnTo>
                        <a:pt x="124" y="27"/>
                      </a:lnTo>
                      <a:lnTo>
                        <a:pt x="126" y="25"/>
                      </a:lnTo>
                      <a:lnTo>
                        <a:pt x="134" y="2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57" name="Freeform 446"/>
                <p:cNvSpPr>
                  <a:spLocks noChangeAspect="1"/>
                </p:cNvSpPr>
                <p:nvPr/>
              </p:nvSpPr>
              <p:spPr bwMode="gray">
                <a:xfrm>
                  <a:off x="3807" y="2608"/>
                  <a:ext cx="4" cy="4"/>
                </a:xfrm>
                <a:custGeom>
                  <a:avLst/>
                  <a:gdLst>
                    <a:gd name="T0" fmla="*/ 4 w 4"/>
                    <a:gd name="T1" fmla="*/ 3 h 3"/>
                    <a:gd name="T2" fmla="*/ 4 w 4"/>
                    <a:gd name="T3" fmla="*/ 0 h 3"/>
                    <a:gd name="T4" fmla="*/ 2 w 4"/>
                    <a:gd name="T5" fmla="*/ 0 h 3"/>
                    <a:gd name="T6" fmla="*/ 0 w 4"/>
                    <a:gd name="T7" fmla="*/ 3 h 3"/>
                    <a:gd name="T8" fmla="*/ 4 w 4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58" name="Freeform 447"/>
                <p:cNvSpPr>
                  <a:spLocks noChangeAspect="1"/>
                </p:cNvSpPr>
                <p:nvPr/>
              </p:nvSpPr>
              <p:spPr bwMode="gray">
                <a:xfrm>
                  <a:off x="3934" y="2531"/>
                  <a:ext cx="1" cy="6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2 h 5"/>
                    <a:gd name="T4" fmla="*/ 0 w 2"/>
                    <a:gd name="T5" fmla="*/ 0 h 5"/>
                    <a:gd name="T6" fmla="*/ 2 w 2"/>
                    <a:gd name="T7" fmla="*/ 0 h 5"/>
                    <a:gd name="T8" fmla="*/ 0 w 2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5"/>
                    <a:gd name="T17" fmla="*/ 2 w 2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59" name="Freeform 448"/>
                <p:cNvSpPr>
                  <a:spLocks noChangeAspect="1"/>
                </p:cNvSpPr>
                <p:nvPr/>
              </p:nvSpPr>
              <p:spPr bwMode="gray">
                <a:xfrm>
                  <a:off x="3801" y="2277"/>
                  <a:ext cx="3" cy="14"/>
                </a:xfrm>
                <a:custGeom>
                  <a:avLst/>
                  <a:gdLst>
                    <a:gd name="T0" fmla="*/ 0 w 4"/>
                    <a:gd name="T1" fmla="*/ 14 h 14"/>
                    <a:gd name="T2" fmla="*/ 0 w 4"/>
                    <a:gd name="T3" fmla="*/ 8 h 14"/>
                    <a:gd name="T4" fmla="*/ 0 w 4"/>
                    <a:gd name="T5" fmla="*/ 6 h 14"/>
                    <a:gd name="T6" fmla="*/ 4 w 4"/>
                    <a:gd name="T7" fmla="*/ 4 h 14"/>
                    <a:gd name="T8" fmla="*/ 4 w 4"/>
                    <a:gd name="T9" fmla="*/ 0 h 14"/>
                    <a:gd name="T10" fmla="*/ 4 w 4"/>
                    <a:gd name="T11" fmla="*/ 0 h 14"/>
                    <a:gd name="T12" fmla="*/ 4 w 4"/>
                    <a:gd name="T13" fmla="*/ 2 h 14"/>
                    <a:gd name="T14" fmla="*/ 2 w 4"/>
                    <a:gd name="T15" fmla="*/ 8 h 14"/>
                    <a:gd name="T16" fmla="*/ 0 w 4"/>
                    <a:gd name="T17" fmla="*/ 14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14"/>
                    <a:gd name="T29" fmla="*/ 4 w 4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14">
                      <a:moveTo>
                        <a:pt x="0" y="14"/>
                      </a:move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60" name="Freeform 449"/>
                <p:cNvSpPr>
                  <a:spLocks noChangeAspect="1"/>
                </p:cNvSpPr>
                <p:nvPr/>
              </p:nvSpPr>
              <p:spPr bwMode="gray">
                <a:xfrm>
                  <a:off x="3795" y="2320"/>
                  <a:ext cx="5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2 h 4"/>
                    <a:gd name="T4" fmla="*/ 4 w 4"/>
                    <a:gd name="T5" fmla="*/ 0 h 4"/>
                    <a:gd name="T6" fmla="*/ 0 w 4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61" name="Freeform 450"/>
                <p:cNvSpPr>
                  <a:spLocks noChangeAspect="1"/>
                </p:cNvSpPr>
                <p:nvPr/>
              </p:nvSpPr>
              <p:spPr bwMode="gray">
                <a:xfrm>
                  <a:off x="3797" y="2313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0 w 4"/>
                    <a:gd name="T3" fmla="*/ 4 h 4"/>
                    <a:gd name="T4" fmla="*/ 2 w 4"/>
                    <a:gd name="T5" fmla="*/ 2 h 4"/>
                    <a:gd name="T6" fmla="*/ 2 w 4"/>
                    <a:gd name="T7" fmla="*/ 2 h 4"/>
                    <a:gd name="T8" fmla="*/ 4 w 4"/>
                    <a:gd name="T9" fmla="*/ 0 h 4"/>
                    <a:gd name="T10" fmla="*/ 0 w 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62" name="Freeform 451"/>
                <p:cNvSpPr>
                  <a:spLocks noChangeAspect="1"/>
                </p:cNvSpPr>
                <p:nvPr/>
              </p:nvSpPr>
              <p:spPr bwMode="gray">
                <a:xfrm>
                  <a:off x="3788" y="2260"/>
                  <a:ext cx="1" cy="1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0 w 2"/>
                    <a:gd name="T5" fmla="*/ 0 h 2"/>
                    <a:gd name="T6" fmla="*/ 2 w 2"/>
                    <a:gd name="T7" fmla="*/ 0 h 2"/>
                    <a:gd name="T8" fmla="*/ 2 w 2"/>
                    <a:gd name="T9" fmla="*/ 0 h 2"/>
                    <a:gd name="T10" fmla="*/ 2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63" name="Freeform 452"/>
                <p:cNvSpPr>
                  <a:spLocks noChangeAspect="1"/>
                </p:cNvSpPr>
                <p:nvPr/>
              </p:nvSpPr>
              <p:spPr bwMode="gray">
                <a:xfrm>
                  <a:off x="2602" y="2031"/>
                  <a:ext cx="5" cy="3"/>
                </a:xfrm>
                <a:custGeom>
                  <a:avLst/>
                  <a:gdLst>
                    <a:gd name="T0" fmla="*/ 0 w 6"/>
                    <a:gd name="T1" fmla="*/ 0 h 2"/>
                    <a:gd name="T2" fmla="*/ 4 w 6"/>
                    <a:gd name="T3" fmla="*/ 2 h 2"/>
                    <a:gd name="T4" fmla="*/ 6 w 6"/>
                    <a:gd name="T5" fmla="*/ 0 h 2"/>
                    <a:gd name="T6" fmla="*/ 0 w 6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64" name="Freeform 453"/>
                <p:cNvSpPr>
                  <a:spLocks noChangeAspect="1"/>
                </p:cNvSpPr>
                <p:nvPr/>
              </p:nvSpPr>
              <p:spPr bwMode="gray">
                <a:xfrm>
                  <a:off x="2602" y="2028"/>
                  <a:ext cx="5" cy="3"/>
                </a:xfrm>
                <a:custGeom>
                  <a:avLst/>
                  <a:gdLst>
                    <a:gd name="T0" fmla="*/ 0 w 6"/>
                    <a:gd name="T1" fmla="*/ 2 h 2"/>
                    <a:gd name="T2" fmla="*/ 6 w 6"/>
                    <a:gd name="T3" fmla="*/ 2 h 2"/>
                    <a:gd name="T4" fmla="*/ 6 w 6"/>
                    <a:gd name="T5" fmla="*/ 0 h 2"/>
                    <a:gd name="T6" fmla="*/ 2 w 6"/>
                    <a:gd name="T7" fmla="*/ 0 h 2"/>
                    <a:gd name="T8" fmla="*/ 0 w 6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2"/>
                    <a:gd name="T17" fmla="*/ 6 w 6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65" name="Freeform 454"/>
                <p:cNvSpPr>
                  <a:spLocks noChangeAspect="1"/>
                </p:cNvSpPr>
                <p:nvPr/>
              </p:nvSpPr>
              <p:spPr bwMode="gray">
                <a:xfrm>
                  <a:off x="1567" y="626"/>
                  <a:ext cx="461" cy="301"/>
                </a:xfrm>
                <a:custGeom>
                  <a:avLst/>
                  <a:gdLst>
                    <a:gd name="T0" fmla="*/ 452 w 497"/>
                    <a:gd name="T1" fmla="*/ 19 h 268"/>
                    <a:gd name="T2" fmla="*/ 400 w 497"/>
                    <a:gd name="T3" fmla="*/ 27 h 268"/>
                    <a:gd name="T4" fmla="*/ 377 w 497"/>
                    <a:gd name="T5" fmla="*/ 19 h 268"/>
                    <a:gd name="T6" fmla="*/ 347 w 497"/>
                    <a:gd name="T7" fmla="*/ 13 h 268"/>
                    <a:gd name="T8" fmla="*/ 427 w 497"/>
                    <a:gd name="T9" fmla="*/ 8 h 268"/>
                    <a:gd name="T10" fmla="*/ 365 w 497"/>
                    <a:gd name="T11" fmla="*/ 6 h 268"/>
                    <a:gd name="T12" fmla="*/ 353 w 497"/>
                    <a:gd name="T13" fmla="*/ 4 h 268"/>
                    <a:gd name="T14" fmla="*/ 311 w 497"/>
                    <a:gd name="T15" fmla="*/ 2 h 268"/>
                    <a:gd name="T16" fmla="*/ 266 w 497"/>
                    <a:gd name="T17" fmla="*/ 4 h 268"/>
                    <a:gd name="T18" fmla="*/ 270 w 497"/>
                    <a:gd name="T19" fmla="*/ 10 h 268"/>
                    <a:gd name="T20" fmla="*/ 243 w 497"/>
                    <a:gd name="T21" fmla="*/ 17 h 268"/>
                    <a:gd name="T22" fmla="*/ 200 w 497"/>
                    <a:gd name="T23" fmla="*/ 17 h 268"/>
                    <a:gd name="T24" fmla="*/ 153 w 497"/>
                    <a:gd name="T25" fmla="*/ 19 h 268"/>
                    <a:gd name="T26" fmla="*/ 101 w 497"/>
                    <a:gd name="T27" fmla="*/ 23 h 268"/>
                    <a:gd name="T28" fmla="*/ 76 w 497"/>
                    <a:gd name="T29" fmla="*/ 37 h 268"/>
                    <a:gd name="T30" fmla="*/ 17 w 497"/>
                    <a:gd name="T31" fmla="*/ 56 h 268"/>
                    <a:gd name="T32" fmla="*/ 37 w 497"/>
                    <a:gd name="T33" fmla="*/ 64 h 268"/>
                    <a:gd name="T34" fmla="*/ 10 w 497"/>
                    <a:gd name="T35" fmla="*/ 68 h 268"/>
                    <a:gd name="T36" fmla="*/ 29 w 497"/>
                    <a:gd name="T37" fmla="*/ 74 h 268"/>
                    <a:gd name="T38" fmla="*/ 43 w 497"/>
                    <a:gd name="T39" fmla="*/ 74 h 268"/>
                    <a:gd name="T40" fmla="*/ 66 w 497"/>
                    <a:gd name="T41" fmla="*/ 72 h 268"/>
                    <a:gd name="T42" fmla="*/ 93 w 497"/>
                    <a:gd name="T43" fmla="*/ 83 h 268"/>
                    <a:gd name="T44" fmla="*/ 101 w 497"/>
                    <a:gd name="T45" fmla="*/ 105 h 268"/>
                    <a:gd name="T46" fmla="*/ 91 w 497"/>
                    <a:gd name="T47" fmla="*/ 126 h 268"/>
                    <a:gd name="T48" fmla="*/ 113 w 497"/>
                    <a:gd name="T49" fmla="*/ 120 h 268"/>
                    <a:gd name="T50" fmla="*/ 122 w 497"/>
                    <a:gd name="T51" fmla="*/ 130 h 268"/>
                    <a:gd name="T52" fmla="*/ 93 w 497"/>
                    <a:gd name="T53" fmla="*/ 132 h 268"/>
                    <a:gd name="T54" fmla="*/ 122 w 497"/>
                    <a:gd name="T55" fmla="*/ 142 h 268"/>
                    <a:gd name="T56" fmla="*/ 101 w 497"/>
                    <a:gd name="T57" fmla="*/ 163 h 268"/>
                    <a:gd name="T58" fmla="*/ 87 w 497"/>
                    <a:gd name="T59" fmla="*/ 167 h 268"/>
                    <a:gd name="T60" fmla="*/ 78 w 497"/>
                    <a:gd name="T61" fmla="*/ 173 h 268"/>
                    <a:gd name="T62" fmla="*/ 68 w 497"/>
                    <a:gd name="T63" fmla="*/ 190 h 268"/>
                    <a:gd name="T64" fmla="*/ 85 w 497"/>
                    <a:gd name="T65" fmla="*/ 194 h 268"/>
                    <a:gd name="T66" fmla="*/ 87 w 497"/>
                    <a:gd name="T67" fmla="*/ 208 h 268"/>
                    <a:gd name="T68" fmla="*/ 76 w 497"/>
                    <a:gd name="T69" fmla="*/ 225 h 268"/>
                    <a:gd name="T70" fmla="*/ 91 w 497"/>
                    <a:gd name="T71" fmla="*/ 254 h 268"/>
                    <a:gd name="T72" fmla="*/ 126 w 497"/>
                    <a:gd name="T73" fmla="*/ 262 h 268"/>
                    <a:gd name="T74" fmla="*/ 157 w 497"/>
                    <a:gd name="T75" fmla="*/ 233 h 268"/>
                    <a:gd name="T76" fmla="*/ 171 w 497"/>
                    <a:gd name="T77" fmla="*/ 215 h 268"/>
                    <a:gd name="T78" fmla="*/ 192 w 497"/>
                    <a:gd name="T79" fmla="*/ 198 h 268"/>
                    <a:gd name="T80" fmla="*/ 219 w 497"/>
                    <a:gd name="T81" fmla="*/ 190 h 268"/>
                    <a:gd name="T82" fmla="*/ 270 w 497"/>
                    <a:gd name="T83" fmla="*/ 169 h 268"/>
                    <a:gd name="T84" fmla="*/ 318 w 497"/>
                    <a:gd name="T85" fmla="*/ 161 h 268"/>
                    <a:gd name="T86" fmla="*/ 361 w 497"/>
                    <a:gd name="T87" fmla="*/ 147 h 268"/>
                    <a:gd name="T88" fmla="*/ 318 w 497"/>
                    <a:gd name="T89" fmla="*/ 142 h 268"/>
                    <a:gd name="T90" fmla="*/ 330 w 497"/>
                    <a:gd name="T91" fmla="*/ 130 h 268"/>
                    <a:gd name="T92" fmla="*/ 332 w 497"/>
                    <a:gd name="T93" fmla="*/ 120 h 268"/>
                    <a:gd name="T94" fmla="*/ 373 w 497"/>
                    <a:gd name="T95" fmla="*/ 134 h 268"/>
                    <a:gd name="T96" fmla="*/ 380 w 497"/>
                    <a:gd name="T97" fmla="*/ 124 h 268"/>
                    <a:gd name="T98" fmla="*/ 361 w 497"/>
                    <a:gd name="T99" fmla="*/ 114 h 268"/>
                    <a:gd name="T100" fmla="*/ 340 w 497"/>
                    <a:gd name="T101" fmla="*/ 107 h 268"/>
                    <a:gd name="T102" fmla="*/ 386 w 497"/>
                    <a:gd name="T103" fmla="*/ 101 h 268"/>
                    <a:gd name="T104" fmla="*/ 392 w 497"/>
                    <a:gd name="T105" fmla="*/ 97 h 268"/>
                    <a:gd name="T106" fmla="*/ 408 w 497"/>
                    <a:gd name="T107" fmla="*/ 89 h 268"/>
                    <a:gd name="T108" fmla="*/ 410 w 497"/>
                    <a:gd name="T109" fmla="*/ 83 h 268"/>
                    <a:gd name="T110" fmla="*/ 404 w 497"/>
                    <a:gd name="T111" fmla="*/ 72 h 268"/>
                    <a:gd name="T112" fmla="*/ 429 w 497"/>
                    <a:gd name="T113" fmla="*/ 64 h 268"/>
                    <a:gd name="T114" fmla="*/ 429 w 497"/>
                    <a:gd name="T115" fmla="*/ 58 h 268"/>
                    <a:gd name="T116" fmla="*/ 427 w 497"/>
                    <a:gd name="T117" fmla="*/ 43 h 268"/>
                    <a:gd name="T118" fmla="*/ 431 w 497"/>
                    <a:gd name="T119" fmla="*/ 33 h 268"/>
                    <a:gd name="T120" fmla="*/ 427 w 497"/>
                    <a:gd name="T121" fmla="*/ 27 h 26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97"/>
                    <a:gd name="T184" fmla="*/ 0 h 268"/>
                    <a:gd name="T185" fmla="*/ 497 w 497"/>
                    <a:gd name="T186" fmla="*/ 268 h 26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97" h="268">
                      <a:moveTo>
                        <a:pt x="481" y="23"/>
                      </a:moveTo>
                      <a:lnTo>
                        <a:pt x="485" y="21"/>
                      </a:lnTo>
                      <a:lnTo>
                        <a:pt x="493" y="19"/>
                      </a:lnTo>
                      <a:lnTo>
                        <a:pt x="497" y="19"/>
                      </a:lnTo>
                      <a:lnTo>
                        <a:pt x="491" y="17"/>
                      </a:lnTo>
                      <a:lnTo>
                        <a:pt x="485" y="17"/>
                      </a:lnTo>
                      <a:lnTo>
                        <a:pt x="476" y="15"/>
                      </a:lnTo>
                      <a:lnTo>
                        <a:pt x="472" y="15"/>
                      </a:lnTo>
                      <a:lnTo>
                        <a:pt x="464" y="15"/>
                      </a:lnTo>
                      <a:lnTo>
                        <a:pt x="458" y="17"/>
                      </a:lnTo>
                      <a:lnTo>
                        <a:pt x="452" y="19"/>
                      </a:lnTo>
                      <a:lnTo>
                        <a:pt x="450" y="19"/>
                      </a:lnTo>
                      <a:lnTo>
                        <a:pt x="441" y="19"/>
                      </a:lnTo>
                      <a:lnTo>
                        <a:pt x="433" y="19"/>
                      </a:lnTo>
                      <a:lnTo>
                        <a:pt x="431" y="17"/>
                      </a:lnTo>
                      <a:lnTo>
                        <a:pt x="427" y="19"/>
                      </a:lnTo>
                      <a:lnTo>
                        <a:pt x="417" y="23"/>
                      </a:lnTo>
                      <a:lnTo>
                        <a:pt x="413" y="23"/>
                      </a:lnTo>
                      <a:lnTo>
                        <a:pt x="408" y="25"/>
                      </a:lnTo>
                      <a:lnTo>
                        <a:pt x="404" y="27"/>
                      </a:lnTo>
                      <a:lnTo>
                        <a:pt x="400" y="27"/>
                      </a:lnTo>
                      <a:lnTo>
                        <a:pt x="394" y="29"/>
                      </a:lnTo>
                      <a:lnTo>
                        <a:pt x="402" y="25"/>
                      </a:lnTo>
                      <a:lnTo>
                        <a:pt x="404" y="23"/>
                      </a:lnTo>
                      <a:lnTo>
                        <a:pt x="417" y="19"/>
                      </a:lnTo>
                      <a:lnTo>
                        <a:pt x="419" y="17"/>
                      </a:lnTo>
                      <a:lnTo>
                        <a:pt x="415" y="15"/>
                      </a:lnTo>
                      <a:lnTo>
                        <a:pt x="402" y="15"/>
                      </a:lnTo>
                      <a:lnTo>
                        <a:pt x="400" y="17"/>
                      </a:lnTo>
                      <a:lnTo>
                        <a:pt x="390" y="19"/>
                      </a:lnTo>
                      <a:lnTo>
                        <a:pt x="380" y="21"/>
                      </a:lnTo>
                      <a:lnTo>
                        <a:pt x="377" y="19"/>
                      </a:lnTo>
                      <a:lnTo>
                        <a:pt x="382" y="17"/>
                      </a:lnTo>
                      <a:lnTo>
                        <a:pt x="392" y="15"/>
                      </a:lnTo>
                      <a:lnTo>
                        <a:pt x="384" y="15"/>
                      </a:lnTo>
                      <a:lnTo>
                        <a:pt x="363" y="15"/>
                      </a:lnTo>
                      <a:lnTo>
                        <a:pt x="361" y="17"/>
                      </a:lnTo>
                      <a:lnTo>
                        <a:pt x="357" y="15"/>
                      </a:lnTo>
                      <a:lnTo>
                        <a:pt x="351" y="17"/>
                      </a:lnTo>
                      <a:lnTo>
                        <a:pt x="338" y="19"/>
                      </a:lnTo>
                      <a:lnTo>
                        <a:pt x="334" y="19"/>
                      </a:lnTo>
                      <a:lnTo>
                        <a:pt x="334" y="17"/>
                      </a:lnTo>
                      <a:lnTo>
                        <a:pt x="347" y="13"/>
                      </a:lnTo>
                      <a:lnTo>
                        <a:pt x="351" y="10"/>
                      </a:lnTo>
                      <a:lnTo>
                        <a:pt x="355" y="13"/>
                      </a:lnTo>
                      <a:lnTo>
                        <a:pt x="363" y="13"/>
                      </a:lnTo>
                      <a:lnTo>
                        <a:pt x="375" y="13"/>
                      </a:lnTo>
                      <a:lnTo>
                        <a:pt x="390" y="13"/>
                      </a:lnTo>
                      <a:lnTo>
                        <a:pt x="400" y="13"/>
                      </a:lnTo>
                      <a:lnTo>
                        <a:pt x="410" y="13"/>
                      </a:lnTo>
                      <a:lnTo>
                        <a:pt x="417" y="13"/>
                      </a:lnTo>
                      <a:lnTo>
                        <a:pt x="419" y="10"/>
                      </a:lnTo>
                      <a:lnTo>
                        <a:pt x="427" y="10"/>
                      </a:lnTo>
                      <a:lnTo>
                        <a:pt x="427" y="8"/>
                      </a:lnTo>
                      <a:lnTo>
                        <a:pt x="419" y="6"/>
                      </a:lnTo>
                      <a:lnTo>
                        <a:pt x="410" y="6"/>
                      </a:lnTo>
                      <a:lnTo>
                        <a:pt x="408" y="8"/>
                      </a:lnTo>
                      <a:lnTo>
                        <a:pt x="404" y="6"/>
                      </a:lnTo>
                      <a:lnTo>
                        <a:pt x="396" y="8"/>
                      </a:lnTo>
                      <a:lnTo>
                        <a:pt x="402" y="4"/>
                      </a:lnTo>
                      <a:lnTo>
                        <a:pt x="400" y="2"/>
                      </a:lnTo>
                      <a:lnTo>
                        <a:pt x="394" y="4"/>
                      </a:lnTo>
                      <a:lnTo>
                        <a:pt x="382" y="6"/>
                      </a:lnTo>
                      <a:lnTo>
                        <a:pt x="375" y="6"/>
                      </a:lnTo>
                      <a:lnTo>
                        <a:pt x="365" y="6"/>
                      </a:lnTo>
                      <a:lnTo>
                        <a:pt x="355" y="6"/>
                      </a:lnTo>
                      <a:lnTo>
                        <a:pt x="344" y="6"/>
                      </a:lnTo>
                      <a:lnTo>
                        <a:pt x="340" y="8"/>
                      </a:lnTo>
                      <a:lnTo>
                        <a:pt x="330" y="8"/>
                      </a:lnTo>
                      <a:lnTo>
                        <a:pt x="328" y="8"/>
                      </a:lnTo>
                      <a:lnTo>
                        <a:pt x="318" y="8"/>
                      </a:lnTo>
                      <a:lnTo>
                        <a:pt x="322" y="6"/>
                      </a:lnTo>
                      <a:lnTo>
                        <a:pt x="332" y="4"/>
                      </a:lnTo>
                      <a:lnTo>
                        <a:pt x="336" y="4"/>
                      </a:lnTo>
                      <a:lnTo>
                        <a:pt x="342" y="4"/>
                      </a:lnTo>
                      <a:lnTo>
                        <a:pt x="353" y="4"/>
                      </a:lnTo>
                      <a:lnTo>
                        <a:pt x="361" y="4"/>
                      </a:lnTo>
                      <a:lnTo>
                        <a:pt x="371" y="4"/>
                      </a:lnTo>
                      <a:lnTo>
                        <a:pt x="382" y="2"/>
                      </a:lnTo>
                      <a:lnTo>
                        <a:pt x="377" y="2"/>
                      </a:lnTo>
                      <a:lnTo>
                        <a:pt x="369" y="2"/>
                      </a:lnTo>
                      <a:lnTo>
                        <a:pt x="363" y="2"/>
                      </a:lnTo>
                      <a:lnTo>
                        <a:pt x="342" y="0"/>
                      </a:lnTo>
                      <a:lnTo>
                        <a:pt x="332" y="2"/>
                      </a:lnTo>
                      <a:lnTo>
                        <a:pt x="328" y="0"/>
                      </a:lnTo>
                      <a:lnTo>
                        <a:pt x="311" y="2"/>
                      </a:lnTo>
                      <a:lnTo>
                        <a:pt x="303" y="2"/>
                      </a:lnTo>
                      <a:lnTo>
                        <a:pt x="301" y="2"/>
                      </a:lnTo>
                      <a:lnTo>
                        <a:pt x="297" y="2"/>
                      </a:lnTo>
                      <a:lnTo>
                        <a:pt x="303" y="6"/>
                      </a:lnTo>
                      <a:lnTo>
                        <a:pt x="297" y="6"/>
                      </a:lnTo>
                      <a:lnTo>
                        <a:pt x="295" y="6"/>
                      </a:lnTo>
                      <a:lnTo>
                        <a:pt x="295" y="8"/>
                      </a:lnTo>
                      <a:lnTo>
                        <a:pt x="291" y="6"/>
                      </a:lnTo>
                      <a:lnTo>
                        <a:pt x="283" y="6"/>
                      </a:lnTo>
                      <a:lnTo>
                        <a:pt x="274" y="4"/>
                      </a:lnTo>
                      <a:lnTo>
                        <a:pt x="266" y="4"/>
                      </a:lnTo>
                      <a:lnTo>
                        <a:pt x="264" y="6"/>
                      </a:lnTo>
                      <a:lnTo>
                        <a:pt x="262" y="6"/>
                      </a:lnTo>
                      <a:lnTo>
                        <a:pt x="256" y="4"/>
                      </a:lnTo>
                      <a:lnTo>
                        <a:pt x="254" y="4"/>
                      </a:lnTo>
                      <a:lnTo>
                        <a:pt x="254" y="8"/>
                      </a:lnTo>
                      <a:lnTo>
                        <a:pt x="260" y="8"/>
                      </a:lnTo>
                      <a:lnTo>
                        <a:pt x="268" y="8"/>
                      </a:lnTo>
                      <a:lnTo>
                        <a:pt x="276" y="8"/>
                      </a:lnTo>
                      <a:lnTo>
                        <a:pt x="283" y="10"/>
                      </a:lnTo>
                      <a:lnTo>
                        <a:pt x="283" y="13"/>
                      </a:lnTo>
                      <a:lnTo>
                        <a:pt x="270" y="10"/>
                      </a:lnTo>
                      <a:lnTo>
                        <a:pt x="268" y="10"/>
                      </a:lnTo>
                      <a:lnTo>
                        <a:pt x="254" y="8"/>
                      </a:lnTo>
                      <a:lnTo>
                        <a:pt x="252" y="10"/>
                      </a:lnTo>
                      <a:lnTo>
                        <a:pt x="258" y="13"/>
                      </a:lnTo>
                      <a:lnTo>
                        <a:pt x="254" y="13"/>
                      </a:lnTo>
                      <a:lnTo>
                        <a:pt x="245" y="10"/>
                      </a:lnTo>
                      <a:lnTo>
                        <a:pt x="235" y="8"/>
                      </a:lnTo>
                      <a:lnTo>
                        <a:pt x="233" y="10"/>
                      </a:lnTo>
                      <a:lnTo>
                        <a:pt x="243" y="13"/>
                      </a:lnTo>
                      <a:lnTo>
                        <a:pt x="248" y="17"/>
                      </a:lnTo>
                      <a:lnTo>
                        <a:pt x="243" y="17"/>
                      </a:lnTo>
                      <a:lnTo>
                        <a:pt x="239" y="15"/>
                      </a:lnTo>
                      <a:lnTo>
                        <a:pt x="237" y="13"/>
                      </a:lnTo>
                      <a:lnTo>
                        <a:pt x="231" y="13"/>
                      </a:lnTo>
                      <a:lnTo>
                        <a:pt x="223" y="10"/>
                      </a:lnTo>
                      <a:lnTo>
                        <a:pt x="219" y="13"/>
                      </a:lnTo>
                      <a:lnTo>
                        <a:pt x="212" y="10"/>
                      </a:lnTo>
                      <a:lnTo>
                        <a:pt x="204" y="10"/>
                      </a:lnTo>
                      <a:lnTo>
                        <a:pt x="204" y="13"/>
                      </a:lnTo>
                      <a:lnTo>
                        <a:pt x="210" y="17"/>
                      </a:lnTo>
                      <a:lnTo>
                        <a:pt x="204" y="17"/>
                      </a:lnTo>
                      <a:lnTo>
                        <a:pt x="200" y="17"/>
                      </a:lnTo>
                      <a:lnTo>
                        <a:pt x="194" y="15"/>
                      </a:lnTo>
                      <a:lnTo>
                        <a:pt x="188" y="13"/>
                      </a:lnTo>
                      <a:lnTo>
                        <a:pt x="186" y="15"/>
                      </a:lnTo>
                      <a:lnTo>
                        <a:pt x="179" y="19"/>
                      </a:lnTo>
                      <a:lnTo>
                        <a:pt x="182" y="15"/>
                      </a:lnTo>
                      <a:lnTo>
                        <a:pt x="184" y="13"/>
                      </a:lnTo>
                      <a:lnTo>
                        <a:pt x="173" y="10"/>
                      </a:lnTo>
                      <a:lnTo>
                        <a:pt x="157" y="13"/>
                      </a:lnTo>
                      <a:lnTo>
                        <a:pt x="140" y="15"/>
                      </a:lnTo>
                      <a:lnTo>
                        <a:pt x="138" y="15"/>
                      </a:lnTo>
                      <a:lnTo>
                        <a:pt x="153" y="19"/>
                      </a:lnTo>
                      <a:lnTo>
                        <a:pt x="155" y="21"/>
                      </a:lnTo>
                      <a:lnTo>
                        <a:pt x="151" y="21"/>
                      </a:lnTo>
                      <a:lnTo>
                        <a:pt x="138" y="17"/>
                      </a:lnTo>
                      <a:lnTo>
                        <a:pt x="136" y="15"/>
                      </a:lnTo>
                      <a:lnTo>
                        <a:pt x="124" y="17"/>
                      </a:lnTo>
                      <a:lnTo>
                        <a:pt x="124" y="19"/>
                      </a:lnTo>
                      <a:lnTo>
                        <a:pt x="118" y="23"/>
                      </a:lnTo>
                      <a:lnTo>
                        <a:pt x="105" y="21"/>
                      </a:lnTo>
                      <a:lnTo>
                        <a:pt x="103" y="27"/>
                      </a:lnTo>
                      <a:lnTo>
                        <a:pt x="101" y="23"/>
                      </a:lnTo>
                      <a:lnTo>
                        <a:pt x="93" y="23"/>
                      </a:lnTo>
                      <a:lnTo>
                        <a:pt x="87" y="27"/>
                      </a:lnTo>
                      <a:lnTo>
                        <a:pt x="72" y="27"/>
                      </a:lnTo>
                      <a:lnTo>
                        <a:pt x="64" y="31"/>
                      </a:lnTo>
                      <a:lnTo>
                        <a:pt x="68" y="33"/>
                      </a:lnTo>
                      <a:lnTo>
                        <a:pt x="76" y="33"/>
                      </a:lnTo>
                      <a:lnTo>
                        <a:pt x="80" y="31"/>
                      </a:lnTo>
                      <a:lnTo>
                        <a:pt x="91" y="31"/>
                      </a:lnTo>
                      <a:lnTo>
                        <a:pt x="87" y="33"/>
                      </a:lnTo>
                      <a:lnTo>
                        <a:pt x="78" y="33"/>
                      </a:lnTo>
                      <a:lnTo>
                        <a:pt x="76" y="37"/>
                      </a:lnTo>
                      <a:lnTo>
                        <a:pt x="68" y="39"/>
                      </a:lnTo>
                      <a:lnTo>
                        <a:pt x="60" y="41"/>
                      </a:lnTo>
                      <a:lnTo>
                        <a:pt x="52" y="41"/>
                      </a:lnTo>
                      <a:lnTo>
                        <a:pt x="35" y="43"/>
                      </a:lnTo>
                      <a:lnTo>
                        <a:pt x="35" y="46"/>
                      </a:lnTo>
                      <a:lnTo>
                        <a:pt x="17" y="48"/>
                      </a:lnTo>
                      <a:lnTo>
                        <a:pt x="14" y="48"/>
                      </a:lnTo>
                      <a:lnTo>
                        <a:pt x="2" y="50"/>
                      </a:lnTo>
                      <a:lnTo>
                        <a:pt x="0" y="52"/>
                      </a:lnTo>
                      <a:lnTo>
                        <a:pt x="8" y="56"/>
                      </a:lnTo>
                      <a:lnTo>
                        <a:pt x="17" y="56"/>
                      </a:lnTo>
                      <a:lnTo>
                        <a:pt x="23" y="58"/>
                      </a:lnTo>
                      <a:lnTo>
                        <a:pt x="29" y="58"/>
                      </a:lnTo>
                      <a:lnTo>
                        <a:pt x="37" y="56"/>
                      </a:lnTo>
                      <a:lnTo>
                        <a:pt x="41" y="54"/>
                      </a:lnTo>
                      <a:lnTo>
                        <a:pt x="45" y="56"/>
                      </a:lnTo>
                      <a:lnTo>
                        <a:pt x="47" y="58"/>
                      </a:lnTo>
                      <a:lnTo>
                        <a:pt x="39" y="60"/>
                      </a:lnTo>
                      <a:lnTo>
                        <a:pt x="47" y="60"/>
                      </a:lnTo>
                      <a:lnTo>
                        <a:pt x="45" y="62"/>
                      </a:lnTo>
                      <a:lnTo>
                        <a:pt x="37" y="64"/>
                      </a:lnTo>
                      <a:lnTo>
                        <a:pt x="29" y="62"/>
                      </a:lnTo>
                      <a:lnTo>
                        <a:pt x="23" y="62"/>
                      </a:lnTo>
                      <a:lnTo>
                        <a:pt x="10" y="60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2" y="66"/>
                      </a:lnTo>
                      <a:lnTo>
                        <a:pt x="6" y="66"/>
                      </a:lnTo>
                      <a:lnTo>
                        <a:pt x="10" y="64"/>
                      </a:lnTo>
                      <a:lnTo>
                        <a:pt x="14" y="64"/>
                      </a:lnTo>
                      <a:lnTo>
                        <a:pt x="10" y="66"/>
                      </a:lnTo>
                      <a:lnTo>
                        <a:pt x="10" y="68"/>
                      </a:lnTo>
                      <a:lnTo>
                        <a:pt x="17" y="68"/>
                      </a:lnTo>
                      <a:lnTo>
                        <a:pt x="21" y="68"/>
                      </a:lnTo>
                      <a:lnTo>
                        <a:pt x="14" y="70"/>
                      </a:lnTo>
                      <a:lnTo>
                        <a:pt x="6" y="70"/>
                      </a:lnTo>
                      <a:lnTo>
                        <a:pt x="8" y="70"/>
                      </a:lnTo>
                      <a:lnTo>
                        <a:pt x="12" y="74"/>
                      </a:lnTo>
                      <a:lnTo>
                        <a:pt x="17" y="72"/>
                      </a:lnTo>
                      <a:lnTo>
                        <a:pt x="17" y="74"/>
                      </a:lnTo>
                      <a:lnTo>
                        <a:pt x="31" y="76"/>
                      </a:lnTo>
                      <a:lnTo>
                        <a:pt x="29" y="74"/>
                      </a:lnTo>
                      <a:lnTo>
                        <a:pt x="27" y="74"/>
                      </a:lnTo>
                      <a:lnTo>
                        <a:pt x="27" y="72"/>
                      </a:lnTo>
                      <a:lnTo>
                        <a:pt x="29" y="72"/>
                      </a:lnTo>
                      <a:lnTo>
                        <a:pt x="33" y="72"/>
                      </a:lnTo>
                      <a:lnTo>
                        <a:pt x="35" y="70"/>
                      </a:lnTo>
                      <a:lnTo>
                        <a:pt x="41" y="70"/>
                      </a:lnTo>
                      <a:lnTo>
                        <a:pt x="41" y="72"/>
                      </a:lnTo>
                      <a:lnTo>
                        <a:pt x="35" y="72"/>
                      </a:lnTo>
                      <a:lnTo>
                        <a:pt x="41" y="74"/>
                      </a:lnTo>
                      <a:lnTo>
                        <a:pt x="43" y="74"/>
                      </a:lnTo>
                      <a:lnTo>
                        <a:pt x="45" y="72"/>
                      </a:lnTo>
                      <a:lnTo>
                        <a:pt x="50" y="72"/>
                      </a:lnTo>
                      <a:lnTo>
                        <a:pt x="50" y="70"/>
                      </a:lnTo>
                      <a:lnTo>
                        <a:pt x="52" y="70"/>
                      </a:lnTo>
                      <a:lnTo>
                        <a:pt x="52" y="72"/>
                      </a:lnTo>
                      <a:lnTo>
                        <a:pt x="52" y="74"/>
                      </a:lnTo>
                      <a:lnTo>
                        <a:pt x="56" y="72"/>
                      </a:lnTo>
                      <a:lnTo>
                        <a:pt x="60" y="70"/>
                      </a:lnTo>
                      <a:lnTo>
                        <a:pt x="62" y="70"/>
                      </a:lnTo>
                      <a:lnTo>
                        <a:pt x="62" y="72"/>
                      </a:lnTo>
                      <a:lnTo>
                        <a:pt x="66" y="72"/>
                      </a:lnTo>
                      <a:lnTo>
                        <a:pt x="74" y="74"/>
                      </a:lnTo>
                      <a:lnTo>
                        <a:pt x="78" y="74"/>
                      </a:lnTo>
                      <a:lnTo>
                        <a:pt x="80" y="74"/>
                      </a:lnTo>
                      <a:lnTo>
                        <a:pt x="83" y="74"/>
                      </a:lnTo>
                      <a:lnTo>
                        <a:pt x="83" y="76"/>
                      </a:lnTo>
                      <a:lnTo>
                        <a:pt x="89" y="76"/>
                      </a:lnTo>
                      <a:lnTo>
                        <a:pt x="91" y="76"/>
                      </a:lnTo>
                      <a:lnTo>
                        <a:pt x="95" y="76"/>
                      </a:lnTo>
                      <a:lnTo>
                        <a:pt x="95" y="79"/>
                      </a:lnTo>
                      <a:lnTo>
                        <a:pt x="91" y="81"/>
                      </a:lnTo>
                      <a:lnTo>
                        <a:pt x="93" y="83"/>
                      </a:lnTo>
                      <a:lnTo>
                        <a:pt x="95" y="85"/>
                      </a:lnTo>
                      <a:lnTo>
                        <a:pt x="99" y="85"/>
                      </a:lnTo>
                      <a:lnTo>
                        <a:pt x="99" y="89"/>
                      </a:lnTo>
                      <a:lnTo>
                        <a:pt x="101" y="91"/>
                      </a:lnTo>
                      <a:lnTo>
                        <a:pt x="99" y="93"/>
                      </a:lnTo>
                      <a:lnTo>
                        <a:pt x="101" y="93"/>
                      </a:lnTo>
                      <a:lnTo>
                        <a:pt x="101" y="97"/>
                      </a:lnTo>
                      <a:lnTo>
                        <a:pt x="103" y="97"/>
                      </a:lnTo>
                      <a:lnTo>
                        <a:pt x="99" y="101"/>
                      </a:lnTo>
                      <a:lnTo>
                        <a:pt x="101" y="103"/>
                      </a:lnTo>
                      <a:lnTo>
                        <a:pt x="101" y="105"/>
                      </a:lnTo>
                      <a:lnTo>
                        <a:pt x="103" y="107"/>
                      </a:lnTo>
                      <a:lnTo>
                        <a:pt x="103" y="109"/>
                      </a:lnTo>
                      <a:lnTo>
                        <a:pt x="101" y="112"/>
                      </a:lnTo>
                      <a:lnTo>
                        <a:pt x="103" y="114"/>
                      </a:lnTo>
                      <a:lnTo>
                        <a:pt x="101" y="114"/>
                      </a:lnTo>
                      <a:lnTo>
                        <a:pt x="99" y="118"/>
                      </a:lnTo>
                      <a:lnTo>
                        <a:pt x="95" y="122"/>
                      </a:lnTo>
                      <a:lnTo>
                        <a:pt x="87" y="122"/>
                      </a:lnTo>
                      <a:lnTo>
                        <a:pt x="85" y="124"/>
                      </a:lnTo>
                      <a:lnTo>
                        <a:pt x="87" y="124"/>
                      </a:lnTo>
                      <a:lnTo>
                        <a:pt x="91" y="126"/>
                      </a:lnTo>
                      <a:lnTo>
                        <a:pt x="99" y="126"/>
                      </a:lnTo>
                      <a:lnTo>
                        <a:pt x="101" y="126"/>
                      </a:lnTo>
                      <a:lnTo>
                        <a:pt x="99" y="124"/>
                      </a:lnTo>
                      <a:lnTo>
                        <a:pt x="103" y="122"/>
                      </a:lnTo>
                      <a:lnTo>
                        <a:pt x="107" y="122"/>
                      </a:lnTo>
                      <a:lnTo>
                        <a:pt x="107" y="120"/>
                      </a:lnTo>
                      <a:lnTo>
                        <a:pt x="107" y="116"/>
                      </a:lnTo>
                      <a:lnTo>
                        <a:pt x="109" y="118"/>
                      </a:lnTo>
                      <a:lnTo>
                        <a:pt x="109" y="122"/>
                      </a:lnTo>
                      <a:lnTo>
                        <a:pt x="111" y="122"/>
                      </a:lnTo>
                      <a:lnTo>
                        <a:pt x="113" y="120"/>
                      </a:lnTo>
                      <a:lnTo>
                        <a:pt x="113" y="122"/>
                      </a:lnTo>
                      <a:lnTo>
                        <a:pt x="109" y="126"/>
                      </a:lnTo>
                      <a:lnTo>
                        <a:pt x="111" y="126"/>
                      </a:lnTo>
                      <a:lnTo>
                        <a:pt x="116" y="124"/>
                      </a:lnTo>
                      <a:lnTo>
                        <a:pt x="122" y="122"/>
                      </a:lnTo>
                      <a:lnTo>
                        <a:pt x="120" y="124"/>
                      </a:lnTo>
                      <a:lnTo>
                        <a:pt x="124" y="126"/>
                      </a:lnTo>
                      <a:lnTo>
                        <a:pt x="122" y="126"/>
                      </a:lnTo>
                      <a:lnTo>
                        <a:pt x="116" y="126"/>
                      </a:lnTo>
                      <a:lnTo>
                        <a:pt x="118" y="128"/>
                      </a:lnTo>
                      <a:lnTo>
                        <a:pt x="122" y="130"/>
                      </a:lnTo>
                      <a:lnTo>
                        <a:pt x="120" y="132"/>
                      </a:lnTo>
                      <a:lnTo>
                        <a:pt x="124" y="132"/>
                      </a:lnTo>
                      <a:lnTo>
                        <a:pt x="124" y="134"/>
                      </a:lnTo>
                      <a:lnTo>
                        <a:pt x="120" y="134"/>
                      </a:lnTo>
                      <a:lnTo>
                        <a:pt x="120" y="136"/>
                      </a:lnTo>
                      <a:lnTo>
                        <a:pt x="124" y="136"/>
                      </a:lnTo>
                      <a:lnTo>
                        <a:pt x="124" y="138"/>
                      </a:lnTo>
                      <a:lnTo>
                        <a:pt x="116" y="138"/>
                      </a:lnTo>
                      <a:lnTo>
                        <a:pt x="111" y="136"/>
                      </a:lnTo>
                      <a:lnTo>
                        <a:pt x="105" y="134"/>
                      </a:lnTo>
                      <a:lnTo>
                        <a:pt x="93" y="132"/>
                      </a:lnTo>
                      <a:lnTo>
                        <a:pt x="89" y="134"/>
                      </a:lnTo>
                      <a:lnTo>
                        <a:pt x="89" y="136"/>
                      </a:lnTo>
                      <a:lnTo>
                        <a:pt x="95" y="138"/>
                      </a:lnTo>
                      <a:lnTo>
                        <a:pt x="101" y="140"/>
                      </a:lnTo>
                      <a:lnTo>
                        <a:pt x="107" y="142"/>
                      </a:lnTo>
                      <a:lnTo>
                        <a:pt x="111" y="142"/>
                      </a:lnTo>
                      <a:lnTo>
                        <a:pt x="113" y="142"/>
                      </a:lnTo>
                      <a:lnTo>
                        <a:pt x="118" y="140"/>
                      </a:lnTo>
                      <a:lnTo>
                        <a:pt x="118" y="142"/>
                      </a:lnTo>
                      <a:lnTo>
                        <a:pt x="122" y="142"/>
                      </a:lnTo>
                      <a:lnTo>
                        <a:pt x="120" y="145"/>
                      </a:lnTo>
                      <a:lnTo>
                        <a:pt x="120" y="147"/>
                      </a:lnTo>
                      <a:lnTo>
                        <a:pt x="118" y="149"/>
                      </a:lnTo>
                      <a:lnTo>
                        <a:pt x="113" y="149"/>
                      </a:lnTo>
                      <a:lnTo>
                        <a:pt x="109" y="153"/>
                      </a:lnTo>
                      <a:lnTo>
                        <a:pt x="109" y="157"/>
                      </a:lnTo>
                      <a:lnTo>
                        <a:pt x="111" y="157"/>
                      </a:lnTo>
                      <a:lnTo>
                        <a:pt x="109" y="159"/>
                      </a:lnTo>
                      <a:lnTo>
                        <a:pt x="107" y="161"/>
                      </a:lnTo>
                      <a:lnTo>
                        <a:pt x="101" y="163"/>
                      </a:lnTo>
                      <a:lnTo>
                        <a:pt x="97" y="161"/>
                      </a:lnTo>
                      <a:lnTo>
                        <a:pt x="89" y="161"/>
                      </a:lnTo>
                      <a:lnTo>
                        <a:pt x="85" y="165"/>
                      </a:lnTo>
                      <a:lnTo>
                        <a:pt x="89" y="165"/>
                      </a:lnTo>
                      <a:lnTo>
                        <a:pt x="97" y="165"/>
                      </a:lnTo>
                      <a:lnTo>
                        <a:pt x="103" y="165"/>
                      </a:lnTo>
                      <a:lnTo>
                        <a:pt x="107" y="169"/>
                      </a:lnTo>
                      <a:lnTo>
                        <a:pt x="101" y="169"/>
                      </a:lnTo>
                      <a:lnTo>
                        <a:pt x="95" y="167"/>
                      </a:lnTo>
                      <a:lnTo>
                        <a:pt x="87" y="167"/>
                      </a:lnTo>
                      <a:lnTo>
                        <a:pt x="76" y="169"/>
                      </a:lnTo>
                      <a:lnTo>
                        <a:pt x="76" y="171"/>
                      </a:lnTo>
                      <a:lnTo>
                        <a:pt x="89" y="169"/>
                      </a:lnTo>
                      <a:lnTo>
                        <a:pt x="97" y="171"/>
                      </a:lnTo>
                      <a:lnTo>
                        <a:pt x="101" y="171"/>
                      </a:lnTo>
                      <a:lnTo>
                        <a:pt x="105" y="173"/>
                      </a:lnTo>
                      <a:lnTo>
                        <a:pt x="97" y="171"/>
                      </a:lnTo>
                      <a:lnTo>
                        <a:pt x="93" y="173"/>
                      </a:lnTo>
                      <a:lnTo>
                        <a:pt x="89" y="171"/>
                      </a:lnTo>
                      <a:lnTo>
                        <a:pt x="78" y="173"/>
                      </a:lnTo>
                      <a:lnTo>
                        <a:pt x="72" y="175"/>
                      </a:lnTo>
                      <a:lnTo>
                        <a:pt x="72" y="178"/>
                      </a:lnTo>
                      <a:lnTo>
                        <a:pt x="89" y="175"/>
                      </a:lnTo>
                      <a:lnTo>
                        <a:pt x="74" y="180"/>
                      </a:lnTo>
                      <a:lnTo>
                        <a:pt x="83" y="180"/>
                      </a:lnTo>
                      <a:lnTo>
                        <a:pt x="83" y="182"/>
                      </a:lnTo>
                      <a:lnTo>
                        <a:pt x="74" y="186"/>
                      </a:lnTo>
                      <a:lnTo>
                        <a:pt x="68" y="186"/>
                      </a:lnTo>
                      <a:lnTo>
                        <a:pt x="66" y="188"/>
                      </a:lnTo>
                      <a:lnTo>
                        <a:pt x="68" y="190"/>
                      </a:lnTo>
                      <a:lnTo>
                        <a:pt x="87" y="184"/>
                      </a:lnTo>
                      <a:lnTo>
                        <a:pt x="97" y="180"/>
                      </a:lnTo>
                      <a:lnTo>
                        <a:pt x="101" y="180"/>
                      </a:lnTo>
                      <a:lnTo>
                        <a:pt x="101" y="182"/>
                      </a:lnTo>
                      <a:lnTo>
                        <a:pt x="89" y="186"/>
                      </a:lnTo>
                      <a:lnTo>
                        <a:pt x="70" y="192"/>
                      </a:lnTo>
                      <a:lnTo>
                        <a:pt x="78" y="192"/>
                      </a:lnTo>
                      <a:lnTo>
                        <a:pt x="70" y="194"/>
                      </a:lnTo>
                      <a:lnTo>
                        <a:pt x="72" y="196"/>
                      </a:lnTo>
                      <a:lnTo>
                        <a:pt x="76" y="198"/>
                      </a:lnTo>
                      <a:lnTo>
                        <a:pt x="85" y="194"/>
                      </a:lnTo>
                      <a:lnTo>
                        <a:pt x="93" y="198"/>
                      </a:lnTo>
                      <a:lnTo>
                        <a:pt x="85" y="196"/>
                      </a:lnTo>
                      <a:lnTo>
                        <a:pt x="76" y="200"/>
                      </a:lnTo>
                      <a:lnTo>
                        <a:pt x="76" y="204"/>
                      </a:lnTo>
                      <a:lnTo>
                        <a:pt x="74" y="204"/>
                      </a:lnTo>
                      <a:lnTo>
                        <a:pt x="70" y="213"/>
                      </a:lnTo>
                      <a:lnTo>
                        <a:pt x="76" y="211"/>
                      </a:lnTo>
                      <a:lnTo>
                        <a:pt x="83" y="206"/>
                      </a:lnTo>
                      <a:lnTo>
                        <a:pt x="89" y="206"/>
                      </a:lnTo>
                      <a:lnTo>
                        <a:pt x="93" y="213"/>
                      </a:lnTo>
                      <a:lnTo>
                        <a:pt x="87" y="208"/>
                      </a:lnTo>
                      <a:lnTo>
                        <a:pt x="83" y="213"/>
                      </a:lnTo>
                      <a:lnTo>
                        <a:pt x="74" y="215"/>
                      </a:lnTo>
                      <a:lnTo>
                        <a:pt x="83" y="217"/>
                      </a:lnTo>
                      <a:lnTo>
                        <a:pt x="87" y="215"/>
                      </a:lnTo>
                      <a:lnTo>
                        <a:pt x="89" y="217"/>
                      </a:lnTo>
                      <a:lnTo>
                        <a:pt x="87" y="217"/>
                      </a:lnTo>
                      <a:lnTo>
                        <a:pt x="76" y="217"/>
                      </a:lnTo>
                      <a:lnTo>
                        <a:pt x="72" y="221"/>
                      </a:lnTo>
                      <a:lnTo>
                        <a:pt x="76" y="223"/>
                      </a:lnTo>
                      <a:lnTo>
                        <a:pt x="74" y="225"/>
                      </a:lnTo>
                      <a:lnTo>
                        <a:pt x="76" y="225"/>
                      </a:lnTo>
                      <a:lnTo>
                        <a:pt x="74" y="229"/>
                      </a:lnTo>
                      <a:lnTo>
                        <a:pt x="80" y="229"/>
                      </a:lnTo>
                      <a:lnTo>
                        <a:pt x="76" y="235"/>
                      </a:lnTo>
                      <a:lnTo>
                        <a:pt x="78" y="239"/>
                      </a:lnTo>
                      <a:lnTo>
                        <a:pt x="80" y="239"/>
                      </a:lnTo>
                      <a:lnTo>
                        <a:pt x="83" y="244"/>
                      </a:lnTo>
                      <a:lnTo>
                        <a:pt x="80" y="246"/>
                      </a:lnTo>
                      <a:lnTo>
                        <a:pt x="80" y="248"/>
                      </a:lnTo>
                      <a:lnTo>
                        <a:pt x="87" y="248"/>
                      </a:lnTo>
                      <a:lnTo>
                        <a:pt x="87" y="252"/>
                      </a:lnTo>
                      <a:lnTo>
                        <a:pt x="91" y="254"/>
                      </a:lnTo>
                      <a:lnTo>
                        <a:pt x="91" y="256"/>
                      </a:lnTo>
                      <a:lnTo>
                        <a:pt x="97" y="258"/>
                      </a:lnTo>
                      <a:lnTo>
                        <a:pt x="101" y="260"/>
                      </a:lnTo>
                      <a:lnTo>
                        <a:pt x="103" y="258"/>
                      </a:lnTo>
                      <a:lnTo>
                        <a:pt x="113" y="254"/>
                      </a:lnTo>
                      <a:lnTo>
                        <a:pt x="111" y="258"/>
                      </a:lnTo>
                      <a:lnTo>
                        <a:pt x="113" y="260"/>
                      </a:lnTo>
                      <a:lnTo>
                        <a:pt x="120" y="260"/>
                      </a:lnTo>
                      <a:lnTo>
                        <a:pt x="118" y="266"/>
                      </a:lnTo>
                      <a:lnTo>
                        <a:pt x="122" y="268"/>
                      </a:lnTo>
                      <a:lnTo>
                        <a:pt x="126" y="262"/>
                      </a:lnTo>
                      <a:lnTo>
                        <a:pt x="132" y="264"/>
                      </a:lnTo>
                      <a:lnTo>
                        <a:pt x="136" y="260"/>
                      </a:lnTo>
                      <a:lnTo>
                        <a:pt x="134" y="258"/>
                      </a:lnTo>
                      <a:lnTo>
                        <a:pt x="140" y="256"/>
                      </a:lnTo>
                      <a:lnTo>
                        <a:pt x="138" y="254"/>
                      </a:lnTo>
                      <a:lnTo>
                        <a:pt x="144" y="252"/>
                      </a:lnTo>
                      <a:lnTo>
                        <a:pt x="144" y="250"/>
                      </a:lnTo>
                      <a:lnTo>
                        <a:pt x="151" y="244"/>
                      </a:lnTo>
                      <a:lnTo>
                        <a:pt x="151" y="237"/>
                      </a:lnTo>
                      <a:lnTo>
                        <a:pt x="151" y="235"/>
                      </a:lnTo>
                      <a:lnTo>
                        <a:pt x="157" y="233"/>
                      </a:lnTo>
                      <a:lnTo>
                        <a:pt x="163" y="231"/>
                      </a:lnTo>
                      <a:lnTo>
                        <a:pt x="161" y="229"/>
                      </a:lnTo>
                      <a:lnTo>
                        <a:pt x="165" y="229"/>
                      </a:lnTo>
                      <a:lnTo>
                        <a:pt x="165" y="225"/>
                      </a:lnTo>
                      <a:lnTo>
                        <a:pt x="173" y="225"/>
                      </a:lnTo>
                      <a:lnTo>
                        <a:pt x="171" y="223"/>
                      </a:lnTo>
                      <a:lnTo>
                        <a:pt x="169" y="221"/>
                      </a:lnTo>
                      <a:lnTo>
                        <a:pt x="177" y="221"/>
                      </a:lnTo>
                      <a:lnTo>
                        <a:pt x="179" y="217"/>
                      </a:lnTo>
                      <a:lnTo>
                        <a:pt x="173" y="215"/>
                      </a:lnTo>
                      <a:lnTo>
                        <a:pt x="171" y="215"/>
                      </a:lnTo>
                      <a:lnTo>
                        <a:pt x="171" y="213"/>
                      </a:lnTo>
                      <a:lnTo>
                        <a:pt x="182" y="211"/>
                      </a:lnTo>
                      <a:lnTo>
                        <a:pt x="184" y="211"/>
                      </a:lnTo>
                      <a:lnTo>
                        <a:pt x="182" y="206"/>
                      </a:lnTo>
                      <a:lnTo>
                        <a:pt x="179" y="206"/>
                      </a:lnTo>
                      <a:lnTo>
                        <a:pt x="182" y="208"/>
                      </a:lnTo>
                      <a:lnTo>
                        <a:pt x="177" y="206"/>
                      </a:lnTo>
                      <a:lnTo>
                        <a:pt x="177" y="202"/>
                      </a:lnTo>
                      <a:lnTo>
                        <a:pt x="188" y="202"/>
                      </a:lnTo>
                      <a:lnTo>
                        <a:pt x="194" y="200"/>
                      </a:lnTo>
                      <a:lnTo>
                        <a:pt x="192" y="198"/>
                      </a:lnTo>
                      <a:lnTo>
                        <a:pt x="188" y="198"/>
                      </a:lnTo>
                      <a:lnTo>
                        <a:pt x="198" y="196"/>
                      </a:lnTo>
                      <a:lnTo>
                        <a:pt x="200" y="196"/>
                      </a:lnTo>
                      <a:lnTo>
                        <a:pt x="208" y="196"/>
                      </a:lnTo>
                      <a:lnTo>
                        <a:pt x="208" y="194"/>
                      </a:lnTo>
                      <a:lnTo>
                        <a:pt x="210" y="192"/>
                      </a:lnTo>
                      <a:lnTo>
                        <a:pt x="215" y="190"/>
                      </a:lnTo>
                      <a:lnTo>
                        <a:pt x="217" y="186"/>
                      </a:lnTo>
                      <a:lnTo>
                        <a:pt x="223" y="188"/>
                      </a:lnTo>
                      <a:lnTo>
                        <a:pt x="219" y="190"/>
                      </a:lnTo>
                      <a:lnTo>
                        <a:pt x="223" y="192"/>
                      </a:lnTo>
                      <a:lnTo>
                        <a:pt x="227" y="190"/>
                      </a:lnTo>
                      <a:lnTo>
                        <a:pt x="231" y="192"/>
                      </a:lnTo>
                      <a:lnTo>
                        <a:pt x="233" y="190"/>
                      </a:lnTo>
                      <a:lnTo>
                        <a:pt x="235" y="188"/>
                      </a:lnTo>
                      <a:lnTo>
                        <a:pt x="243" y="188"/>
                      </a:lnTo>
                      <a:lnTo>
                        <a:pt x="248" y="184"/>
                      </a:lnTo>
                      <a:lnTo>
                        <a:pt x="254" y="184"/>
                      </a:lnTo>
                      <a:lnTo>
                        <a:pt x="258" y="180"/>
                      </a:lnTo>
                      <a:lnTo>
                        <a:pt x="264" y="171"/>
                      </a:lnTo>
                      <a:lnTo>
                        <a:pt x="270" y="169"/>
                      </a:lnTo>
                      <a:lnTo>
                        <a:pt x="276" y="169"/>
                      </a:lnTo>
                      <a:lnTo>
                        <a:pt x="278" y="165"/>
                      </a:lnTo>
                      <a:lnTo>
                        <a:pt x="274" y="161"/>
                      </a:lnTo>
                      <a:lnTo>
                        <a:pt x="276" y="161"/>
                      </a:lnTo>
                      <a:lnTo>
                        <a:pt x="281" y="165"/>
                      </a:lnTo>
                      <a:lnTo>
                        <a:pt x="289" y="165"/>
                      </a:lnTo>
                      <a:lnTo>
                        <a:pt x="293" y="165"/>
                      </a:lnTo>
                      <a:lnTo>
                        <a:pt x="297" y="165"/>
                      </a:lnTo>
                      <a:lnTo>
                        <a:pt x="301" y="165"/>
                      </a:lnTo>
                      <a:lnTo>
                        <a:pt x="307" y="163"/>
                      </a:lnTo>
                      <a:lnTo>
                        <a:pt x="318" y="161"/>
                      </a:lnTo>
                      <a:lnTo>
                        <a:pt x="328" y="161"/>
                      </a:lnTo>
                      <a:lnTo>
                        <a:pt x="336" y="157"/>
                      </a:lnTo>
                      <a:lnTo>
                        <a:pt x="340" y="155"/>
                      </a:lnTo>
                      <a:lnTo>
                        <a:pt x="347" y="153"/>
                      </a:lnTo>
                      <a:lnTo>
                        <a:pt x="344" y="153"/>
                      </a:lnTo>
                      <a:lnTo>
                        <a:pt x="351" y="151"/>
                      </a:lnTo>
                      <a:lnTo>
                        <a:pt x="351" y="149"/>
                      </a:lnTo>
                      <a:lnTo>
                        <a:pt x="355" y="149"/>
                      </a:lnTo>
                      <a:lnTo>
                        <a:pt x="353" y="147"/>
                      </a:lnTo>
                      <a:lnTo>
                        <a:pt x="361" y="149"/>
                      </a:lnTo>
                      <a:lnTo>
                        <a:pt x="361" y="147"/>
                      </a:lnTo>
                      <a:lnTo>
                        <a:pt x="371" y="145"/>
                      </a:lnTo>
                      <a:lnTo>
                        <a:pt x="377" y="140"/>
                      </a:lnTo>
                      <a:lnTo>
                        <a:pt x="369" y="142"/>
                      </a:lnTo>
                      <a:lnTo>
                        <a:pt x="359" y="140"/>
                      </a:lnTo>
                      <a:lnTo>
                        <a:pt x="351" y="140"/>
                      </a:lnTo>
                      <a:lnTo>
                        <a:pt x="349" y="138"/>
                      </a:lnTo>
                      <a:lnTo>
                        <a:pt x="340" y="142"/>
                      </a:lnTo>
                      <a:lnTo>
                        <a:pt x="332" y="140"/>
                      </a:lnTo>
                      <a:lnTo>
                        <a:pt x="330" y="142"/>
                      </a:lnTo>
                      <a:lnTo>
                        <a:pt x="326" y="142"/>
                      </a:lnTo>
                      <a:lnTo>
                        <a:pt x="318" y="142"/>
                      </a:lnTo>
                      <a:lnTo>
                        <a:pt x="320" y="140"/>
                      </a:lnTo>
                      <a:lnTo>
                        <a:pt x="326" y="140"/>
                      </a:lnTo>
                      <a:lnTo>
                        <a:pt x="326" y="138"/>
                      </a:lnTo>
                      <a:lnTo>
                        <a:pt x="322" y="138"/>
                      </a:lnTo>
                      <a:lnTo>
                        <a:pt x="316" y="138"/>
                      </a:lnTo>
                      <a:lnTo>
                        <a:pt x="324" y="136"/>
                      </a:lnTo>
                      <a:lnTo>
                        <a:pt x="328" y="132"/>
                      </a:lnTo>
                      <a:lnTo>
                        <a:pt x="324" y="132"/>
                      </a:lnTo>
                      <a:lnTo>
                        <a:pt x="330" y="132"/>
                      </a:lnTo>
                      <a:lnTo>
                        <a:pt x="330" y="130"/>
                      </a:lnTo>
                      <a:lnTo>
                        <a:pt x="334" y="132"/>
                      </a:lnTo>
                      <a:lnTo>
                        <a:pt x="344" y="132"/>
                      </a:lnTo>
                      <a:lnTo>
                        <a:pt x="351" y="128"/>
                      </a:lnTo>
                      <a:lnTo>
                        <a:pt x="349" y="126"/>
                      </a:lnTo>
                      <a:lnTo>
                        <a:pt x="336" y="126"/>
                      </a:lnTo>
                      <a:lnTo>
                        <a:pt x="334" y="124"/>
                      </a:lnTo>
                      <a:lnTo>
                        <a:pt x="328" y="124"/>
                      </a:lnTo>
                      <a:lnTo>
                        <a:pt x="332" y="122"/>
                      </a:lnTo>
                      <a:lnTo>
                        <a:pt x="328" y="120"/>
                      </a:lnTo>
                      <a:lnTo>
                        <a:pt x="328" y="118"/>
                      </a:lnTo>
                      <a:lnTo>
                        <a:pt x="332" y="120"/>
                      </a:lnTo>
                      <a:lnTo>
                        <a:pt x="338" y="124"/>
                      </a:lnTo>
                      <a:lnTo>
                        <a:pt x="342" y="124"/>
                      </a:lnTo>
                      <a:lnTo>
                        <a:pt x="351" y="124"/>
                      </a:lnTo>
                      <a:lnTo>
                        <a:pt x="353" y="128"/>
                      </a:lnTo>
                      <a:lnTo>
                        <a:pt x="359" y="128"/>
                      </a:lnTo>
                      <a:lnTo>
                        <a:pt x="361" y="130"/>
                      </a:lnTo>
                      <a:lnTo>
                        <a:pt x="361" y="134"/>
                      </a:lnTo>
                      <a:lnTo>
                        <a:pt x="363" y="136"/>
                      </a:lnTo>
                      <a:lnTo>
                        <a:pt x="365" y="138"/>
                      </a:lnTo>
                      <a:lnTo>
                        <a:pt x="371" y="138"/>
                      </a:lnTo>
                      <a:lnTo>
                        <a:pt x="373" y="134"/>
                      </a:lnTo>
                      <a:lnTo>
                        <a:pt x="377" y="132"/>
                      </a:lnTo>
                      <a:lnTo>
                        <a:pt x="375" y="136"/>
                      </a:lnTo>
                      <a:lnTo>
                        <a:pt x="380" y="138"/>
                      </a:lnTo>
                      <a:lnTo>
                        <a:pt x="382" y="136"/>
                      </a:lnTo>
                      <a:lnTo>
                        <a:pt x="388" y="136"/>
                      </a:lnTo>
                      <a:lnTo>
                        <a:pt x="386" y="134"/>
                      </a:lnTo>
                      <a:lnTo>
                        <a:pt x="382" y="130"/>
                      </a:lnTo>
                      <a:lnTo>
                        <a:pt x="384" y="128"/>
                      </a:lnTo>
                      <a:lnTo>
                        <a:pt x="384" y="126"/>
                      </a:lnTo>
                      <a:lnTo>
                        <a:pt x="380" y="126"/>
                      </a:lnTo>
                      <a:lnTo>
                        <a:pt x="380" y="124"/>
                      </a:lnTo>
                      <a:lnTo>
                        <a:pt x="382" y="124"/>
                      </a:lnTo>
                      <a:lnTo>
                        <a:pt x="375" y="124"/>
                      </a:lnTo>
                      <a:lnTo>
                        <a:pt x="377" y="120"/>
                      </a:lnTo>
                      <a:lnTo>
                        <a:pt x="373" y="120"/>
                      </a:lnTo>
                      <a:lnTo>
                        <a:pt x="365" y="116"/>
                      </a:lnTo>
                      <a:lnTo>
                        <a:pt x="359" y="116"/>
                      </a:lnTo>
                      <a:lnTo>
                        <a:pt x="353" y="118"/>
                      </a:lnTo>
                      <a:lnTo>
                        <a:pt x="353" y="116"/>
                      </a:lnTo>
                      <a:lnTo>
                        <a:pt x="349" y="116"/>
                      </a:lnTo>
                      <a:lnTo>
                        <a:pt x="349" y="114"/>
                      </a:lnTo>
                      <a:lnTo>
                        <a:pt x="361" y="114"/>
                      </a:lnTo>
                      <a:lnTo>
                        <a:pt x="361" y="112"/>
                      </a:lnTo>
                      <a:lnTo>
                        <a:pt x="355" y="109"/>
                      </a:lnTo>
                      <a:lnTo>
                        <a:pt x="347" y="112"/>
                      </a:lnTo>
                      <a:lnTo>
                        <a:pt x="344" y="109"/>
                      </a:lnTo>
                      <a:lnTo>
                        <a:pt x="342" y="109"/>
                      </a:lnTo>
                      <a:lnTo>
                        <a:pt x="347" y="109"/>
                      </a:lnTo>
                      <a:lnTo>
                        <a:pt x="357" y="109"/>
                      </a:lnTo>
                      <a:lnTo>
                        <a:pt x="359" y="107"/>
                      </a:lnTo>
                      <a:lnTo>
                        <a:pt x="351" y="107"/>
                      </a:lnTo>
                      <a:lnTo>
                        <a:pt x="344" y="107"/>
                      </a:lnTo>
                      <a:lnTo>
                        <a:pt x="340" y="107"/>
                      </a:lnTo>
                      <a:lnTo>
                        <a:pt x="344" y="105"/>
                      </a:lnTo>
                      <a:lnTo>
                        <a:pt x="351" y="105"/>
                      </a:lnTo>
                      <a:lnTo>
                        <a:pt x="353" y="105"/>
                      </a:lnTo>
                      <a:lnTo>
                        <a:pt x="359" y="105"/>
                      </a:lnTo>
                      <a:lnTo>
                        <a:pt x="359" y="103"/>
                      </a:lnTo>
                      <a:lnTo>
                        <a:pt x="365" y="103"/>
                      </a:lnTo>
                      <a:lnTo>
                        <a:pt x="361" y="99"/>
                      </a:lnTo>
                      <a:lnTo>
                        <a:pt x="369" y="101"/>
                      </a:lnTo>
                      <a:lnTo>
                        <a:pt x="371" y="99"/>
                      </a:lnTo>
                      <a:lnTo>
                        <a:pt x="386" y="101"/>
                      </a:lnTo>
                      <a:lnTo>
                        <a:pt x="375" y="101"/>
                      </a:lnTo>
                      <a:lnTo>
                        <a:pt x="373" y="103"/>
                      </a:lnTo>
                      <a:lnTo>
                        <a:pt x="388" y="105"/>
                      </a:lnTo>
                      <a:lnTo>
                        <a:pt x="392" y="103"/>
                      </a:lnTo>
                      <a:lnTo>
                        <a:pt x="398" y="103"/>
                      </a:lnTo>
                      <a:lnTo>
                        <a:pt x="402" y="103"/>
                      </a:lnTo>
                      <a:lnTo>
                        <a:pt x="404" y="99"/>
                      </a:lnTo>
                      <a:lnTo>
                        <a:pt x="398" y="97"/>
                      </a:lnTo>
                      <a:lnTo>
                        <a:pt x="394" y="95"/>
                      </a:lnTo>
                      <a:lnTo>
                        <a:pt x="392" y="99"/>
                      </a:lnTo>
                      <a:lnTo>
                        <a:pt x="392" y="97"/>
                      </a:lnTo>
                      <a:lnTo>
                        <a:pt x="390" y="95"/>
                      </a:lnTo>
                      <a:lnTo>
                        <a:pt x="390" y="93"/>
                      </a:lnTo>
                      <a:lnTo>
                        <a:pt x="392" y="93"/>
                      </a:lnTo>
                      <a:lnTo>
                        <a:pt x="394" y="89"/>
                      </a:lnTo>
                      <a:lnTo>
                        <a:pt x="398" y="91"/>
                      </a:lnTo>
                      <a:lnTo>
                        <a:pt x="404" y="91"/>
                      </a:lnTo>
                      <a:lnTo>
                        <a:pt x="408" y="93"/>
                      </a:lnTo>
                      <a:lnTo>
                        <a:pt x="415" y="93"/>
                      </a:lnTo>
                      <a:lnTo>
                        <a:pt x="417" y="93"/>
                      </a:lnTo>
                      <a:lnTo>
                        <a:pt x="417" y="89"/>
                      </a:lnTo>
                      <a:lnTo>
                        <a:pt x="408" y="89"/>
                      </a:lnTo>
                      <a:lnTo>
                        <a:pt x="404" y="89"/>
                      </a:lnTo>
                      <a:lnTo>
                        <a:pt x="408" y="87"/>
                      </a:lnTo>
                      <a:lnTo>
                        <a:pt x="406" y="85"/>
                      </a:lnTo>
                      <a:lnTo>
                        <a:pt x="398" y="87"/>
                      </a:lnTo>
                      <a:lnTo>
                        <a:pt x="392" y="83"/>
                      </a:lnTo>
                      <a:lnTo>
                        <a:pt x="400" y="85"/>
                      </a:lnTo>
                      <a:lnTo>
                        <a:pt x="400" y="83"/>
                      </a:lnTo>
                      <a:lnTo>
                        <a:pt x="394" y="79"/>
                      </a:lnTo>
                      <a:lnTo>
                        <a:pt x="396" y="79"/>
                      </a:lnTo>
                      <a:lnTo>
                        <a:pt x="404" y="81"/>
                      </a:lnTo>
                      <a:lnTo>
                        <a:pt x="410" y="83"/>
                      </a:lnTo>
                      <a:lnTo>
                        <a:pt x="413" y="83"/>
                      </a:lnTo>
                      <a:lnTo>
                        <a:pt x="415" y="83"/>
                      </a:lnTo>
                      <a:lnTo>
                        <a:pt x="419" y="83"/>
                      </a:lnTo>
                      <a:lnTo>
                        <a:pt x="421" y="76"/>
                      </a:lnTo>
                      <a:lnTo>
                        <a:pt x="417" y="74"/>
                      </a:lnTo>
                      <a:lnTo>
                        <a:pt x="404" y="76"/>
                      </a:lnTo>
                      <a:lnTo>
                        <a:pt x="415" y="72"/>
                      </a:lnTo>
                      <a:lnTo>
                        <a:pt x="419" y="72"/>
                      </a:lnTo>
                      <a:lnTo>
                        <a:pt x="417" y="72"/>
                      </a:lnTo>
                      <a:lnTo>
                        <a:pt x="408" y="72"/>
                      </a:lnTo>
                      <a:lnTo>
                        <a:pt x="404" y="72"/>
                      </a:lnTo>
                      <a:lnTo>
                        <a:pt x="402" y="70"/>
                      </a:lnTo>
                      <a:lnTo>
                        <a:pt x="398" y="70"/>
                      </a:lnTo>
                      <a:lnTo>
                        <a:pt x="400" y="68"/>
                      </a:lnTo>
                      <a:lnTo>
                        <a:pt x="400" y="64"/>
                      </a:lnTo>
                      <a:lnTo>
                        <a:pt x="404" y="68"/>
                      </a:lnTo>
                      <a:lnTo>
                        <a:pt x="408" y="68"/>
                      </a:lnTo>
                      <a:lnTo>
                        <a:pt x="406" y="66"/>
                      </a:lnTo>
                      <a:lnTo>
                        <a:pt x="406" y="64"/>
                      </a:lnTo>
                      <a:lnTo>
                        <a:pt x="410" y="64"/>
                      </a:lnTo>
                      <a:lnTo>
                        <a:pt x="417" y="64"/>
                      </a:lnTo>
                      <a:lnTo>
                        <a:pt x="429" y="64"/>
                      </a:lnTo>
                      <a:lnTo>
                        <a:pt x="431" y="66"/>
                      </a:lnTo>
                      <a:lnTo>
                        <a:pt x="435" y="64"/>
                      </a:lnTo>
                      <a:lnTo>
                        <a:pt x="435" y="62"/>
                      </a:lnTo>
                      <a:lnTo>
                        <a:pt x="431" y="60"/>
                      </a:lnTo>
                      <a:lnTo>
                        <a:pt x="429" y="62"/>
                      </a:lnTo>
                      <a:lnTo>
                        <a:pt x="423" y="60"/>
                      </a:lnTo>
                      <a:lnTo>
                        <a:pt x="423" y="58"/>
                      </a:lnTo>
                      <a:lnTo>
                        <a:pt x="417" y="58"/>
                      </a:lnTo>
                      <a:lnTo>
                        <a:pt x="417" y="56"/>
                      </a:lnTo>
                      <a:lnTo>
                        <a:pt x="423" y="56"/>
                      </a:lnTo>
                      <a:lnTo>
                        <a:pt x="429" y="58"/>
                      </a:lnTo>
                      <a:lnTo>
                        <a:pt x="429" y="56"/>
                      </a:lnTo>
                      <a:lnTo>
                        <a:pt x="429" y="54"/>
                      </a:lnTo>
                      <a:lnTo>
                        <a:pt x="423" y="54"/>
                      </a:lnTo>
                      <a:lnTo>
                        <a:pt x="419" y="50"/>
                      </a:lnTo>
                      <a:lnTo>
                        <a:pt x="417" y="54"/>
                      </a:lnTo>
                      <a:lnTo>
                        <a:pt x="413" y="56"/>
                      </a:lnTo>
                      <a:lnTo>
                        <a:pt x="408" y="56"/>
                      </a:lnTo>
                      <a:lnTo>
                        <a:pt x="415" y="50"/>
                      </a:lnTo>
                      <a:lnTo>
                        <a:pt x="419" y="48"/>
                      </a:lnTo>
                      <a:lnTo>
                        <a:pt x="419" y="43"/>
                      </a:lnTo>
                      <a:lnTo>
                        <a:pt x="427" y="43"/>
                      </a:lnTo>
                      <a:lnTo>
                        <a:pt x="431" y="37"/>
                      </a:lnTo>
                      <a:lnTo>
                        <a:pt x="435" y="35"/>
                      </a:lnTo>
                      <a:lnTo>
                        <a:pt x="441" y="35"/>
                      </a:lnTo>
                      <a:lnTo>
                        <a:pt x="446" y="35"/>
                      </a:lnTo>
                      <a:lnTo>
                        <a:pt x="450" y="33"/>
                      </a:lnTo>
                      <a:lnTo>
                        <a:pt x="452" y="33"/>
                      </a:lnTo>
                      <a:lnTo>
                        <a:pt x="450" y="31"/>
                      </a:lnTo>
                      <a:lnTo>
                        <a:pt x="443" y="33"/>
                      </a:lnTo>
                      <a:lnTo>
                        <a:pt x="439" y="33"/>
                      </a:lnTo>
                      <a:lnTo>
                        <a:pt x="435" y="31"/>
                      </a:lnTo>
                      <a:lnTo>
                        <a:pt x="431" y="33"/>
                      </a:lnTo>
                      <a:lnTo>
                        <a:pt x="427" y="33"/>
                      </a:lnTo>
                      <a:lnTo>
                        <a:pt x="427" y="31"/>
                      </a:lnTo>
                      <a:lnTo>
                        <a:pt x="435" y="29"/>
                      </a:lnTo>
                      <a:lnTo>
                        <a:pt x="446" y="31"/>
                      </a:lnTo>
                      <a:lnTo>
                        <a:pt x="454" y="29"/>
                      </a:lnTo>
                      <a:lnTo>
                        <a:pt x="460" y="29"/>
                      </a:lnTo>
                      <a:lnTo>
                        <a:pt x="464" y="27"/>
                      </a:lnTo>
                      <a:lnTo>
                        <a:pt x="456" y="27"/>
                      </a:lnTo>
                      <a:lnTo>
                        <a:pt x="448" y="27"/>
                      </a:lnTo>
                      <a:lnTo>
                        <a:pt x="437" y="27"/>
                      </a:lnTo>
                      <a:lnTo>
                        <a:pt x="427" y="27"/>
                      </a:lnTo>
                      <a:lnTo>
                        <a:pt x="425" y="27"/>
                      </a:lnTo>
                      <a:lnTo>
                        <a:pt x="431" y="25"/>
                      </a:lnTo>
                      <a:lnTo>
                        <a:pt x="439" y="25"/>
                      </a:lnTo>
                      <a:lnTo>
                        <a:pt x="450" y="27"/>
                      </a:lnTo>
                      <a:lnTo>
                        <a:pt x="452" y="25"/>
                      </a:lnTo>
                      <a:lnTo>
                        <a:pt x="456" y="25"/>
                      </a:lnTo>
                      <a:lnTo>
                        <a:pt x="466" y="25"/>
                      </a:lnTo>
                      <a:lnTo>
                        <a:pt x="474" y="23"/>
                      </a:lnTo>
                      <a:lnTo>
                        <a:pt x="481" y="2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66" name="Freeform 455"/>
                <p:cNvSpPr>
                  <a:spLocks noChangeAspect="1"/>
                </p:cNvSpPr>
                <p:nvPr/>
              </p:nvSpPr>
              <p:spPr bwMode="gray">
                <a:xfrm>
                  <a:off x="1838" y="628"/>
                  <a:ext cx="2" cy="2"/>
                </a:xfrm>
                <a:custGeom>
                  <a:avLst/>
                  <a:gdLst>
                    <a:gd name="T0" fmla="*/ 4 w 4"/>
                    <a:gd name="T1" fmla="*/ 0 h 2"/>
                    <a:gd name="T2" fmla="*/ 2 w 4"/>
                    <a:gd name="T3" fmla="*/ 2 h 2"/>
                    <a:gd name="T4" fmla="*/ 0 w 4"/>
                    <a:gd name="T5" fmla="*/ 2 h 2"/>
                    <a:gd name="T6" fmla="*/ 0 w 4"/>
                    <a:gd name="T7" fmla="*/ 0 h 2"/>
                    <a:gd name="T8" fmla="*/ 4 w 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67" name="Freeform 456"/>
                <p:cNvSpPr>
                  <a:spLocks noChangeAspect="1"/>
                </p:cNvSpPr>
                <p:nvPr/>
              </p:nvSpPr>
              <p:spPr bwMode="gray">
                <a:xfrm>
                  <a:off x="1829" y="628"/>
                  <a:ext cx="5" cy="5"/>
                </a:xfrm>
                <a:custGeom>
                  <a:avLst/>
                  <a:gdLst>
                    <a:gd name="T0" fmla="*/ 6 w 6"/>
                    <a:gd name="T1" fmla="*/ 0 h 4"/>
                    <a:gd name="T2" fmla="*/ 6 w 6"/>
                    <a:gd name="T3" fmla="*/ 4 h 4"/>
                    <a:gd name="T4" fmla="*/ 0 w 6"/>
                    <a:gd name="T5" fmla="*/ 0 h 4"/>
                    <a:gd name="T6" fmla="*/ 6 w 6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"/>
                    <a:gd name="T14" fmla="*/ 6 w 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68" name="Freeform 457"/>
                <p:cNvSpPr>
                  <a:spLocks noChangeAspect="1"/>
                </p:cNvSpPr>
                <p:nvPr/>
              </p:nvSpPr>
              <p:spPr bwMode="gray">
                <a:xfrm>
                  <a:off x="1787" y="633"/>
                  <a:ext cx="12" cy="1"/>
                </a:xfrm>
                <a:custGeom>
                  <a:avLst/>
                  <a:gdLst>
                    <a:gd name="T0" fmla="*/ 2 w 11"/>
                    <a:gd name="T1" fmla="*/ 0 h 2"/>
                    <a:gd name="T2" fmla="*/ 6 w 11"/>
                    <a:gd name="T3" fmla="*/ 0 h 2"/>
                    <a:gd name="T4" fmla="*/ 11 w 11"/>
                    <a:gd name="T5" fmla="*/ 2 h 2"/>
                    <a:gd name="T6" fmla="*/ 0 w 11"/>
                    <a:gd name="T7" fmla="*/ 0 h 2"/>
                    <a:gd name="T8" fmla="*/ 2 w 11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"/>
                    <a:gd name="T17" fmla="*/ 11 w 11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11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69" name="Freeform 458"/>
                <p:cNvSpPr>
                  <a:spLocks noChangeAspect="1"/>
                </p:cNvSpPr>
                <p:nvPr/>
              </p:nvSpPr>
              <p:spPr bwMode="gray">
                <a:xfrm>
                  <a:off x="1870" y="771"/>
                  <a:ext cx="23" cy="10"/>
                </a:xfrm>
                <a:custGeom>
                  <a:avLst/>
                  <a:gdLst>
                    <a:gd name="T0" fmla="*/ 23 w 23"/>
                    <a:gd name="T1" fmla="*/ 0 h 8"/>
                    <a:gd name="T2" fmla="*/ 23 w 23"/>
                    <a:gd name="T3" fmla="*/ 2 h 8"/>
                    <a:gd name="T4" fmla="*/ 23 w 23"/>
                    <a:gd name="T5" fmla="*/ 4 h 8"/>
                    <a:gd name="T6" fmla="*/ 14 w 23"/>
                    <a:gd name="T7" fmla="*/ 6 h 8"/>
                    <a:gd name="T8" fmla="*/ 12 w 23"/>
                    <a:gd name="T9" fmla="*/ 6 h 8"/>
                    <a:gd name="T10" fmla="*/ 2 w 23"/>
                    <a:gd name="T11" fmla="*/ 8 h 8"/>
                    <a:gd name="T12" fmla="*/ 0 w 23"/>
                    <a:gd name="T13" fmla="*/ 6 h 8"/>
                    <a:gd name="T14" fmla="*/ 6 w 23"/>
                    <a:gd name="T15" fmla="*/ 4 h 8"/>
                    <a:gd name="T16" fmla="*/ 12 w 23"/>
                    <a:gd name="T17" fmla="*/ 2 h 8"/>
                    <a:gd name="T18" fmla="*/ 23 w 23"/>
                    <a:gd name="T19" fmla="*/ 0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"/>
                    <a:gd name="T31" fmla="*/ 0 h 8"/>
                    <a:gd name="T32" fmla="*/ 23 w 23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" h="8">
                      <a:moveTo>
                        <a:pt x="23" y="0"/>
                      </a:moveTo>
                      <a:lnTo>
                        <a:pt x="23" y="2"/>
                      </a:lnTo>
                      <a:lnTo>
                        <a:pt x="23" y="4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6" y="4"/>
                      </a:lnTo>
                      <a:lnTo>
                        <a:pt x="12" y="2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70" name="Freeform 459"/>
                <p:cNvSpPr>
                  <a:spLocks noChangeAspect="1"/>
                </p:cNvSpPr>
                <p:nvPr/>
              </p:nvSpPr>
              <p:spPr bwMode="gray">
                <a:xfrm>
                  <a:off x="1906" y="749"/>
                  <a:ext cx="18" cy="10"/>
                </a:xfrm>
                <a:custGeom>
                  <a:avLst/>
                  <a:gdLst>
                    <a:gd name="T0" fmla="*/ 2 w 21"/>
                    <a:gd name="T1" fmla="*/ 5 h 9"/>
                    <a:gd name="T2" fmla="*/ 0 w 21"/>
                    <a:gd name="T3" fmla="*/ 5 h 9"/>
                    <a:gd name="T4" fmla="*/ 0 w 21"/>
                    <a:gd name="T5" fmla="*/ 3 h 9"/>
                    <a:gd name="T6" fmla="*/ 4 w 21"/>
                    <a:gd name="T7" fmla="*/ 0 h 9"/>
                    <a:gd name="T8" fmla="*/ 15 w 21"/>
                    <a:gd name="T9" fmla="*/ 5 h 9"/>
                    <a:gd name="T10" fmla="*/ 21 w 21"/>
                    <a:gd name="T11" fmla="*/ 5 h 9"/>
                    <a:gd name="T12" fmla="*/ 15 w 21"/>
                    <a:gd name="T13" fmla="*/ 7 h 9"/>
                    <a:gd name="T14" fmla="*/ 15 w 21"/>
                    <a:gd name="T15" fmla="*/ 7 h 9"/>
                    <a:gd name="T16" fmla="*/ 19 w 21"/>
                    <a:gd name="T17" fmla="*/ 9 h 9"/>
                    <a:gd name="T18" fmla="*/ 19 w 21"/>
                    <a:gd name="T19" fmla="*/ 9 h 9"/>
                    <a:gd name="T20" fmla="*/ 10 w 21"/>
                    <a:gd name="T21" fmla="*/ 7 h 9"/>
                    <a:gd name="T22" fmla="*/ 2 w 21"/>
                    <a:gd name="T23" fmla="*/ 5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1"/>
                    <a:gd name="T37" fmla="*/ 0 h 9"/>
                    <a:gd name="T38" fmla="*/ 21 w 21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" h="9">
                      <a:moveTo>
                        <a:pt x="2" y="5"/>
                      </a:move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5" y="5"/>
                      </a:lnTo>
                      <a:lnTo>
                        <a:pt x="21" y="5"/>
                      </a:lnTo>
                      <a:lnTo>
                        <a:pt x="15" y="7"/>
                      </a:lnTo>
                      <a:lnTo>
                        <a:pt x="19" y="9"/>
                      </a:lnTo>
                      <a:lnTo>
                        <a:pt x="10" y="7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71" name="Freeform 460"/>
                <p:cNvSpPr>
                  <a:spLocks noChangeAspect="1"/>
                </p:cNvSpPr>
                <p:nvPr/>
              </p:nvSpPr>
              <p:spPr bwMode="gray">
                <a:xfrm>
                  <a:off x="1907" y="744"/>
                  <a:ext cx="19" cy="9"/>
                </a:xfrm>
                <a:custGeom>
                  <a:avLst/>
                  <a:gdLst>
                    <a:gd name="T0" fmla="*/ 19 w 21"/>
                    <a:gd name="T1" fmla="*/ 7 h 7"/>
                    <a:gd name="T2" fmla="*/ 13 w 21"/>
                    <a:gd name="T3" fmla="*/ 7 h 7"/>
                    <a:gd name="T4" fmla="*/ 10 w 21"/>
                    <a:gd name="T5" fmla="*/ 4 h 7"/>
                    <a:gd name="T6" fmla="*/ 0 w 21"/>
                    <a:gd name="T7" fmla="*/ 2 h 7"/>
                    <a:gd name="T8" fmla="*/ 0 w 21"/>
                    <a:gd name="T9" fmla="*/ 2 h 7"/>
                    <a:gd name="T10" fmla="*/ 2 w 21"/>
                    <a:gd name="T11" fmla="*/ 0 h 7"/>
                    <a:gd name="T12" fmla="*/ 21 w 21"/>
                    <a:gd name="T13" fmla="*/ 4 h 7"/>
                    <a:gd name="T14" fmla="*/ 17 w 21"/>
                    <a:gd name="T15" fmla="*/ 4 h 7"/>
                    <a:gd name="T16" fmla="*/ 19 w 21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7"/>
                    <a:gd name="T29" fmla="*/ 21 w 21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7">
                      <a:moveTo>
                        <a:pt x="19" y="7"/>
                      </a:moveTo>
                      <a:lnTo>
                        <a:pt x="13" y="7"/>
                      </a:lnTo>
                      <a:lnTo>
                        <a:pt x="1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1" y="4"/>
                      </a:lnTo>
                      <a:lnTo>
                        <a:pt x="17" y="4"/>
                      </a:lnTo>
                      <a:lnTo>
                        <a:pt x="19" y="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72" name="Freeform 461"/>
                <p:cNvSpPr>
                  <a:spLocks noChangeAspect="1"/>
                </p:cNvSpPr>
                <p:nvPr/>
              </p:nvSpPr>
              <p:spPr bwMode="gray">
                <a:xfrm>
                  <a:off x="1901" y="743"/>
                  <a:ext cx="7" cy="1"/>
                </a:xfrm>
                <a:custGeom>
                  <a:avLst/>
                  <a:gdLst>
                    <a:gd name="T0" fmla="*/ 2 w 8"/>
                    <a:gd name="T1" fmla="*/ 2 h 2"/>
                    <a:gd name="T2" fmla="*/ 0 w 8"/>
                    <a:gd name="T3" fmla="*/ 2 h 2"/>
                    <a:gd name="T4" fmla="*/ 2 w 8"/>
                    <a:gd name="T5" fmla="*/ 2 h 2"/>
                    <a:gd name="T6" fmla="*/ 8 w 8"/>
                    <a:gd name="T7" fmla="*/ 0 h 2"/>
                    <a:gd name="T8" fmla="*/ 2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8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73" name="Freeform 462"/>
                <p:cNvSpPr>
                  <a:spLocks noChangeAspect="1"/>
                </p:cNvSpPr>
                <p:nvPr/>
              </p:nvSpPr>
              <p:spPr bwMode="gray">
                <a:xfrm>
                  <a:off x="1933" y="731"/>
                  <a:ext cx="10" cy="3"/>
                </a:xfrm>
                <a:custGeom>
                  <a:avLst/>
                  <a:gdLst>
                    <a:gd name="T0" fmla="*/ 0 w 12"/>
                    <a:gd name="T1" fmla="*/ 0 h 4"/>
                    <a:gd name="T2" fmla="*/ 6 w 12"/>
                    <a:gd name="T3" fmla="*/ 2 h 4"/>
                    <a:gd name="T4" fmla="*/ 12 w 12"/>
                    <a:gd name="T5" fmla="*/ 4 h 4"/>
                    <a:gd name="T6" fmla="*/ 12 w 12"/>
                    <a:gd name="T7" fmla="*/ 2 h 4"/>
                    <a:gd name="T8" fmla="*/ 10 w 12"/>
                    <a:gd name="T9" fmla="*/ 0 h 4"/>
                    <a:gd name="T10" fmla="*/ 0 w 12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4"/>
                    <a:gd name="T20" fmla="*/ 12 w 1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4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74" name="Freeform 463"/>
                <p:cNvSpPr>
                  <a:spLocks noChangeAspect="1"/>
                </p:cNvSpPr>
                <p:nvPr/>
              </p:nvSpPr>
              <p:spPr bwMode="gray">
                <a:xfrm>
                  <a:off x="1957" y="717"/>
                  <a:ext cx="13" cy="6"/>
                </a:xfrm>
                <a:custGeom>
                  <a:avLst/>
                  <a:gdLst>
                    <a:gd name="T0" fmla="*/ 6 w 12"/>
                    <a:gd name="T1" fmla="*/ 4 h 6"/>
                    <a:gd name="T2" fmla="*/ 4 w 12"/>
                    <a:gd name="T3" fmla="*/ 6 h 6"/>
                    <a:gd name="T4" fmla="*/ 0 w 12"/>
                    <a:gd name="T5" fmla="*/ 6 h 6"/>
                    <a:gd name="T6" fmla="*/ 0 w 12"/>
                    <a:gd name="T7" fmla="*/ 4 h 6"/>
                    <a:gd name="T8" fmla="*/ 0 w 12"/>
                    <a:gd name="T9" fmla="*/ 2 h 6"/>
                    <a:gd name="T10" fmla="*/ 0 w 12"/>
                    <a:gd name="T11" fmla="*/ 0 h 6"/>
                    <a:gd name="T12" fmla="*/ 6 w 12"/>
                    <a:gd name="T13" fmla="*/ 0 h 6"/>
                    <a:gd name="T14" fmla="*/ 8 w 12"/>
                    <a:gd name="T15" fmla="*/ 0 h 6"/>
                    <a:gd name="T16" fmla="*/ 8 w 12"/>
                    <a:gd name="T17" fmla="*/ 0 h 6"/>
                    <a:gd name="T18" fmla="*/ 6 w 12"/>
                    <a:gd name="T19" fmla="*/ 2 h 6"/>
                    <a:gd name="T20" fmla="*/ 8 w 12"/>
                    <a:gd name="T21" fmla="*/ 4 h 6"/>
                    <a:gd name="T22" fmla="*/ 12 w 12"/>
                    <a:gd name="T23" fmla="*/ 2 h 6"/>
                    <a:gd name="T24" fmla="*/ 10 w 12"/>
                    <a:gd name="T25" fmla="*/ 6 h 6"/>
                    <a:gd name="T26" fmla="*/ 8 w 12"/>
                    <a:gd name="T27" fmla="*/ 6 h 6"/>
                    <a:gd name="T28" fmla="*/ 6 w 12"/>
                    <a:gd name="T29" fmla="*/ 4 h 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"/>
                    <a:gd name="T46" fmla="*/ 0 h 6"/>
                    <a:gd name="T47" fmla="*/ 12 w 12"/>
                    <a:gd name="T48" fmla="*/ 6 h 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" h="6">
                      <a:moveTo>
                        <a:pt x="6" y="4"/>
                      </a:move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8" y="4"/>
                      </a:lnTo>
                      <a:lnTo>
                        <a:pt x="12" y="2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75" name="Freeform 464"/>
                <p:cNvSpPr>
                  <a:spLocks noChangeAspect="1"/>
                </p:cNvSpPr>
                <p:nvPr/>
              </p:nvSpPr>
              <p:spPr bwMode="gray">
                <a:xfrm>
                  <a:off x="1955" y="682"/>
                  <a:ext cx="7" cy="1"/>
                </a:xfrm>
                <a:custGeom>
                  <a:avLst/>
                  <a:gdLst>
                    <a:gd name="T0" fmla="*/ 6 w 6"/>
                    <a:gd name="T1" fmla="*/ 2 h 2"/>
                    <a:gd name="T2" fmla="*/ 2 w 6"/>
                    <a:gd name="T3" fmla="*/ 2 h 2"/>
                    <a:gd name="T4" fmla="*/ 0 w 6"/>
                    <a:gd name="T5" fmla="*/ 0 h 2"/>
                    <a:gd name="T6" fmla="*/ 4 w 6"/>
                    <a:gd name="T7" fmla="*/ 0 h 2"/>
                    <a:gd name="T8" fmla="*/ 6 w 6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2"/>
                    <a:gd name="T17" fmla="*/ 6 w 6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2">
                      <a:moveTo>
                        <a:pt x="6" y="2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76" name="Freeform 465"/>
                <p:cNvSpPr>
                  <a:spLocks noChangeAspect="1"/>
                </p:cNvSpPr>
                <p:nvPr/>
              </p:nvSpPr>
              <p:spPr bwMode="gray">
                <a:xfrm>
                  <a:off x="1115" y="1729"/>
                  <a:ext cx="0" cy="3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  <a:gd name="T6" fmla="*/ 2 w 2"/>
                    <a:gd name="T7" fmla="*/ 2 h 2"/>
                    <a:gd name="T8" fmla="*/ 0 w 2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"/>
                    <a:gd name="T17" fmla="*/ 0 w 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77" name="Freeform 466"/>
                <p:cNvSpPr>
                  <a:spLocks noChangeAspect="1"/>
                </p:cNvSpPr>
                <p:nvPr/>
              </p:nvSpPr>
              <p:spPr bwMode="gray">
                <a:xfrm>
                  <a:off x="633" y="951"/>
                  <a:ext cx="17" cy="9"/>
                </a:xfrm>
                <a:custGeom>
                  <a:avLst/>
                  <a:gdLst>
                    <a:gd name="T0" fmla="*/ 16 w 16"/>
                    <a:gd name="T1" fmla="*/ 6 h 8"/>
                    <a:gd name="T2" fmla="*/ 16 w 16"/>
                    <a:gd name="T3" fmla="*/ 6 h 8"/>
                    <a:gd name="T4" fmla="*/ 12 w 16"/>
                    <a:gd name="T5" fmla="*/ 6 h 8"/>
                    <a:gd name="T6" fmla="*/ 4 w 16"/>
                    <a:gd name="T7" fmla="*/ 8 h 8"/>
                    <a:gd name="T8" fmla="*/ 0 w 16"/>
                    <a:gd name="T9" fmla="*/ 8 h 8"/>
                    <a:gd name="T10" fmla="*/ 8 w 16"/>
                    <a:gd name="T11" fmla="*/ 6 h 8"/>
                    <a:gd name="T12" fmla="*/ 10 w 16"/>
                    <a:gd name="T13" fmla="*/ 2 h 8"/>
                    <a:gd name="T14" fmla="*/ 16 w 16"/>
                    <a:gd name="T15" fmla="*/ 0 h 8"/>
                    <a:gd name="T16" fmla="*/ 14 w 16"/>
                    <a:gd name="T17" fmla="*/ 2 h 8"/>
                    <a:gd name="T18" fmla="*/ 16 w 16"/>
                    <a:gd name="T19" fmla="*/ 6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8"/>
                    <a:gd name="T32" fmla="*/ 16 w 16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8">
                      <a:moveTo>
                        <a:pt x="16" y="6"/>
                      </a:moveTo>
                      <a:lnTo>
                        <a:pt x="16" y="6"/>
                      </a:lnTo>
                      <a:lnTo>
                        <a:pt x="12" y="6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8" y="6"/>
                      </a:lnTo>
                      <a:lnTo>
                        <a:pt x="10" y="2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78" name="Freeform 467"/>
                <p:cNvSpPr>
                  <a:spLocks noChangeAspect="1"/>
                </p:cNvSpPr>
                <p:nvPr/>
              </p:nvSpPr>
              <p:spPr bwMode="gray">
                <a:xfrm>
                  <a:off x="429" y="1017"/>
                  <a:ext cx="25" cy="13"/>
                </a:xfrm>
                <a:custGeom>
                  <a:avLst/>
                  <a:gdLst>
                    <a:gd name="T0" fmla="*/ 12 w 27"/>
                    <a:gd name="T1" fmla="*/ 8 h 12"/>
                    <a:gd name="T2" fmla="*/ 16 w 27"/>
                    <a:gd name="T3" fmla="*/ 4 h 12"/>
                    <a:gd name="T4" fmla="*/ 21 w 27"/>
                    <a:gd name="T5" fmla="*/ 4 h 12"/>
                    <a:gd name="T6" fmla="*/ 25 w 27"/>
                    <a:gd name="T7" fmla="*/ 4 h 12"/>
                    <a:gd name="T8" fmla="*/ 25 w 27"/>
                    <a:gd name="T9" fmla="*/ 4 h 12"/>
                    <a:gd name="T10" fmla="*/ 27 w 27"/>
                    <a:gd name="T11" fmla="*/ 0 h 12"/>
                    <a:gd name="T12" fmla="*/ 23 w 27"/>
                    <a:gd name="T13" fmla="*/ 0 h 12"/>
                    <a:gd name="T14" fmla="*/ 14 w 27"/>
                    <a:gd name="T15" fmla="*/ 2 h 12"/>
                    <a:gd name="T16" fmla="*/ 14 w 27"/>
                    <a:gd name="T17" fmla="*/ 4 h 12"/>
                    <a:gd name="T18" fmla="*/ 10 w 27"/>
                    <a:gd name="T19" fmla="*/ 6 h 12"/>
                    <a:gd name="T20" fmla="*/ 8 w 27"/>
                    <a:gd name="T21" fmla="*/ 8 h 12"/>
                    <a:gd name="T22" fmla="*/ 0 w 27"/>
                    <a:gd name="T23" fmla="*/ 10 h 12"/>
                    <a:gd name="T24" fmla="*/ 0 w 27"/>
                    <a:gd name="T25" fmla="*/ 12 h 12"/>
                    <a:gd name="T26" fmla="*/ 6 w 27"/>
                    <a:gd name="T27" fmla="*/ 10 h 12"/>
                    <a:gd name="T28" fmla="*/ 12 w 27"/>
                    <a:gd name="T29" fmla="*/ 8 h 1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7"/>
                    <a:gd name="T46" fmla="*/ 0 h 12"/>
                    <a:gd name="T47" fmla="*/ 27 w 27"/>
                    <a:gd name="T48" fmla="*/ 12 h 1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7" h="12">
                      <a:moveTo>
                        <a:pt x="12" y="8"/>
                      </a:moveTo>
                      <a:lnTo>
                        <a:pt x="16" y="4"/>
                      </a:lnTo>
                      <a:lnTo>
                        <a:pt x="21" y="4"/>
                      </a:lnTo>
                      <a:lnTo>
                        <a:pt x="25" y="4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6" y="10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79" name="Freeform 468"/>
                <p:cNvSpPr>
                  <a:spLocks noChangeAspect="1"/>
                </p:cNvSpPr>
                <p:nvPr/>
              </p:nvSpPr>
              <p:spPr bwMode="gray">
                <a:xfrm>
                  <a:off x="406" y="1025"/>
                  <a:ext cx="26" cy="11"/>
                </a:xfrm>
                <a:custGeom>
                  <a:avLst/>
                  <a:gdLst>
                    <a:gd name="T0" fmla="*/ 29 w 29"/>
                    <a:gd name="T1" fmla="*/ 0 h 10"/>
                    <a:gd name="T2" fmla="*/ 23 w 29"/>
                    <a:gd name="T3" fmla="*/ 2 h 10"/>
                    <a:gd name="T4" fmla="*/ 19 w 29"/>
                    <a:gd name="T5" fmla="*/ 6 h 10"/>
                    <a:gd name="T6" fmla="*/ 15 w 29"/>
                    <a:gd name="T7" fmla="*/ 8 h 10"/>
                    <a:gd name="T8" fmla="*/ 8 w 29"/>
                    <a:gd name="T9" fmla="*/ 10 h 10"/>
                    <a:gd name="T10" fmla="*/ 0 w 29"/>
                    <a:gd name="T11" fmla="*/ 10 h 10"/>
                    <a:gd name="T12" fmla="*/ 10 w 29"/>
                    <a:gd name="T13" fmla="*/ 6 h 10"/>
                    <a:gd name="T14" fmla="*/ 13 w 29"/>
                    <a:gd name="T15" fmla="*/ 4 h 10"/>
                    <a:gd name="T16" fmla="*/ 17 w 29"/>
                    <a:gd name="T17" fmla="*/ 4 h 10"/>
                    <a:gd name="T18" fmla="*/ 19 w 29"/>
                    <a:gd name="T19" fmla="*/ 4 h 10"/>
                    <a:gd name="T20" fmla="*/ 21 w 29"/>
                    <a:gd name="T21" fmla="*/ 0 h 10"/>
                    <a:gd name="T22" fmla="*/ 27 w 29"/>
                    <a:gd name="T23" fmla="*/ 0 h 10"/>
                    <a:gd name="T24" fmla="*/ 29 w 29"/>
                    <a:gd name="T25" fmla="*/ 0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10"/>
                    <a:gd name="T41" fmla="*/ 29 w 29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10">
                      <a:moveTo>
                        <a:pt x="29" y="0"/>
                      </a:moveTo>
                      <a:lnTo>
                        <a:pt x="23" y="2"/>
                      </a:lnTo>
                      <a:lnTo>
                        <a:pt x="19" y="6"/>
                      </a:lnTo>
                      <a:lnTo>
                        <a:pt x="15" y="8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19" y="4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80" name="Freeform 469"/>
                <p:cNvSpPr>
                  <a:spLocks noChangeAspect="1"/>
                </p:cNvSpPr>
                <p:nvPr/>
              </p:nvSpPr>
              <p:spPr bwMode="gray">
                <a:xfrm>
                  <a:off x="1101" y="1505"/>
                  <a:ext cx="119" cy="57"/>
                </a:xfrm>
                <a:custGeom>
                  <a:avLst/>
                  <a:gdLst>
                    <a:gd name="T0" fmla="*/ 128 w 128"/>
                    <a:gd name="T1" fmla="*/ 43 h 49"/>
                    <a:gd name="T2" fmla="*/ 122 w 128"/>
                    <a:gd name="T3" fmla="*/ 45 h 49"/>
                    <a:gd name="T4" fmla="*/ 107 w 128"/>
                    <a:gd name="T5" fmla="*/ 47 h 49"/>
                    <a:gd name="T6" fmla="*/ 95 w 128"/>
                    <a:gd name="T7" fmla="*/ 47 h 49"/>
                    <a:gd name="T8" fmla="*/ 84 w 128"/>
                    <a:gd name="T9" fmla="*/ 47 h 49"/>
                    <a:gd name="T10" fmla="*/ 91 w 128"/>
                    <a:gd name="T11" fmla="*/ 37 h 49"/>
                    <a:gd name="T12" fmla="*/ 78 w 128"/>
                    <a:gd name="T13" fmla="*/ 33 h 49"/>
                    <a:gd name="T14" fmla="*/ 76 w 128"/>
                    <a:gd name="T15" fmla="*/ 25 h 49"/>
                    <a:gd name="T16" fmla="*/ 64 w 128"/>
                    <a:gd name="T17" fmla="*/ 22 h 49"/>
                    <a:gd name="T18" fmla="*/ 53 w 128"/>
                    <a:gd name="T19" fmla="*/ 18 h 49"/>
                    <a:gd name="T20" fmla="*/ 49 w 128"/>
                    <a:gd name="T21" fmla="*/ 16 h 49"/>
                    <a:gd name="T22" fmla="*/ 45 w 128"/>
                    <a:gd name="T23" fmla="*/ 14 h 49"/>
                    <a:gd name="T24" fmla="*/ 35 w 128"/>
                    <a:gd name="T25" fmla="*/ 14 h 49"/>
                    <a:gd name="T26" fmla="*/ 39 w 128"/>
                    <a:gd name="T27" fmla="*/ 12 h 49"/>
                    <a:gd name="T28" fmla="*/ 33 w 128"/>
                    <a:gd name="T29" fmla="*/ 8 h 49"/>
                    <a:gd name="T30" fmla="*/ 18 w 128"/>
                    <a:gd name="T31" fmla="*/ 14 h 49"/>
                    <a:gd name="T32" fmla="*/ 10 w 128"/>
                    <a:gd name="T33" fmla="*/ 16 h 49"/>
                    <a:gd name="T34" fmla="*/ 6 w 128"/>
                    <a:gd name="T35" fmla="*/ 20 h 49"/>
                    <a:gd name="T36" fmla="*/ 0 w 128"/>
                    <a:gd name="T37" fmla="*/ 20 h 49"/>
                    <a:gd name="T38" fmla="*/ 2 w 128"/>
                    <a:gd name="T39" fmla="*/ 18 h 49"/>
                    <a:gd name="T40" fmla="*/ 6 w 128"/>
                    <a:gd name="T41" fmla="*/ 16 h 49"/>
                    <a:gd name="T42" fmla="*/ 6 w 128"/>
                    <a:gd name="T43" fmla="*/ 12 h 49"/>
                    <a:gd name="T44" fmla="*/ 10 w 128"/>
                    <a:gd name="T45" fmla="*/ 6 h 49"/>
                    <a:gd name="T46" fmla="*/ 23 w 128"/>
                    <a:gd name="T47" fmla="*/ 4 h 49"/>
                    <a:gd name="T48" fmla="*/ 31 w 128"/>
                    <a:gd name="T49" fmla="*/ 2 h 49"/>
                    <a:gd name="T50" fmla="*/ 39 w 128"/>
                    <a:gd name="T51" fmla="*/ 2 h 49"/>
                    <a:gd name="T52" fmla="*/ 47 w 128"/>
                    <a:gd name="T53" fmla="*/ 2 h 49"/>
                    <a:gd name="T54" fmla="*/ 56 w 128"/>
                    <a:gd name="T55" fmla="*/ 6 h 49"/>
                    <a:gd name="T56" fmla="*/ 64 w 128"/>
                    <a:gd name="T57" fmla="*/ 6 h 49"/>
                    <a:gd name="T58" fmla="*/ 72 w 128"/>
                    <a:gd name="T59" fmla="*/ 12 h 49"/>
                    <a:gd name="T60" fmla="*/ 82 w 128"/>
                    <a:gd name="T61" fmla="*/ 14 h 49"/>
                    <a:gd name="T62" fmla="*/ 86 w 128"/>
                    <a:gd name="T63" fmla="*/ 18 h 49"/>
                    <a:gd name="T64" fmla="*/ 91 w 128"/>
                    <a:gd name="T65" fmla="*/ 18 h 49"/>
                    <a:gd name="T66" fmla="*/ 95 w 128"/>
                    <a:gd name="T67" fmla="*/ 20 h 49"/>
                    <a:gd name="T68" fmla="*/ 99 w 128"/>
                    <a:gd name="T69" fmla="*/ 25 h 49"/>
                    <a:gd name="T70" fmla="*/ 107 w 128"/>
                    <a:gd name="T71" fmla="*/ 31 h 49"/>
                    <a:gd name="T72" fmla="*/ 111 w 128"/>
                    <a:gd name="T73" fmla="*/ 33 h 49"/>
                    <a:gd name="T74" fmla="*/ 113 w 128"/>
                    <a:gd name="T75" fmla="*/ 37 h 49"/>
                    <a:gd name="T76" fmla="*/ 119 w 128"/>
                    <a:gd name="T77" fmla="*/ 37 h 49"/>
                    <a:gd name="T78" fmla="*/ 128 w 128"/>
                    <a:gd name="T79" fmla="*/ 41 h 4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28"/>
                    <a:gd name="T121" fmla="*/ 0 h 49"/>
                    <a:gd name="T122" fmla="*/ 128 w 128"/>
                    <a:gd name="T123" fmla="*/ 49 h 4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28" h="49">
                      <a:moveTo>
                        <a:pt x="128" y="41"/>
                      </a:moveTo>
                      <a:lnTo>
                        <a:pt x="128" y="43"/>
                      </a:lnTo>
                      <a:lnTo>
                        <a:pt x="124" y="45"/>
                      </a:lnTo>
                      <a:lnTo>
                        <a:pt x="122" y="45"/>
                      </a:lnTo>
                      <a:lnTo>
                        <a:pt x="115" y="47"/>
                      </a:lnTo>
                      <a:lnTo>
                        <a:pt x="107" y="47"/>
                      </a:lnTo>
                      <a:lnTo>
                        <a:pt x="97" y="47"/>
                      </a:lnTo>
                      <a:lnTo>
                        <a:pt x="95" y="47"/>
                      </a:lnTo>
                      <a:lnTo>
                        <a:pt x="84" y="49"/>
                      </a:lnTo>
                      <a:lnTo>
                        <a:pt x="84" y="47"/>
                      </a:lnTo>
                      <a:lnTo>
                        <a:pt x="91" y="41"/>
                      </a:lnTo>
                      <a:lnTo>
                        <a:pt x="91" y="37"/>
                      </a:lnTo>
                      <a:lnTo>
                        <a:pt x="82" y="37"/>
                      </a:lnTo>
                      <a:lnTo>
                        <a:pt x="78" y="33"/>
                      </a:lnTo>
                      <a:lnTo>
                        <a:pt x="76" y="33"/>
                      </a:lnTo>
                      <a:lnTo>
                        <a:pt x="76" y="25"/>
                      </a:lnTo>
                      <a:lnTo>
                        <a:pt x="74" y="22"/>
                      </a:lnTo>
                      <a:lnTo>
                        <a:pt x="64" y="22"/>
                      </a:lnTo>
                      <a:lnTo>
                        <a:pt x="60" y="22"/>
                      </a:lnTo>
                      <a:lnTo>
                        <a:pt x="53" y="18"/>
                      </a:lnTo>
                      <a:lnTo>
                        <a:pt x="53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5" y="14"/>
                      </a:lnTo>
                      <a:lnTo>
                        <a:pt x="39" y="16"/>
                      </a:lnTo>
                      <a:lnTo>
                        <a:pt x="35" y="14"/>
                      </a:lnTo>
                      <a:lnTo>
                        <a:pt x="35" y="12"/>
                      </a:lnTo>
                      <a:lnTo>
                        <a:pt x="39" y="12"/>
                      </a:lnTo>
                      <a:lnTo>
                        <a:pt x="37" y="8"/>
                      </a:lnTo>
                      <a:lnTo>
                        <a:pt x="33" y="8"/>
                      </a:lnTo>
                      <a:lnTo>
                        <a:pt x="27" y="8"/>
                      </a:lnTo>
                      <a:lnTo>
                        <a:pt x="18" y="14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10" y="18"/>
                      </a:lnTo>
                      <a:lnTo>
                        <a:pt x="6" y="20"/>
                      </a:lnTo>
                      <a:lnTo>
                        <a:pt x="4" y="18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2" y="18"/>
                      </a:lnTo>
                      <a:lnTo>
                        <a:pt x="6" y="18"/>
                      </a:lnTo>
                      <a:lnTo>
                        <a:pt x="6" y="16"/>
                      </a:lnTo>
                      <a:lnTo>
                        <a:pt x="6" y="14"/>
                      </a:lnTo>
                      <a:lnTo>
                        <a:pt x="6" y="12"/>
                      </a:lnTo>
                      <a:lnTo>
                        <a:pt x="10" y="10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23" y="4"/>
                      </a:lnTo>
                      <a:lnTo>
                        <a:pt x="27" y="2"/>
                      </a:lnTo>
                      <a:lnTo>
                        <a:pt x="31" y="2"/>
                      </a:lnTo>
                      <a:lnTo>
                        <a:pt x="37" y="2"/>
                      </a:lnTo>
                      <a:lnTo>
                        <a:pt x="39" y="2"/>
                      </a:lnTo>
                      <a:lnTo>
                        <a:pt x="43" y="0"/>
                      </a:lnTo>
                      <a:lnTo>
                        <a:pt x="47" y="2"/>
                      </a:lnTo>
                      <a:lnTo>
                        <a:pt x="51" y="0"/>
                      </a:lnTo>
                      <a:lnTo>
                        <a:pt x="56" y="6"/>
                      </a:lnTo>
                      <a:lnTo>
                        <a:pt x="60" y="2"/>
                      </a:lnTo>
                      <a:lnTo>
                        <a:pt x="64" y="6"/>
                      </a:lnTo>
                      <a:lnTo>
                        <a:pt x="68" y="10"/>
                      </a:lnTo>
                      <a:lnTo>
                        <a:pt x="72" y="12"/>
                      </a:lnTo>
                      <a:lnTo>
                        <a:pt x="78" y="12"/>
                      </a:lnTo>
                      <a:lnTo>
                        <a:pt x="82" y="14"/>
                      </a:lnTo>
                      <a:lnTo>
                        <a:pt x="84" y="20"/>
                      </a:lnTo>
                      <a:lnTo>
                        <a:pt x="86" y="18"/>
                      </a:lnTo>
                      <a:lnTo>
                        <a:pt x="86" y="16"/>
                      </a:lnTo>
                      <a:lnTo>
                        <a:pt x="91" y="18"/>
                      </a:lnTo>
                      <a:lnTo>
                        <a:pt x="91" y="20"/>
                      </a:lnTo>
                      <a:lnTo>
                        <a:pt x="95" y="20"/>
                      </a:lnTo>
                      <a:lnTo>
                        <a:pt x="97" y="22"/>
                      </a:lnTo>
                      <a:lnTo>
                        <a:pt x="99" y="25"/>
                      </a:lnTo>
                      <a:lnTo>
                        <a:pt x="103" y="27"/>
                      </a:lnTo>
                      <a:lnTo>
                        <a:pt x="107" y="31"/>
                      </a:lnTo>
                      <a:lnTo>
                        <a:pt x="111" y="31"/>
                      </a:lnTo>
                      <a:lnTo>
                        <a:pt x="111" y="33"/>
                      </a:lnTo>
                      <a:lnTo>
                        <a:pt x="109" y="37"/>
                      </a:lnTo>
                      <a:lnTo>
                        <a:pt x="113" y="37"/>
                      </a:lnTo>
                      <a:lnTo>
                        <a:pt x="117" y="35"/>
                      </a:lnTo>
                      <a:lnTo>
                        <a:pt x="119" y="37"/>
                      </a:lnTo>
                      <a:lnTo>
                        <a:pt x="124" y="39"/>
                      </a:lnTo>
                      <a:lnTo>
                        <a:pt x="128" y="4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81" name="Freeform 470"/>
                <p:cNvSpPr>
                  <a:spLocks noChangeAspect="1"/>
                </p:cNvSpPr>
                <p:nvPr/>
              </p:nvSpPr>
              <p:spPr bwMode="gray">
                <a:xfrm>
                  <a:off x="1177" y="1520"/>
                  <a:ext cx="6" cy="1"/>
                </a:xfrm>
                <a:custGeom>
                  <a:avLst/>
                  <a:gdLst>
                    <a:gd name="T0" fmla="*/ 2 w 7"/>
                    <a:gd name="T1" fmla="*/ 2 h 2"/>
                    <a:gd name="T2" fmla="*/ 0 w 7"/>
                    <a:gd name="T3" fmla="*/ 2 h 2"/>
                    <a:gd name="T4" fmla="*/ 2 w 7"/>
                    <a:gd name="T5" fmla="*/ 0 h 2"/>
                    <a:gd name="T6" fmla="*/ 7 w 7"/>
                    <a:gd name="T7" fmla="*/ 2 h 2"/>
                    <a:gd name="T8" fmla="*/ 2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82" name="Freeform 471"/>
                <p:cNvSpPr>
                  <a:spLocks noChangeAspect="1"/>
                </p:cNvSpPr>
                <p:nvPr/>
              </p:nvSpPr>
              <p:spPr bwMode="gray">
                <a:xfrm>
                  <a:off x="1168" y="1579"/>
                  <a:ext cx="25" cy="12"/>
                </a:xfrm>
                <a:custGeom>
                  <a:avLst/>
                  <a:gdLst>
                    <a:gd name="T0" fmla="*/ 8 w 27"/>
                    <a:gd name="T1" fmla="*/ 10 h 10"/>
                    <a:gd name="T2" fmla="*/ 4 w 27"/>
                    <a:gd name="T3" fmla="*/ 6 h 10"/>
                    <a:gd name="T4" fmla="*/ 0 w 27"/>
                    <a:gd name="T5" fmla="*/ 6 h 10"/>
                    <a:gd name="T6" fmla="*/ 0 w 27"/>
                    <a:gd name="T7" fmla="*/ 4 h 10"/>
                    <a:gd name="T8" fmla="*/ 2 w 27"/>
                    <a:gd name="T9" fmla="*/ 2 h 10"/>
                    <a:gd name="T10" fmla="*/ 8 w 27"/>
                    <a:gd name="T11" fmla="*/ 0 h 10"/>
                    <a:gd name="T12" fmla="*/ 14 w 27"/>
                    <a:gd name="T13" fmla="*/ 0 h 10"/>
                    <a:gd name="T14" fmla="*/ 17 w 27"/>
                    <a:gd name="T15" fmla="*/ 0 h 10"/>
                    <a:gd name="T16" fmla="*/ 19 w 27"/>
                    <a:gd name="T17" fmla="*/ 2 h 10"/>
                    <a:gd name="T18" fmla="*/ 23 w 27"/>
                    <a:gd name="T19" fmla="*/ 4 h 10"/>
                    <a:gd name="T20" fmla="*/ 27 w 27"/>
                    <a:gd name="T21" fmla="*/ 6 h 10"/>
                    <a:gd name="T22" fmla="*/ 27 w 27"/>
                    <a:gd name="T23" fmla="*/ 8 h 10"/>
                    <a:gd name="T24" fmla="*/ 27 w 27"/>
                    <a:gd name="T25" fmla="*/ 8 h 10"/>
                    <a:gd name="T26" fmla="*/ 21 w 27"/>
                    <a:gd name="T27" fmla="*/ 8 h 10"/>
                    <a:gd name="T28" fmla="*/ 17 w 27"/>
                    <a:gd name="T29" fmla="*/ 10 h 10"/>
                    <a:gd name="T30" fmla="*/ 17 w 27"/>
                    <a:gd name="T31" fmla="*/ 8 h 10"/>
                    <a:gd name="T32" fmla="*/ 14 w 27"/>
                    <a:gd name="T33" fmla="*/ 10 h 10"/>
                    <a:gd name="T34" fmla="*/ 12 w 27"/>
                    <a:gd name="T35" fmla="*/ 10 h 10"/>
                    <a:gd name="T36" fmla="*/ 8 w 27"/>
                    <a:gd name="T37" fmla="*/ 10 h 1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7"/>
                    <a:gd name="T58" fmla="*/ 0 h 10"/>
                    <a:gd name="T59" fmla="*/ 27 w 27"/>
                    <a:gd name="T60" fmla="*/ 10 h 1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7" h="10">
                      <a:moveTo>
                        <a:pt x="8" y="10"/>
                      </a:move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3" y="4"/>
                      </a:lnTo>
                      <a:lnTo>
                        <a:pt x="27" y="6"/>
                      </a:lnTo>
                      <a:lnTo>
                        <a:pt x="27" y="8"/>
                      </a:lnTo>
                      <a:lnTo>
                        <a:pt x="21" y="8"/>
                      </a:lnTo>
                      <a:lnTo>
                        <a:pt x="17" y="10"/>
                      </a:lnTo>
                      <a:lnTo>
                        <a:pt x="17" y="8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83" name="Freeform 472"/>
                <p:cNvSpPr>
                  <a:spLocks noChangeAspect="1"/>
                </p:cNvSpPr>
                <p:nvPr/>
              </p:nvSpPr>
              <p:spPr bwMode="gray">
                <a:xfrm>
                  <a:off x="1296" y="1578"/>
                  <a:ext cx="20" cy="8"/>
                </a:xfrm>
                <a:custGeom>
                  <a:avLst/>
                  <a:gdLst>
                    <a:gd name="T0" fmla="*/ 2 w 21"/>
                    <a:gd name="T1" fmla="*/ 8 h 8"/>
                    <a:gd name="T2" fmla="*/ 2 w 21"/>
                    <a:gd name="T3" fmla="*/ 6 h 8"/>
                    <a:gd name="T4" fmla="*/ 0 w 21"/>
                    <a:gd name="T5" fmla="*/ 4 h 8"/>
                    <a:gd name="T6" fmla="*/ 4 w 21"/>
                    <a:gd name="T7" fmla="*/ 0 h 8"/>
                    <a:gd name="T8" fmla="*/ 6 w 21"/>
                    <a:gd name="T9" fmla="*/ 2 h 8"/>
                    <a:gd name="T10" fmla="*/ 8 w 21"/>
                    <a:gd name="T11" fmla="*/ 2 h 8"/>
                    <a:gd name="T12" fmla="*/ 19 w 21"/>
                    <a:gd name="T13" fmla="*/ 2 h 8"/>
                    <a:gd name="T14" fmla="*/ 21 w 21"/>
                    <a:gd name="T15" fmla="*/ 2 h 8"/>
                    <a:gd name="T16" fmla="*/ 21 w 21"/>
                    <a:gd name="T17" fmla="*/ 4 h 8"/>
                    <a:gd name="T18" fmla="*/ 21 w 21"/>
                    <a:gd name="T19" fmla="*/ 4 h 8"/>
                    <a:gd name="T20" fmla="*/ 19 w 21"/>
                    <a:gd name="T21" fmla="*/ 6 h 8"/>
                    <a:gd name="T22" fmla="*/ 17 w 21"/>
                    <a:gd name="T23" fmla="*/ 8 h 8"/>
                    <a:gd name="T24" fmla="*/ 13 w 21"/>
                    <a:gd name="T25" fmla="*/ 8 h 8"/>
                    <a:gd name="T26" fmla="*/ 11 w 21"/>
                    <a:gd name="T27" fmla="*/ 8 h 8"/>
                    <a:gd name="T28" fmla="*/ 6 w 21"/>
                    <a:gd name="T29" fmla="*/ 8 h 8"/>
                    <a:gd name="T30" fmla="*/ 2 w 21"/>
                    <a:gd name="T31" fmla="*/ 8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1"/>
                    <a:gd name="T49" fmla="*/ 0 h 8"/>
                    <a:gd name="T50" fmla="*/ 21 w 21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1" h="8">
                      <a:moveTo>
                        <a:pt x="2" y="8"/>
                      </a:move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19" y="6"/>
                      </a:lnTo>
                      <a:lnTo>
                        <a:pt x="17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6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84" name="Freeform 473"/>
                <p:cNvSpPr>
                  <a:spLocks noChangeAspect="1"/>
                </p:cNvSpPr>
                <p:nvPr/>
              </p:nvSpPr>
              <p:spPr bwMode="gray">
                <a:xfrm>
                  <a:off x="2639" y="1462"/>
                  <a:ext cx="3" cy="8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2 h 6"/>
                    <a:gd name="T4" fmla="*/ 0 w 2"/>
                    <a:gd name="T5" fmla="*/ 0 h 6"/>
                    <a:gd name="T6" fmla="*/ 2 w 2"/>
                    <a:gd name="T7" fmla="*/ 2 h 6"/>
                    <a:gd name="T8" fmla="*/ 0 w 2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6"/>
                    <a:gd name="T17" fmla="*/ 2 w 2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85" name="Freeform 474"/>
                <p:cNvSpPr>
                  <a:spLocks noChangeAspect="1"/>
                </p:cNvSpPr>
                <p:nvPr/>
              </p:nvSpPr>
              <p:spPr bwMode="gray">
                <a:xfrm>
                  <a:off x="2525" y="2236"/>
                  <a:ext cx="4" cy="1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0 h 3"/>
                    <a:gd name="T8" fmla="*/ 0 w 2"/>
                    <a:gd name="T9" fmla="*/ 3 h 3"/>
                    <a:gd name="T10" fmla="*/ 0 w 2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3"/>
                    <a:gd name="T20" fmla="*/ 2 w 2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86" name="Rectangle 475"/>
                <p:cNvSpPr>
                  <a:spLocks noChangeAspect="1" noChangeArrowheads="1"/>
                </p:cNvSpPr>
                <p:nvPr/>
              </p:nvSpPr>
              <p:spPr bwMode="gray">
                <a:xfrm>
                  <a:off x="2522" y="2228"/>
                  <a:ext cx="1" cy="3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A4A4A4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87" name="Freeform 476"/>
                <p:cNvSpPr>
                  <a:spLocks noChangeAspect="1"/>
                </p:cNvSpPr>
                <p:nvPr/>
              </p:nvSpPr>
              <p:spPr bwMode="gray">
                <a:xfrm>
                  <a:off x="2425" y="1316"/>
                  <a:ext cx="21" cy="8"/>
                </a:xfrm>
                <a:custGeom>
                  <a:avLst/>
                  <a:gdLst>
                    <a:gd name="T0" fmla="*/ 4 w 23"/>
                    <a:gd name="T1" fmla="*/ 6 h 8"/>
                    <a:gd name="T2" fmla="*/ 6 w 23"/>
                    <a:gd name="T3" fmla="*/ 6 h 8"/>
                    <a:gd name="T4" fmla="*/ 8 w 23"/>
                    <a:gd name="T5" fmla="*/ 8 h 8"/>
                    <a:gd name="T6" fmla="*/ 10 w 23"/>
                    <a:gd name="T7" fmla="*/ 8 h 8"/>
                    <a:gd name="T8" fmla="*/ 10 w 23"/>
                    <a:gd name="T9" fmla="*/ 6 h 8"/>
                    <a:gd name="T10" fmla="*/ 17 w 23"/>
                    <a:gd name="T11" fmla="*/ 6 h 8"/>
                    <a:gd name="T12" fmla="*/ 17 w 23"/>
                    <a:gd name="T13" fmla="*/ 4 h 8"/>
                    <a:gd name="T14" fmla="*/ 23 w 23"/>
                    <a:gd name="T15" fmla="*/ 4 h 8"/>
                    <a:gd name="T16" fmla="*/ 23 w 23"/>
                    <a:gd name="T17" fmla="*/ 2 h 8"/>
                    <a:gd name="T18" fmla="*/ 23 w 23"/>
                    <a:gd name="T19" fmla="*/ 2 h 8"/>
                    <a:gd name="T20" fmla="*/ 21 w 23"/>
                    <a:gd name="T21" fmla="*/ 0 h 8"/>
                    <a:gd name="T22" fmla="*/ 8 w 23"/>
                    <a:gd name="T23" fmla="*/ 2 h 8"/>
                    <a:gd name="T24" fmla="*/ 4 w 23"/>
                    <a:gd name="T25" fmla="*/ 0 h 8"/>
                    <a:gd name="T26" fmla="*/ 0 w 23"/>
                    <a:gd name="T27" fmla="*/ 0 h 8"/>
                    <a:gd name="T28" fmla="*/ 2 w 23"/>
                    <a:gd name="T29" fmla="*/ 2 h 8"/>
                    <a:gd name="T30" fmla="*/ 0 w 23"/>
                    <a:gd name="T31" fmla="*/ 4 h 8"/>
                    <a:gd name="T32" fmla="*/ 4 w 23"/>
                    <a:gd name="T33" fmla="*/ 6 h 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8"/>
                    <a:gd name="T53" fmla="*/ 23 w 23"/>
                    <a:gd name="T54" fmla="*/ 8 h 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8">
                      <a:moveTo>
                        <a:pt x="4" y="6"/>
                      </a:moveTo>
                      <a:lnTo>
                        <a:pt x="6" y="6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7" y="6"/>
                      </a:lnTo>
                      <a:lnTo>
                        <a:pt x="17" y="4"/>
                      </a:lnTo>
                      <a:lnTo>
                        <a:pt x="23" y="4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8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88" name="Freeform 477"/>
                <p:cNvSpPr>
                  <a:spLocks noChangeAspect="1"/>
                </p:cNvSpPr>
                <p:nvPr/>
              </p:nvSpPr>
              <p:spPr bwMode="gray">
                <a:xfrm>
                  <a:off x="2163" y="1670"/>
                  <a:ext cx="89" cy="184"/>
                </a:xfrm>
                <a:custGeom>
                  <a:avLst/>
                  <a:gdLst>
                    <a:gd name="T0" fmla="*/ 37 w 96"/>
                    <a:gd name="T1" fmla="*/ 153 h 163"/>
                    <a:gd name="T2" fmla="*/ 59 w 96"/>
                    <a:gd name="T3" fmla="*/ 153 h 163"/>
                    <a:gd name="T4" fmla="*/ 78 w 96"/>
                    <a:gd name="T5" fmla="*/ 157 h 163"/>
                    <a:gd name="T6" fmla="*/ 90 w 96"/>
                    <a:gd name="T7" fmla="*/ 159 h 163"/>
                    <a:gd name="T8" fmla="*/ 96 w 96"/>
                    <a:gd name="T9" fmla="*/ 161 h 163"/>
                    <a:gd name="T10" fmla="*/ 96 w 96"/>
                    <a:gd name="T11" fmla="*/ 151 h 163"/>
                    <a:gd name="T12" fmla="*/ 86 w 96"/>
                    <a:gd name="T13" fmla="*/ 134 h 163"/>
                    <a:gd name="T14" fmla="*/ 78 w 96"/>
                    <a:gd name="T15" fmla="*/ 122 h 163"/>
                    <a:gd name="T16" fmla="*/ 76 w 96"/>
                    <a:gd name="T17" fmla="*/ 105 h 163"/>
                    <a:gd name="T18" fmla="*/ 78 w 96"/>
                    <a:gd name="T19" fmla="*/ 99 h 163"/>
                    <a:gd name="T20" fmla="*/ 88 w 96"/>
                    <a:gd name="T21" fmla="*/ 79 h 163"/>
                    <a:gd name="T22" fmla="*/ 80 w 96"/>
                    <a:gd name="T23" fmla="*/ 62 h 163"/>
                    <a:gd name="T24" fmla="*/ 70 w 96"/>
                    <a:gd name="T25" fmla="*/ 48 h 163"/>
                    <a:gd name="T26" fmla="*/ 78 w 96"/>
                    <a:gd name="T27" fmla="*/ 44 h 163"/>
                    <a:gd name="T28" fmla="*/ 80 w 96"/>
                    <a:gd name="T29" fmla="*/ 33 h 163"/>
                    <a:gd name="T30" fmla="*/ 82 w 96"/>
                    <a:gd name="T31" fmla="*/ 15 h 163"/>
                    <a:gd name="T32" fmla="*/ 74 w 96"/>
                    <a:gd name="T33" fmla="*/ 2 h 163"/>
                    <a:gd name="T34" fmla="*/ 72 w 96"/>
                    <a:gd name="T35" fmla="*/ 8 h 163"/>
                    <a:gd name="T36" fmla="*/ 76 w 96"/>
                    <a:gd name="T37" fmla="*/ 23 h 163"/>
                    <a:gd name="T38" fmla="*/ 59 w 96"/>
                    <a:gd name="T39" fmla="*/ 42 h 163"/>
                    <a:gd name="T40" fmla="*/ 55 w 96"/>
                    <a:gd name="T41" fmla="*/ 52 h 163"/>
                    <a:gd name="T42" fmla="*/ 47 w 96"/>
                    <a:gd name="T43" fmla="*/ 68 h 163"/>
                    <a:gd name="T44" fmla="*/ 35 w 96"/>
                    <a:gd name="T45" fmla="*/ 95 h 163"/>
                    <a:gd name="T46" fmla="*/ 28 w 96"/>
                    <a:gd name="T47" fmla="*/ 87 h 163"/>
                    <a:gd name="T48" fmla="*/ 12 w 96"/>
                    <a:gd name="T49" fmla="*/ 93 h 163"/>
                    <a:gd name="T50" fmla="*/ 6 w 96"/>
                    <a:gd name="T51" fmla="*/ 112 h 163"/>
                    <a:gd name="T52" fmla="*/ 2 w 96"/>
                    <a:gd name="T53" fmla="*/ 122 h 163"/>
                    <a:gd name="T54" fmla="*/ 8 w 96"/>
                    <a:gd name="T55" fmla="*/ 128 h 163"/>
                    <a:gd name="T56" fmla="*/ 14 w 96"/>
                    <a:gd name="T57" fmla="*/ 128 h 163"/>
                    <a:gd name="T58" fmla="*/ 18 w 96"/>
                    <a:gd name="T59" fmla="*/ 134 h 163"/>
                    <a:gd name="T60" fmla="*/ 20 w 96"/>
                    <a:gd name="T61" fmla="*/ 145 h 163"/>
                    <a:gd name="T62" fmla="*/ 18 w 96"/>
                    <a:gd name="T63" fmla="*/ 155 h 163"/>
                    <a:gd name="T64" fmla="*/ 35 w 96"/>
                    <a:gd name="T65" fmla="*/ 155 h 1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6"/>
                    <a:gd name="T100" fmla="*/ 0 h 163"/>
                    <a:gd name="T101" fmla="*/ 96 w 96"/>
                    <a:gd name="T102" fmla="*/ 163 h 1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6" h="163">
                      <a:moveTo>
                        <a:pt x="35" y="155"/>
                      </a:moveTo>
                      <a:lnTo>
                        <a:pt x="37" y="153"/>
                      </a:lnTo>
                      <a:lnTo>
                        <a:pt x="53" y="155"/>
                      </a:lnTo>
                      <a:lnTo>
                        <a:pt x="59" y="153"/>
                      </a:lnTo>
                      <a:lnTo>
                        <a:pt x="63" y="155"/>
                      </a:lnTo>
                      <a:lnTo>
                        <a:pt x="78" y="157"/>
                      </a:lnTo>
                      <a:lnTo>
                        <a:pt x="82" y="159"/>
                      </a:lnTo>
                      <a:lnTo>
                        <a:pt x="90" y="159"/>
                      </a:lnTo>
                      <a:lnTo>
                        <a:pt x="94" y="163"/>
                      </a:lnTo>
                      <a:lnTo>
                        <a:pt x="96" y="161"/>
                      </a:lnTo>
                      <a:lnTo>
                        <a:pt x="96" y="157"/>
                      </a:lnTo>
                      <a:lnTo>
                        <a:pt x="96" y="151"/>
                      </a:lnTo>
                      <a:lnTo>
                        <a:pt x="94" y="145"/>
                      </a:lnTo>
                      <a:lnTo>
                        <a:pt x="86" y="134"/>
                      </a:lnTo>
                      <a:lnTo>
                        <a:pt x="82" y="126"/>
                      </a:lnTo>
                      <a:lnTo>
                        <a:pt x="78" y="122"/>
                      </a:lnTo>
                      <a:lnTo>
                        <a:pt x="76" y="114"/>
                      </a:lnTo>
                      <a:lnTo>
                        <a:pt x="76" y="105"/>
                      </a:lnTo>
                      <a:lnTo>
                        <a:pt x="74" y="103"/>
                      </a:lnTo>
                      <a:lnTo>
                        <a:pt x="78" y="99"/>
                      </a:lnTo>
                      <a:lnTo>
                        <a:pt x="78" y="97"/>
                      </a:lnTo>
                      <a:lnTo>
                        <a:pt x="88" y="79"/>
                      </a:lnTo>
                      <a:lnTo>
                        <a:pt x="84" y="66"/>
                      </a:lnTo>
                      <a:lnTo>
                        <a:pt x="80" y="62"/>
                      </a:lnTo>
                      <a:lnTo>
                        <a:pt x="72" y="54"/>
                      </a:lnTo>
                      <a:lnTo>
                        <a:pt x="70" y="48"/>
                      </a:lnTo>
                      <a:lnTo>
                        <a:pt x="72" y="44"/>
                      </a:lnTo>
                      <a:lnTo>
                        <a:pt x="78" y="44"/>
                      </a:lnTo>
                      <a:lnTo>
                        <a:pt x="90" y="44"/>
                      </a:lnTo>
                      <a:lnTo>
                        <a:pt x="80" y="33"/>
                      </a:lnTo>
                      <a:lnTo>
                        <a:pt x="80" y="27"/>
                      </a:lnTo>
                      <a:lnTo>
                        <a:pt x="82" y="15"/>
                      </a:lnTo>
                      <a:lnTo>
                        <a:pt x="78" y="6"/>
                      </a:lnTo>
                      <a:lnTo>
                        <a:pt x="74" y="2"/>
                      </a:lnTo>
                      <a:lnTo>
                        <a:pt x="70" y="0"/>
                      </a:lnTo>
                      <a:lnTo>
                        <a:pt x="72" y="8"/>
                      </a:lnTo>
                      <a:lnTo>
                        <a:pt x="76" y="13"/>
                      </a:lnTo>
                      <a:lnTo>
                        <a:pt x="76" y="23"/>
                      </a:lnTo>
                      <a:lnTo>
                        <a:pt x="66" y="29"/>
                      </a:lnTo>
                      <a:lnTo>
                        <a:pt x="59" y="42"/>
                      </a:lnTo>
                      <a:lnTo>
                        <a:pt x="59" y="50"/>
                      </a:lnTo>
                      <a:lnTo>
                        <a:pt x="55" y="52"/>
                      </a:lnTo>
                      <a:lnTo>
                        <a:pt x="51" y="64"/>
                      </a:lnTo>
                      <a:lnTo>
                        <a:pt x="47" y="68"/>
                      </a:lnTo>
                      <a:lnTo>
                        <a:pt x="39" y="91"/>
                      </a:lnTo>
                      <a:lnTo>
                        <a:pt x="35" y="95"/>
                      </a:lnTo>
                      <a:lnTo>
                        <a:pt x="33" y="91"/>
                      </a:lnTo>
                      <a:lnTo>
                        <a:pt x="28" y="87"/>
                      </a:lnTo>
                      <a:lnTo>
                        <a:pt x="20" y="87"/>
                      </a:lnTo>
                      <a:lnTo>
                        <a:pt x="12" y="93"/>
                      </a:lnTo>
                      <a:lnTo>
                        <a:pt x="6" y="99"/>
                      </a:lnTo>
                      <a:lnTo>
                        <a:pt x="6" y="112"/>
                      </a:lnTo>
                      <a:lnTo>
                        <a:pt x="0" y="120"/>
                      </a:lnTo>
                      <a:lnTo>
                        <a:pt x="2" y="122"/>
                      </a:lnTo>
                      <a:lnTo>
                        <a:pt x="6" y="122"/>
                      </a:lnTo>
                      <a:lnTo>
                        <a:pt x="8" y="128"/>
                      </a:lnTo>
                      <a:lnTo>
                        <a:pt x="12" y="130"/>
                      </a:lnTo>
                      <a:lnTo>
                        <a:pt x="14" y="128"/>
                      </a:lnTo>
                      <a:lnTo>
                        <a:pt x="18" y="130"/>
                      </a:lnTo>
                      <a:lnTo>
                        <a:pt x="18" y="134"/>
                      </a:lnTo>
                      <a:lnTo>
                        <a:pt x="18" y="138"/>
                      </a:lnTo>
                      <a:lnTo>
                        <a:pt x="20" y="145"/>
                      </a:lnTo>
                      <a:lnTo>
                        <a:pt x="20" y="151"/>
                      </a:lnTo>
                      <a:lnTo>
                        <a:pt x="18" y="155"/>
                      </a:lnTo>
                      <a:lnTo>
                        <a:pt x="22" y="155"/>
                      </a:lnTo>
                      <a:lnTo>
                        <a:pt x="35" y="15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89" name="Freeform 478"/>
                <p:cNvSpPr>
                  <a:spLocks noChangeAspect="1"/>
                </p:cNvSpPr>
                <p:nvPr/>
              </p:nvSpPr>
              <p:spPr bwMode="gray">
                <a:xfrm>
                  <a:off x="2196" y="1823"/>
                  <a:ext cx="86" cy="135"/>
                </a:xfrm>
                <a:custGeom>
                  <a:avLst/>
                  <a:gdLst>
                    <a:gd name="T0" fmla="*/ 16 w 94"/>
                    <a:gd name="T1" fmla="*/ 118 h 122"/>
                    <a:gd name="T2" fmla="*/ 20 w 94"/>
                    <a:gd name="T3" fmla="*/ 114 h 122"/>
                    <a:gd name="T4" fmla="*/ 28 w 94"/>
                    <a:gd name="T5" fmla="*/ 122 h 122"/>
                    <a:gd name="T6" fmla="*/ 33 w 94"/>
                    <a:gd name="T7" fmla="*/ 116 h 122"/>
                    <a:gd name="T8" fmla="*/ 43 w 94"/>
                    <a:gd name="T9" fmla="*/ 116 h 122"/>
                    <a:gd name="T10" fmla="*/ 45 w 94"/>
                    <a:gd name="T11" fmla="*/ 120 h 122"/>
                    <a:gd name="T12" fmla="*/ 53 w 94"/>
                    <a:gd name="T13" fmla="*/ 112 h 122"/>
                    <a:gd name="T14" fmla="*/ 63 w 94"/>
                    <a:gd name="T15" fmla="*/ 99 h 122"/>
                    <a:gd name="T16" fmla="*/ 63 w 94"/>
                    <a:gd name="T17" fmla="*/ 85 h 122"/>
                    <a:gd name="T18" fmla="*/ 72 w 94"/>
                    <a:gd name="T19" fmla="*/ 70 h 122"/>
                    <a:gd name="T20" fmla="*/ 84 w 94"/>
                    <a:gd name="T21" fmla="*/ 58 h 122"/>
                    <a:gd name="T22" fmla="*/ 84 w 94"/>
                    <a:gd name="T23" fmla="*/ 44 h 122"/>
                    <a:gd name="T24" fmla="*/ 88 w 94"/>
                    <a:gd name="T25" fmla="*/ 25 h 122"/>
                    <a:gd name="T26" fmla="*/ 94 w 94"/>
                    <a:gd name="T27" fmla="*/ 9 h 122"/>
                    <a:gd name="T28" fmla="*/ 86 w 94"/>
                    <a:gd name="T29" fmla="*/ 2 h 122"/>
                    <a:gd name="T30" fmla="*/ 76 w 94"/>
                    <a:gd name="T31" fmla="*/ 2 h 122"/>
                    <a:gd name="T32" fmla="*/ 70 w 94"/>
                    <a:gd name="T33" fmla="*/ 2 h 122"/>
                    <a:gd name="T34" fmla="*/ 63 w 94"/>
                    <a:gd name="T35" fmla="*/ 17 h 122"/>
                    <a:gd name="T36" fmla="*/ 63 w 94"/>
                    <a:gd name="T37" fmla="*/ 27 h 122"/>
                    <a:gd name="T38" fmla="*/ 57 w 94"/>
                    <a:gd name="T39" fmla="*/ 25 h 122"/>
                    <a:gd name="T40" fmla="*/ 45 w 94"/>
                    <a:gd name="T41" fmla="*/ 23 h 122"/>
                    <a:gd name="T42" fmla="*/ 26 w 94"/>
                    <a:gd name="T43" fmla="*/ 27 h 122"/>
                    <a:gd name="T44" fmla="*/ 35 w 94"/>
                    <a:gd name="T45" fmla="*/ 33 h 122"/>
                    <a:gd name="T46" fmla="*/ 41 w 94"/>
                    <a:gd name="T47" fmla="*/ 44 h 122"/>
                    <a:gd name="T48" fmla="*/ 33 w 94"/>
                    <a:gd name="T49" fmla="*/ 56 h 122"/>
                    <a:gd name="T50" fmla="*/ 37 w 94"/>
                    <a:gd name="T51" fmla="*/ 68 h 122"/>
                    <a:gd name="T52" fmla="*/ 35 w 94"/>
                    <a:gd name="T53" fmla="*/ 87 h 122"/>
                    <a:gd name="T54" fmla="*/ 22 w 94"/>
                    <a:gd name="T55" fmla="*/ 85 h 122"/>
                    <a:gd name="T56" fmla="*/ 16 w 94"/>
                    <a:gd name="T57" fmla="*/ 79 h 122"/>
                    <a:gd name="T58" fmla="*/ 10 w 94"/>
                    <a:gd name="T59" fmla="*/ 83 h 122"/>
                    <a:gd name="T60" fmla="*/ 4 w 94"/>
                    <a:gd name="T61" fmla="*/ 85 h 122"/>
                    <a:gd name="T62" fmla="*/ 4 w 94"/>
                    <a:gd name="T63" fmla="*/ 91 h 122"/>
                    <a:gd name="T64" fmla="*/ 10 w 94"/>
                    <a:gd name="T65" fmla="*/ 103 h 122"/>
                    <a:gd name="T66" fmla="*/ 4 w 94"/>
                    <a:gd name="T67" fmla="*/ 103 h 122"/>
                    <a:gd name="T68" fmla="*/ 0 w 94"/>
                    <a:gd name="T69" fmla="*/ 108 h 122"/>
                    <a:gd name="T70" fmla="*/ 10 w 94"/>
                    <a:gd name="T71" fmla="*/ 122 h 122"/>
                    <a:gd name="T72" fmla="*/ 16 w 94"/>
                    <a:gd name="T73" fmla="*/ 120 h 1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4"/>
                    <a:gd name="T112" fmla="*/ 0 h 122"/>
                    <a:gd name="T113" fmla="*/ 94 w 94"/>
                    <a:gd name="T114" fmla="*/ 122 h 1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4" h="122">
                      <a:moveTo>
                        <a:pt x="16" y="120"/>
                      </a:moveTo>
                      <a:lnTo>
                        <a:pt x="16" y="118"/>
                      </a:lnTo>
                      <a:lnTo>
                        <a:pt x="18" y="118"/>
                      </a:lnTo>
                      <a:lnTo>
                        <a:pt x="20" y="114"/>
                      </a:lnTo>
                      <a:lnTo>
                        <a:pt x="24" y="118"/>
                      </a:lnTo>
                      <a:lnTo>
                        <a:pt x="28" y="122"/>
                      </a:lnTo>
                      <a:lnTo>
                        <a:pt x="33" y="120"/>
                      </a:lnTo>
                      <a:lnTo>
                        <a:pt x="33" y="116"/>
                      </a:lnTo>
                      <a:lnTo>
                        <a:pt x="41" y="114"/>
                      </a:lnTo>
                      <a:lnTo>
                        <a:pt x="43" y="116"/>
                      </a:lnTo>
                      <a:lnTo>
                        <a:pt x="41" y="120"/>
                      </a:lnTo>
                      <a:lnTo>
                        <a:pt x="45" y="120"/>
                      </a:lnTo>
                      <a:lnTo>
                        <a:pt x="49" y="118"/>
                      </a:lnTo>
                      <a:lnTo>
                        <a:pt x="53" y="112"/>
                      </a:lnTo>
                      <a:lnTo>
                        <a:pt x="61" y="106"/>
                      </a:lnTo>
                      <a:lnTo>
                        <a:pt x="63" y="99"/>
                      </a:lnTo>
                      <a:lnTo>
                        <a:pt x="63" y="87"/>
                      </a:lnTo>
                      <a:lnTo>
                        <a:pt x="63" y="85"/>
                      </a:lnTo>
                      <a:lnTo>
                        <a:pt x="68" y="79"/>
                      </a:lnTo>
                      <a:lnTo>
                        <a:pt x="72" y="70"/>
                      </a:lnTo>
                      <a:lnTo>
                        <a:pt x="80" y="66"/>
                      </a:lnTo>
                      <a:lnTo>
                        <a:pt x="84" y="58"/>
                      </a:lnTo>
                      <a:lnTo>
                        <a:pt x="84" y="50"/>
                      </a:lnTo>
                      <a:lnTo>
                        <a:pt x="84" y="44"/>
                      </a:lnTo>
                      <a:lnTo>
                        <a:pt x="84" y="33"/>
                      </a:lnTo>
                      <a:lnTo>
                        <a:pt x="88" y="25"/>
                      </a:lnTo>
                      <a:lnTo>
                        <a:pt x="88" y="21"/>
                      </a:lnTo>
                      <a:lnTo>
                        <a:pt x="94" y="9"/>
                      </a:lnTo>
                      <a:lnTo>
                        <a:pt x="92" y="0"/>
                      </a:lnTo>
                      <a:lnTo>
                        <a:pt x="86" y="2"/>
                      </a:lnTo>
                      <a:lnTo>
                        <a:pt x="80" y="0"/>
                      </a:lnTo>
                      <a:lnTo>
                        <a:pt x="76" y="2"/>
                      </a:lnTo>
                      <a:lnTo>
                        <a:pt x="72" y="2"/>
                      </a:lnTo>
                      <a:lnTo>
                        <a:pt x="70" y="2"/>
                      </a:lnTo>
                      <a:lnTo>
                        <a:pt x="68" y="11"/>
                      </a:lnTo>
                      <a:lnTo>
                        <a:pt x="63" y="17"/>
                      </a:lnTo>
                      <a:lnTo>
                        <a:pt x="63" y="23"/>
                      </a:lnTo>
                      <a:lnTo>
                        <a:pt x="63" y="27"/>
                      </a:lnTo>
                      <a:lnTo>
                        <a:pt x="61" y="29"/>
                      </a:lnTo>
                      <a:lnTo>
                        <a:pt x="57" y="25"/>
                      </a:lnTo>
                      <a:lnTo>
                        <a:pt x="49" y="25"/>
                      </a:lnTo>
                      <a:lnTo>
                        <a:pt x="45" y="23"/>
                      </a:lnTo>
                      <a:lnTo>
                        <a:pt x="30" y="21"/>
                      </a:lnTo>
                      <a:lnTo>
                        <a:pt x="26" y="27"/>
                      </a:lnTo>
                      <a:lnTo>
                        <a:pt x="30" y="33"/>
                      </a:lnTo>
                      <a:lnTo>
                        <a:pt x="35" y="33"/>
                      </a:lnTo>
                      <a:lnTo>
                        <a:pt x="41" y="33"/>
                      </a:lnTo>
                      <a:lnTo>
                        <a:pt x="41" y="44"/>
                      </a:lnTo>
                      <a:lnTo>
                        <a:pt x="35" y="50"/>
                      </a:lnTo>
                      <a:lnTo>
                        <a:pt x="33" y="56"/>
                      </a:lnTo>
                      <a:lnTo>
                        <a:pt x="37" y="60"/>
                      </a:lnTo>
                      <a:lnTo>
                        <a:pt x="37" y="68"/>
                      </a:lnTo>
                      <a:lnTo>
                        <a:pt x="37" y="79"/>
                      </a:lnTo>
                      <a:lnTo>
                        <a:pt x="35" y="87"/>
                      </a:lnTo>
                      <a:lnTo>
                        <a:pt x="30" y="83"/>
                      </a:lnTo>
                      <a:lnTo>
                        <a:pt x="22" y="85"/>
                      </a:lnTo>
                      <a:lnTo>
                        <a:pt x="18" y="81"/>
                      </a:lnTo>
                      <a:lnTo>
                        <a:pt x="16" y="79"/>
                      </a:lnTo>
                      <a:lnTo>
                        <a:pt x="14" y="87"/>
                      </a:lnTo>
                      <a:lnTo>
                        <a:pt x="10" y="83"/>
                      </a:lnTo>
                      <a:lnTo>
                        <a:pt x="8" y="85"/>
                      </a:lnTo>
                      <a:lnTo>
                        <a:pt x="4" y="85"/>
                      </a:lnTo>
                      <a:lnTo>
                        <a:pt x="2" y="89"/>
                      </a:lnTo>
                      <a:lnTo>
                        <a:pt x="4" y="91"/>
                      </a:lnTo>
                      <a:lnTo>
                        <a:pt x="8" y="93"/>
                      </a:lnTo>
                      <a:lnTo>
                        <a:pt x="10" y="103"/>
                      </a:lnTo>
                      <a:lnTo>
                        <a:pt x="6" y="106"/>
                      </a:lnTo>
                      <a:lnTo>
                        <a:pt x="4" y="103"/>
                      </a:lnTo>
                      <a:lnTo>
                        <a:pt x="2" y="103"/>
                      </a:lnTo>
                      <a:lnTo>
                        <a:pt x="0" y="108"/>
                      </a:lnTo>
                      <a:lnTo>
                        <a:pt x="6" y="114"/>
                      </a:lnTo>
                      <a:lnTo>
                        <a:pt x="10" y="122"/>
                      </a:lnTo>
                      <a:lnTo>
                        <a:pt x="14" y="120"/>
                      </a:lnTo>
                      <a:lnTo>
                        <a:pt x="16" y="12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90" name="Freeform 479"/>
                <p:cNvSpPr>
                  <a:spLocks noChangeAspect="1"/>
                </p:cNvSpPr>
                <p:nvPr/>
              </p:nvSpPr>
              <p:spPr bwMode="gray">
                <a:xfrm>
                  <a:off x="2075" y="1679"/>
                  <a:ext cx="36" cy="100"/>
                </a:xfrm>
                <a:custGeom>
                  <a:avLst/>
                  <a:gdLst>
                    <a:gd name="T0" fmla="*/ 24 w 39"/>
                    <a:gd name="T1" fmla="*/ 50 h 89"/>
                    <a:gd name="T2" fmla="*/ 29 w 39"/>
                    <a:gd name="T3" fmla="*/ 48 h 89"/>
                    <a:gd name="T4" fmla="*/ 33 w 39"/>
                    <a:gd name="T5" fmla="*/ 40 h 89"/>
                    <a:gd name="T6" fmla="*/ 37 w 39"/>
                    <a:gd name="T7" fmla="*/ 34 h 89"/>
                    <a:gd name="T8" fmla="*/ 35 w 39"/>
                    <a:gd name="T9" fmla="*/ 31 h 89"/>
                    <a:gd name="T10" fmla="*/ 39 w 39"/>
                    <a:gd name="T11" fmla="*/ 27 h 89"/>
                    <a:gd name="T12" fmla="*/ 35 w 39"/>
                    <a:gd name="T13" fmla="*/ 21 h 89"/>
                    <a:gd name="T14" fmla="*/ 35 w 39"/>
                    <a:gd name="T15" fmla="*/ 11 h 89"/>
                    <a:gd name="T16" fmla="*/ 24 w 39"/>
                    <a:gd name="T17" fmla="*/ 0 h 89"/>
                    <a:gd name="T18" fmla="*/ 22 w 39"/>
                    <a:gd name="T19" fmla="*/ 3 h 89"/>
                    <a:gd name="T20" fmla="*/ 20 w 39"/>
                    <a:gd name="T21" fmla="*/ 9 h 89"/>
                    <a:gd name="T22" fmla="*/ 18 w 39"/>
                    <a:gd name="T23" fmla="*/ 15 h 89"/>
                    <a:gd name="T24" fmla="*/ 8 w 39"/>
                    <a:gd name="T25" fmla="*/ 15 h 89"/>
                    <a:gd name="T26" fmla="*/ 2 w 39"/>
                    <a:gd name="T27" fmla="*/ 19 h 89"/>
                    <a:gd name="T28" fmla="*/ 0 w 39"/>
                    <a:gd name="T29" fmla="*/ 29 h 89"/>
                    <a:gd name="T30" fmla="*/ 6 w 39"/>
                    <a:gd name="T31" fmla="*/ 36 h 89"/>
                    <a:gd name="T32" fmla="*/ 6 w 39"/>
                    <a:gd name="T33" fmla="*/ 46 h 89"/>
                    <a:gd name="T34" fmla="*/ 12 w 39"/>
                    <a:gd name="T35" fmla="*/ 52 h 89"/>
                    <a:gd name="T36" fmla="*/ 10 w 39"/>
                    <a:gd name="T37" fmla="*/ 83 h 89"/>
                    <a:gd name="T38" fmla="*/ 12 w 39"/>
                    <a:gd name="T39" fmla="*/ 89 h 89"/>
                    <a:gd name="T40" fmla="*/ 26 w 39"/>
                    <a:gd name="T41" fmla="*/ 87 h 89"/>
                    <a:gd name="T42" fmla="*/ 24 w 39"/>
                    <a:gd name="T43" fmla="*/ 75 h 89"/>
                    <a:gd name="T44" fmla="*/ 24 w 39"/>
                    <a:gd name="T45" fmla="*/ 50 h 8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"/>
                    <a:gd name="T70" fmla="*/ 0 h 89"/>
                    <a:gd name="T71" fmla="*/ 39 w 39"/>
                    <a:gd name="T72" fmla="*/ 89 h 8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" h="89">
                      <a:moveTo>
                        <a:pt x="24" y="50"/>
                      </a:moveTo>
                      <a:lnTo>
                        <a:pt x="29" y="48"/>
                      </a:lnTo>
                      <a:lnTo>
                        <a:pt x="33" y="40"/>
                      </a:lnTo>
                      <a:lnTo>
                        <a:pt x="37" y="34"/>
                      </a:lnTo>
                      <a:lnTo>
                        <a:pt x="35" y="31"/>
                      </a:lnTo>
                      <a:lnTo>
                        <a:pt x="39" y="27"/>
                      </a:lnTo>
                      <a:lnTo>
                        <a:pt x="35" y="21"/>
                      </a:lnTo>
                      <a:lnTo>
                        <a:pt x="35" y="11"/>
                      </a:lnTo>
                      <a:lnTo>
                        <a:pt x="24" y="0"/>
                      </a:lnTo>
                      <a:lnTo>
                        <a:pt x="22" y="3"/>
                      </a:lnTo>
                      <a:lnTo>
                        <a:pt x="20" y="9"/>
                      </a:lnTo>
                      <a:lnTo>
                        <a:pt x="18" y="15"/>
                      </a:lnTo>
                      <a:lnTo>
                        <a:pt x="8" y="15"/>
                      </a:lnTo>
                      <a:lnTo>
                        <a:pt x="2" y="19"/>
                      </a:lnTo>
                      <a:lnTo>
                        <a:pt x="0" y="29"/>
                      </a:lnTo>
                      <a:lnTo>
                        <a:pt x="6" y="36"/>
                      </a:lnTo>
                      <a:lnTo>
                        <a:pt x="6" y="46"/>
                      </a:lnTo>
                      <a:lnTo>
                        <a:pt x="12" y="52"/>
                      </a:lnTo>
                      <a:lnTo>
                        <a:pt x="10" y="83"/>
                      </a:lnTo>
                      <a:lnTo>
                        <a:pt x="12" y="89"/>
                      </a:lnTo>
                      <a:lnTo>
                        <a:pt x="26" y="87"/>
                      </a:lnTo>
                      <a:lnTo>
                        <a:pt x="24" y="75"/>
                      </a:lnTo>
                      <a:lnTo>
                        <a:pt x="24" y="5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91" name="Freeform 480"/>
                <p:cNvSpPr>
                  <a:spLocks noChangeAspect="1"/>
                </p:cNvSpPr>
                <p:nvPr/>
              </p:nvSpPr>
              <p:spPr bwMode="gray">
                <a:xfrm>
                  <a:off x="2167" y="1843"/>
                  <a:ext cx="65" cy="101"/>
                </a:xfrm>
                <a:custGeom>
                  <a:avLst/>
                  <a:gdLst>
                    <a:gd name="T0" fmla="*/ 70 w 70"/>
                    <a:gd name="T1" fmla="*/ 25 h 89"/>
                    <a:gd name="T2" fmla="*/ 70 w 70"/>
                    <a:gd name="T3" fmla="*/ 14 h 89"/>
                    <a:gd name="T4" fmla="*/ 64 w 70"/>
                    <a:gd name="T5" fmla="*/ 14 h 89"/>
                    <a:gd name="T6" fmla="*/ 59 w 70"/>
                    <a:gd name="T7" fmla="*/ 14 h 89"/>
                    <a:gd name="T8" fmla="*/ 55 w 70"/>
                    <a:gd name="T9" fmla="*/ 8 h 89"/>
                    <a:gd name="T10" fmla="*/ 59 w 70"/>
                    <a:gd name="T11" fmla="*/ 2 h 89"/>
                    <a:gd name="T12" fmla="*/ 55 w 70"/>
                    <a:gd name="T13" fmla="*/ 0 h 89"/>
                    <a:gd name="T14" fmla="*/ 49 w 70"/>
                    <a:gd name="T15" fmla="*/ 2 h 89"/>
                    <a:gd name="T16" fmla="*/ 33 w 70"/>
                    <a:gd name="T17" fmla="*/ 0 h 89"/>
                    <a:gd name="T18" fmla="*/ 31 w 70"/>
                    <a:gd name="T19" fmla="*/ 2 h 89"/>
                    <a:gd name="T20" fmla="*/ 31 w 70"/>
                    <a:gd name="T21" fmla="*/ 18 h 89"/>
                    <a:gd name="T22" fmla="*/ 20 w 70"/>
                    <a:gd name="T23" fmla="*/ 18 h 89"/>
                    <a:gd name="T24" fmla="*/ 16 w 70"/>
                    <a:gd name="T25" fmla="*/ 18 h 89"/>
                    <a:gd name="T26" fmla="*/ 12 w 70"/>
                    <a:gd name="T27" fmla="*/ 18 h 89"/>
                    <a:gd name="T28" fmla="*/ 12 w 70"/>
                    <a:gd name="T29" fmla="*/ 25 h 89"/>
                    <a:gd name="T30" fmla="*/ 14 w 70"/>
                    <a:gd name="T31" fmla="*/ 29 h 89"/>
                    <a:gd name="T32" fmla="*/ 8 w 70"/>
                    <a:gd name="T33" fmla="*/ 31 h 89"/>
                    <a:gd name="T34" fmla="*/ 6 w 70"/>
                    <a:gd name="T35" fmla="*/ 41 h 89"/>
                    <a:gd name="T36" fmla="*/ 0 w 70"/>
                    <a:gd name="T37" fmla="*/ 43 h 89"/>
                    <a:gd name="T38" fmla="*/ 4 w 70"/>
                    <a:gd name="T39" fmla="*/ 47 h 89"/>
                    <a:gd name="T40" fmla="*/ 4 w 70"/>
                    <a:gd name="T41" fmla="*/ 51 h 89"/>
                    <a:gd name="T42" fmla="*/ 8 w 70"/>
                    <a:gd name="T43" fmla="*/ 60 h 89"/>
                    <a:gd name="T44" fmla="*/ 14 w 70"/>
                    <a:gd name="T45" fmla="*/ 70 h 89"/>
                    <a:gd name="T46" fmla="*/ 20 w 70"/>
                    <a:gd name="T47" fmla="*/ 78 h 89"/>
                    <a:gd name="T48" fmla="*/ 20 w 70"/>
                    <a:gd name="T49" fmla="*/ 82 h 89"/>
                    <a:gd name="T50" fmla="*/ 29 w 70"/>
                    <a:gd name="T51" fmla="*/ 89 h 89"/>
                    <a:gd name="T52" fmla="*/ 31 w 70"/>
                    <a:gd name="T53" fmla="*/ 84 h 89"/>
                    <a:gd name="T54" fmla="*/ 33 w 70"/>
                    <a:gd name="T55" fmla="*/ 84 h 89"/>
                    <a:gd name="T56" fmla="*/ 35 w 70"/>
                    <a:gd name="T57" fmla="*/ 87 h 89"/>
                    <a:gd name="T58" fmla="*/ 39 w 70"/>
                    <a:gd name="T59" fmla="*/ 84 h 89"/>
                    <a:gd name="T60" fmla="*/ 37 w 70"/>
                    <a:gd name="T61" fmla="*/ 74 h 89"/>
                    <a:gd name="T62" fmla="*/ 33 w 70"/>
                    <a:gd name="T63" fmla="*/ 72 h 89"/>
                    <a:gd name="T64" fmla="*/ 31 w 70"/>
                    <a:gd name="T65" fmla="*/ 70 h 89"/>
                    <a:gd name="T66" fmla="*/ 33 w 70"/>
                    <a:gd name="T67" fmla="*/ 66 h 89"/>
                    <a:gd name="T68" fmla="*/ 37 w 70"/>
                    <a:gd name="T69" fmla="*/ 66 h 89"/>
                    <a:gd name="T70" fmla="*/ 39 w 70"/>
                    <a:gd name="T71" fmla="*/ 64 h 89"/>
                    <a:gd name="T72" fmla="*/ 43 w 70"/>
                    <a:gd name="T73" fmla="*/ 68 h 89"/>
                    <a:gd name="T74" fmla="*/ 45 w 70"/>
                    <a:gd name="T75" fmla="*/ 60 h 89"/>
                    <a:gd name="T76" fmla="*/ 47 w 70"/>
                    <a:gd name="T77" fmla="*/ 62 h 89"/>
                    <a:gd name="T78" fmla="*/ 51 w 70"/>
                    <a:gd name="T79" fmla="*/ 66 h 89"/>
                    <a:gd name="T80" fmla="*/ 59 w 70"/>
                    <a:gd name="T81" fmla="*/ 64 h 89"/>
                    <a:gd name="T82" fmla="*/ 64 w 70"/>
                    <a:gd name="T83" fmla="*/ 68 h 89"/>
                    <a:gd name="T84" fmla="*/ 66 w 70"/>
                    <a:gd name="T85" fmla="*/ 60 h 89"/>
                    <a:gd name="T86" fmla="*/ 66 w 70"/>
                    <a:gd name="T87" fmla="*/ 49 h 89"/>
                    <a:gd name="T88" fmla="*/ 66 w 70"/>
                    <a:gd name="T89" fmla="*/ 41 h 89"/>
                    <a:gd name="T90" fmla="*/ 62 w 70"/>
                    <a:gd name="T91" fmla="*/ 37 h 89"/>
                    <a:gd name="T92" fmla="*/ 64 w 70"/>
                    <a:gd name="T93" fmla="*/ 31 h 89"/>
                    <a:gd name="T94" fmla="*/ 70 w 70"/>
                    <a:gd name="T95" fmla="*/ 25 h 8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0"/>
                    <a:gd name="T145" fmla="*/ 0 h 89"/>
                    <a:gd name="T146" fmla="*/ 70 w 70"/>
                    <a:gd name="T147" fmla="*/ 89 h 8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0" h="89">
                      <a:moveTo>
                        <a:pt x="70" y="25"/>
                      </a:moveTo>
                      <a:lnTo>
                        <a:pt x="70" y="14"/>
                      </a:lnTo>
                      <a:lnTo>
                        <a:pt x="64" y="14"/>
                      </a:lnTo>
                      <a:lnTo>
                        <a:pt x="59" y="14"/>
                      </a:lnTo>
                      <a:lnTo>
                        <a:pt x="55" y="8"/>
                      </a:lnTo>
                      <a:lnTo>
                        <a:pt x="59" y="2"/>
                      </a:lnTo>
                      <a:lnTo>
                        <a:pt x="55" y="0"/>
                      </a:lnTo>
                      <a:lnTo>
                        <a:pt x="49" y="2"/>
                      </a:lnTo>
                      <a:lnTo>
                        <a:pt x="33" y="0"/>
                      </a:lnTo>
                      <a:lnTo>
                        <a:pt x="31" y="2"/>
                      </a:lnTo>
                      <a:lnTo>
                        <a:pt x="31" y="18"/>
                      </a:lnTo>
                      <a:lnTo>
                        <a:pt x="20" y="18"/>
                      </a:lnTo>
                      <a:lnTo>
                        <a:pt x="16" y="18"/>
                      </a:lnTo>
                      <a:lnTo>
                        <a:pt x="12" y="18"/>
                      </a:lnTo>
                      <a:lnTo>
                        <a:pt x="12" y="25"/>
                      </a:lnTo>
                      <a:lnTo>
                        <a:pt x="14" y="29"/>
                      </a:lnTo>
                      <a:lnTo>
                        <a:pt x="8" y="31"/>
                      </a:lnTo>
                      <a:lnTo>
                        <a:pt x="6" y="41"/>
                      </a:lnTo>
                      <a:lnTo>
                        <a:pt x="0" y="43"/>
                      </a:lnTo>
                      <a:lnTo>
                        <a:pt x="4" y="47"/>
                      </a:lnTo>
                      <a:lnTo>
                        <a:pt x="4" y="51"/>
                      </a:lnTo>
                      <a:lnTo>
                        <a:pt x="8" y="60"/>
                      </a:lnTo>
                      <a:lnTo>
                        <a:pt x="14" y="70"/>
                      </a:lnTo>
                      <a:lnTo>
                        <a:pt x="20" y="78"/>
                      </a:lnTo>
                      <a:lnTo>
                        <a:pt x="20" y="82"/>
                      </a:lnTo>
                      <a:lnTo>
                        <a:pt x="29" y="89"/>
                      </a:lnTo>
                      <a:lnTo>
                        <a:pt x="31" y="84"/>
                      </a:lnTo>
                      <a:lnTo>
                        <a:pt x="33" y="84"/>
                      </a:lnTo>
                      <a:lnTo>
                        <a:pt x="35" y="87"/>
                      </a:lnTo>
                      <a:lnTo>
                        <a:pt x="39" y="84"/>
                      </a:lnTo>
                      <a:lnTo>
                        <a:pt x="37" y="74"/>
                      </a:lnTo>
                      <a:lnTo>
                        <a:pt x="33" y="72"/>
                      </a:lnTo>
                      <a:lnTo>
                        <a:pt x="31" y="70"/>
                      </a:lnTo>
                      <a:lnTo>
                        <a:pt x="33" y="66"/>
                      </a:lnTo>
                      <a:lnTo>
                        <a:pt x="37" y="66"/>
                      </a:lnTo>
                      <a:lnTo>
                        <a:pt x="39" y="64"/>
                      </a:lnTo>
                      <a:lnTo>
                        <a:pt x="43" y="68"/>
                      </a:lnTo>
                      <a:lnTo>
                        <a:pt x="45" y="60"/>
                      </a:lnTo>
                      <a:lnTo>
                        <a:pt x="47" y="62"/>
                      </a:lnTo>
                      <a:lnTo>
                        <a:pt x="51" y="66"/>
                      </a:lnTo>
                      <a:lnTo>
                        <a:pt x="59" y="64"/>
                      </a:lnTo>
                      <a:lnTo>
                        <a:pt x="64" y="68"/>
                      </a:lnTo>
                      <a:lnTo>
                        <a:pt x="66" y="60"/>
                      </a:lnTo>
                      <a:lnTo>
                        <a:pt x="66" y="49"/>
                      </a:lnTo>
                      <a:lnTo>
                        <a:pt x="66" y="41"/>
                      </a:lnTo>
                      <a:lnTo>
                        <a:pt x="62" y="37"/>
                      </a:lnTo>
                      <a:lnTo>
                        <a:pt x="64" y="31"/>
                      </a:lnTo>
                      <a:lnTo>
                        <a:pt x="7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92" name="Freeform 481"/>
                <p:cNvSpPr>
                  <a:spLocks noChangeAspect="1"/>
                </p:cNvSpPr>
                <p:nvPr/>
              </p:nvSpPr>
              <p:spPr bwMode="gray">
                <a:xfrm>
                  <a:off x="1935" y="1741"/>
                  <a:ext cx="48" cy="67"/>
                </a:xfrm>
                <a:custGeom>
                  <a:avLst/>
                  <a:gdLst>
                    <a:gd name="T0" fmla="*/ 50 w 50"/>
                    <a:gd name="T1" fmla="*/ 50 h 60"/>
                    <a:gd name="T2" fmla="*/ 50 w 50"/>
                    <a:gd name="T3" fmla="*/ 41 h 60"/>
                    <a:gd name="T4" fmla="*/ 45 w 50"/>
                    <a:gd name="T5" fmla="*/ 39 h 60"/>
                    <a:gd name="T6" fmla="*/ 43 w 50"/>
                    <a:gd name="T7" fmla="*/ 35 h 60"/>
                    <a:gd name="T8" fmla="*/ 37 w 50"/>
                    <a:gd name="T9" fmla="*/ 33 h 60"/>
                    <a:gd name="T10" fmla="*/ 33 w 50"/>
                    <a:gd name="T11" fmla="*/ 31 h 60"/>
                    <a:gd name="T12" fmla="*/ 37 w 50"/>
                    <a:gd name="T13" fmla="*/ 25 h 60"/>
                    <a:gd name="T14" fmla="*/ 37 w 50"/>
                    <a:gd name="T15" fmla="*/ 17 h 60"/>
                    <a:gd name="T16" fmla="*/ 33 w 50"/>
                    <a:gd name="T17" fmla="*/ 15 h 60"/>
                    <a:gd name="T18" fmla="*/ 27 w 50"/>
                    <a:gd name="T19" fmla="*/ 21 h 60"/>
                    <a:gd name="T20" fmla="*/ 23 w 50"/>
                    <a:gd name="T21" fmla="*/ 19 h 60"/>
                    <a:gd name="T22" fmla="*/ 25 w 50"/>
                    <a:gd name="T23" fmla="*/ 10 h 60"/>
                    <a:gd name="T24" fmla="*/ 21 w 50"/>
                    <a:gd name="T25" fmla="*/ 0 h 60"/>
                    <a:gd name="T26" fmla="*/ 15 w 50"/>
                    <a:gd name="T27" fmla="*/ 4 h 60"/>
                    <a:gd name="T28" fmla="*/ 8 w 50"/>
                    <a:gd name="T29" fmla="*/ 4 h 60"/>
                    <a:gd name="T30" fmla="*/ 10 w 50"/>
                    <a:gd name="T31" fmla="*/ 8 h 60"/>
                    <a:gd name="T32" fmla="*/ 6 w 50"/>
                    <a:gd name="T33" fmla="*/ 13 h 60"/>
                    <a:gd name="T34" fmla="*/ 0 w 50"/>
                    <a:gd name="T35" fmla="*/ 21 h 60"/>
                    <a:gd name="T36" fmla="*/ 0 w 50"/>
                    <a:gd name="T37" fmla="*/ 29 h 60"/>
                    <a:gd name="T38" fmla="*/ 6 w 50"/>
                    <a:gd name="T39" fmla="*/ 33 h 60"/>
                    <a:gd name="T40" fmla="*/ 12 w 50"/>
                    <a:gd name="T41" fmla="*/ 37 h 60"/>
                    <a:gd name="T42" fmla="*/ 23 w 50"/>
                    <a:gd name="T43" fmla="*/ 48 h 60"/>
                    <a:gd name="T44" fmla="*/ 29 w 50"/>
                    <a:gd name="T45" fmla="*/ 54 h 60"/>
                    <a:gd name="T46" fmla="*/ 41 w 50"/>
                    <a:gd name="T47" fmla="*/ 60 h 60"/>
                    <a:gd name="T48" fmla="*/ 45 w 50"/>
                    <a:gd name="T49" fmla="*/ 60 h 60"/>
                    <a:gd name="T50" fmla="*/ 45 w 50"/>
                    <a:gd name="T51" fmla="*/ 52 h 60"/>
                    <a:gd name="T52" fmla="*/ 50 w 50"/>
                    <a:gd name="T53" fmla="*/ 50 h 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"/>
                    <a:gd name="T82" fmla="*/ 0 h 60"/>
                    <a:gd name="T83" fmla="*/ 50 w 50"/>
                    <a:gd name="T84" fmla="*/ 60 h 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" h="60">
                      <a:moveTo>
                        <a:pt x="50" y="50"/>
                      </a:moveTo>
                      <a:lnTo>
                        <a:pt x="50" y="41"/>
                      </a:lnTo>
                      <a:lnTo>
                        <a:pt x="45" y="39"/>
                      </a:lnTo>
                      <a:lnTo>
                        <a:pt x="43" y="35"/>
                      </a:lnTo>
                      <a:lnTo>
                        <a:pt x="37" y="33"/>
                      </a:lnTo>
                      <a:lnTo>
                        <a:pt x="33" y="31"/>
                      </a:lnTo>
                      <a:lnTo>
                        <a:pt x="37" y="25"/>
                      </a:lnTo>
                      <a:lnTo>
                        <a:pt x="37" y="17"/>
                      </a:lnTo>
                      <a:lnTo>
                        <a:pt x="33" y="15"/>
                      </a:lnTo>
                      <a:lnTo>
                        <a:pt x="27" y="21"/>
                      </a:lnTo>
                      <a:lnTo>
                        <a:pt x="23" y="19"/>
                      </a:lnTo>
                      <a:lnTo>
                        <a:pt x="25" y="10"/>
                      </a:lnTo>
                      <a:lnTo>
                        <a:pt x="21" y="0"/>
                      </a:lnTo>
                      <a:lnTo>
                        <a:pt x="15" y="4"/>
                      </a:lnTo>
                      <a:lnTo>
                        <a:pt x="8" y="4"/>
                      </a:lnTo>
                      <a:lnTo>
                        <a:pt x="10" y="8"/>
                      </a:lnTo>
                      <a:lnTo>
                        <a:pt x="6" y="13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6" y="33"/>
                      </a:lnTo>
                      <a:lnTo>
                        <a:pt x="12" y="37"/>
                      </a:lnTo>
                      <a:lnTo>
                        <a:pt x="23" y="48"/>
                      </a:lnTo>
                      <a:lnTo>
                        <a:pt x="29" y="54"/>
                      </a:lnTo>
                      <a:lnTo>
                        <a:pt x="41" y="60"/>
                      </a:lnTo>
                      <a:lnTo>
                        <a:pt x="45" y="60"/>
                      </a:lnTo>
                      <a:lnTo>
                        <a:pt x="45" y="52"/>
                      </a:lnTo>
                      <a:lnTo>
                        <a:pt x="50" y="5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93" name="Freeform 482"/>
                <p:cNvSpPr>
                  <a:spLocks noChangeAspect="1"/>
                </p:cNvSpPr>
                <p:nvPr/>
              </p:nvSpPr>
              <p:spPr bwMode="gray">
                <a:xfrm>
                  <a:off x="1913" y="1718"/>
                  <a:ext cx="31" cy="55"/>
                </a:xfrm>
                <a:custGeom>
                  <a:avLst/>
                  <a:gdLst>
                    <a:gd name="T0" fmla="*/ 31 w 35"/>
                    <a:gd name="T1" fmla="*/ 33 h 49"/>
                    <a:gd name="T2" fmla="*/ 35 w 35"/>
                    <a:gd name="T3" fmla="*/ 28 h 49"/>
                    <a:gd name="T4" fmla="*/ 33 w 35"/>
                    <a:gd name="T5" fmla="*/ 24 h 49"/>
                    <a:gd name="T6" fmla="*/ 31 w 35"/>
                    <a:gd name="T7" fmla="*/ 26 h 49"/>
                    <a:gd name="T8" fmla="*/ 31 w 35"/>
                    <a:gd name="T9" fmla="*/ 24 h 49"/>
                    <a:gd name="T10" fmla="*/ 35 w 35"/>
                    <a:gd name="T11" fmla="*/ 20 h 49"/>
                    <a:gd name="T12" fmla="*/ 31 w 35"/>
                    <a:gd name="T13" fmla="*/ 14 h 49"/>
                    <a:gd name="T14" fmla="*/ 33 w 35"/>
                    <a:gd name="T15" fmla="*/ 10 h 49"/>
                    <a:gd name="T16" fmla="*/ 29 w 35"/>
                    <a:gd name="T17" fmla="*/ 6 h 49"/>
                    <a:gd name="T18" fmla="*/ 27 w 35"/>
                    <a:gd name="T19" fmla="*/ 0 h 49"/>
                    <a:gd name="T20" fmla="*/ 19 w 35"/>
                    <a:gd name="T21" fmla="*/ 2 h 49"/>
                    <a:gd name="T22" fmla="*/ 15 w 35"/>
                    <a:gd name="T23" fmla="*/ 4 h 49"/>
                    <a:gd name="T24" fmla="*/ 13 w 35"/>
                    <a:gd name="T25" fmla="*/ 4 h 49"/>
                    <a:gd name="T26" fmla="*/ 9 w 35"/>
                    <a:gd name="T27" fmla="*/ 4 h 49"/>
                    <a:gd name="T28" fmla="*/ 7 w 35"/>
                    <a:gd name="T29" fmla="*/ 12 h 49"/>
                    <a:gd name="T30" fmla="*/ 2 w 35"/>
                    <a:gd name="T31" fmla="*/ 14 h 49"/>
                    <a:gd name="T32" fmla="*/ 0 w 35"/>
                    <a:gd name="T33" fmla="*/ 20 h 49"/>
                    <a:gd name="T34" fmla="*/ 0 w 35"/>
                    <a:gd name="T35" fmla="*/ 22 h 49"/>
                    <a:gd name="T36" fmla="*/ 4 w 35"/>
                    <a:gd name="T37" fmla="*/ 26 h 49"/>
                    <a:gd name="T38" fmla="*/ 4 w 35"/>
                    <a:gd name="T39" fmla="*/ 30 h 49"/>
                    <a:gd name="T40" fmla="*/ 11 w 35"/>
                    <a:gd name="T41" fmla="*/ 35 h 49"/>
                    <a:gd name="T42" fmla="*/ 13 w 35"/>
                    <a:gd name="T43" fmla="*/ 37 h 49"/>
                    <a:gd name="T44" fmla="*/ 13 w 35"/>
                    <a:gd name="T45" fmla="*/ 41 h 49"/>
                    <a:gd name="T46" fmla="*/ 23 w 35"/>
                    <a:gd name="T47" fmla="*/ 45 h 49"/>
                    <a:gd name="T48" fmla="*/ 25 w 35"/>
                    <a:gd name="T49" fmla="*/ 49 h 49"/>
                    <a:gd name="T50" fmla="*/ 25 w 35"/>
                    <a:gd name="T51" fmla="*/ 41 h 49"/>
                    <a:gd name="T52" fmla="*/ 31 w 35"/>
                    <a:gd name="T53" fmla="*/ 33 h 4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5"/>
                    <a:gd name="T82" fmla="*/ 0 h 49"/>
                    <a:gd name="T83" fmla="*/ 35 w 35"/>
                    <a:gd name="T84" fmla="*/ 49 h 4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5" h="49">
                      <a:moveTo>
                        <a:pt x="31" y="33"/>
                      </a:moveTo>
                      <a:lnTo>
                        <a:pt x="35" y="28"/>
                      </a:lnTo>
                      <a:lnTo>
                        <a:pt x="33" y="24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5" y="20"/>
                      </a:lnTo>
                      <a:lnTo>
                        <a:pt x="31" y="14"/>
                      </a:lnTo>
                      <a:lnTo>
                        <a:pt x="33" y="10"/>
                      </a:lnTo>
                      <a:lnTo>
                        <a:pt x="29" y="6"/>
                      </a:lnTo>
                      <a:lnTo>
                        <a:pt x="27" y="0"/>
                      </a:lnTo>
                      <a:lnTo>
                        <a:pt x="19" y="2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9" y="4"/>
                      </a:lnTo>
                      <a:lnTo>
                        <a:pt x="7" y="12"/>
                      </a:lnTo>
                      <a:lnTo>
                        <a:pt x="2" y="14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4" y="26"/>
                      </a:lnTo>
                      <a:lnTo>
                        <a:pt x="4" y="30"/>
                      </a:lnTo>
                      <a:lnTo>
                        <a:pt x="11" y="35"/>
                      </a:lnTo>
                      <a:lnTo>
                        <a:pt x="13" y="37"/>
                      </a:lnTo>
                      <a:lnTo>
                        <a:pt x="13" y="41"/>
                      </a:lnTo>
                      <a:lnTo>
                        <a:pt x="23" y="45"/>
                      </a:lnTo>
                      <a:lnTo>
                        <a:pt x="25" y="49"/>
                      </a:lnTo>
                      <a:lnTo>
                        <a:pt x="25" y="41"/>
                      </a:lnTo>
                      <a:lnTo>
                        <a:pt x="31" y="3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94" name="Freeform 483"/>
                <p:cNvSpPr>
                  <a:spLocks noChangeAspect="1"/>
                </p:cNvSpPr>
                <p:nvPr/>
              </p:nvSpPr>
              <p:spPr bwMode="gray">
                <a:xfrm>
                  <a:off x="2203" y="1950"/>
                  <a:ext cx="13" cy="23"/>
                </a:xfrm>
                <a:custGeom>
                  <a:avLst/>
                  <a:gdLst>
                    <a:gd name="T0" fmla="*/ 6 w 14"/>
                    <a:gd name="T1" fmla="*/ 10 h 20"/>
                    <a:gd name="T2" fmla="*/ 10 w 14"/>
                    <a:gd name="T3" fmla="*/ 6 h 20"/>
                    <a:gd name="T4" fmla="*/ 14 w 14"/>
                    <a:gd name="T5" fmla="*/ 4 h 20"/>
                    <a:gd name="T6" fmla="*/ 10 w 14"/>
                    <a:gd name="T7" fmla="*/ 0 h 20"/>
                    <a:gd name="T8" fmla="*/ 8 w 14"/>
                    <a:gd name="T9" fmla="*/ 4 h 20"/>
                    <a:gd name="T10" fmla="*/ 6 w 14"/>
                    <a:gd name="T11" fmla="*/ 4 h 20"/>
                    <a:gd name="T12" fmla="*/ 6 w 14"/>
                    <a:gd name="T13" fmla="*/ 6 h 20"/>
                    <a:gd name="T14" fmla="*/ 4 w 14"/>
                    <a:gd name="T15" fmla="*/ 6 h 20"/>
                    <a:gd name="T16" fmla="*/ 0 w 14"/>
                    <a:gd name="T17" fmla="*/ 8 h 20"/>
                    <a:gd name="T18" fmla="*/ 2 w 14"/>
                    <a:gd name="T19" fmla="*/ 14 h 20"/>
                    <a:gd name="T20" fmla="*/ 2 w 14"/>
                    <a:gd name="T21" fmla="*/ 18 h 20"/>
                    <a:gd name="T22" fmla="*/ 2 w 14"/>
                    <a:gd name="T23" fmla="*/ 20 h 20"/>
                    <a:gd name="T24" fmla="*/ 6 w 14"/>
                    <a:gd name="T25" fmla="*/ 20 h 20"/>
                    <a:gd name="T26" fmla="*/ 6 w 14"/>
                    <a:gd name="T27" fmla="*/ 10 h 2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"/>
                    <a:gd name="T43" fmla="*/ 0 h 20"/>
                    <a:gd name="T44" fmla="*/ 14 w 14"/>
                    <a:gd name="T45" fmla="*/ 20 h 2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" h="20">
                      <a:moveTo>
                        <a:pt x="6" y="10"/>
                      </a:moveTo>
                      <a:lnTo>
                        <a:pt x="10" y="6"/>
                      </a:lnTo>
                      <a:lnTo>
                        <a:pt x="14" y="4"/>
                      </a:lnTo>
                      <a:lnTo>
                        <a:pt x="10" y="0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0" y="8"/>
                      </a:lnTo>
                      <a:lnTo>
                        <a:pt x="2" y="14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6" y="2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95" name="Freeform 484"/>
                <p:cNvSpPr>
                  <a:spLocks noChangeAspect="1"/>
                </p:cNvSpPr>
                <p:nvPr/>
              </p:nvSpPr>
              <p:spPr bwMode="gray">
                <a:xfrm>
                  <a:off x="2029" y="1701"/>
                  <a:ext cx="51" cy="101"/>
                </a:xfrm>
                <a:custGeom>
                  <a:avLst/>
                  <a:gdLst>
                    <a:gd name="T0" fmla="*/ 46 w 56"/>
                    <a:gd name="T1" fmla="*/ 60 h 91"/>
                    <a:gd name="T2" fmla="*/ 46 w 56"/>
                    <a:gd name="T3" fmla="*/ 60 h 91"/>
                    <a:gd name="T4" fmla="*/ 48 w 56"/>
                    <a:gd name="T5" fmla="*/ 39 h 91"/>
                    <a:gd name="T6" fmla="*/ 46 w 56"/>
                    <a:gd name="T7" fmla="*/ 29 h 91"/>
                    <a:gd name="T8" fmla="*/ 43 w 56"/>
                    <a:gd name="T9" fmla="*/ 17 h 91"/>
                    <a:gd name="T10" fmla="*/ 39 w 56"/>
                    <a:gd name="T11" fmla="*/ 8 h 91"/>
                    <a:gd name="T12" fmla="*/ 41 w 56"/>
                    <a:gd name="T13" fmla="*/ 0 h 91"/>
                    <a:gd name="T14" fmla="*/ 37 w 56"/>
                    <a:gd name="T15" fmla="*/ 0 h 91"/>
                    <a:gd name="T16" fmla="*/ 25 w 56"/>
                    <a:gd name="T17" fmla="*/ 2 h 91"/>
                    <a:gd name="T18" fmla="*/ 6 w 56"/>
                    <a:gd name="T19" fmla="*/ 0 h 91"/>
                    <a:gd name="T20" fmla="*/ 4 w 56"/>
                    <a:gd name="T21" fmla="*/ 2 h 91"/>
                    <a:gd name="T22" fmla="*/ 4 w 56"/>
                    <a:gd name="T23" fmla="*/ 8 h 91"/>
                    <a:gd name="T24" fmla="*/ 4 w 56"/>
                    <a:gd name="T25" fmla="*/ 21 h 91"/>
                    <a:gd name="T26" fmla="*/ 6 w 56"/>
                    <a:gd name="T27" fmla="*/ 31 h 91"/>
                    <a:gd name="T28" fmla="*/ 10 w 56"/>
                    <a:gd name="T29" fmla="*/ 39 h 91"/>
                    <a:gd name="T30" fmla="*/ 4 w 56"/>
                    <a:gd name="T31" fmla="*/ 48 h 91"/>
                    <a:gd name="T32" fmla="*/ 4 w 56"/>
                    <a:gd name="T33" fmla="*/ 56 h 91"/>
                    <a:gd name="T34" fmla="*/ 0 w 56"/>
                    <a:gd name="T35" fmla="*/ 60 h 91"/>
                    <a:gd name="T36" fmla="*/ 0 w 56"/>
                    <a:gd name="T37" fmla="*/ 70 h 91"/>
                    <a:gd name="T38" fmla="*/ 2 w 56"/>
                    <a:gd name="T39" fmla="*/ 78 h 91"/>
                    <a:gd name="T40" fmla="*/ 4 w 56"/>
                    <a:gd name="T41" fmla="*/ 81 h 91"/>
                    <a:gd name="T42" fmla="*/ 4 w 56"/>
                    <a:gd name="T43" fmla="*/ 87 h 91"/>
                    <a:gd name="T44" fmla="*/ 13 w 56"/>
                    <a:gd name="T45" fmla="*/ 91 h 91"/>
                    <a:gd name="T46" fmla="*/ 15 w 56"/>
                    <a:gd name="T47" fmla="*/ 91 h 91"/>
                    <a:gd name="T48" fmla="*/ 19 w 56"/>
                    <a:gd name="T49" fmla="*/ 91 h 91"/>
                    <a:gd name="T50" fmla="*/ 21 w 56"/>
                    <a:gd name="T51" fmla="*/ 87 h 91"/>
                    <a:gd name="T52" fmla="*/ 29 w 56"/>
                    <a:gd name="T53" fmla="*/ 85 h 91"/>
                    <a:gd name="T54" fmla="*/ 33 w 56"/>
                    <a:gd name="T55" fmla="*/ 83 h 91"/>
                    <a:gd name="T56" fmla="*/ 39 w 56"/>
                    <a:gd name="T57" fmla="*/ 81 h 91"/>
                    <a:gd name="T58" fmla="*/ 46 w 56"/>
                    <a:gd name="T59" fmla="*/ 78 h 91"/>
                    <a:gd name="T60" fmla="*/ 50 w 56"/>
                    <a:gd name="T61" fmla="*/ 76 h 91"/>
                    <a:gd name="T62" fmla="*/ 56 w 56"/>
                    <a:gd name="T63" fmla="*/ 72 h 91"/>
                    <a:gd name="T64" fmla="*/ 50 w 56"/>
                    <a:gd name="T65" fmla="*/ 68 h 91"/>
                    <a:gd name="T66" fmla="*/ 50 w 56"/>
                    <a:gd name="T67" fmla="*/ 68 h 91"/>
                    <a:gd name="T68" fmla="*/ 48 w 56"/>
                    <a:gd name="T69" fmla="*/ 66 h 91"/>
                    <a:gd name="T70" fmla="*/ 46 w 56"/>
                    <a:gd name="T71" fmla="*/ 60 h 91"/>
                    <a:gd name="T72" fmla="*/ 46 w 56"/>
                    <a:gd name="T73" fmla="*/ 60 h 9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6"/>
                    <a:gd name="T112" fmla="*/ 0 h 91"/>
                    <a:gd name="T113" fmla="*/ 56 w 56"/>
                    <a:gd name="T114" fmla="*/ 91 h 9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6" h="91">
                      <a:moveTo>
                        <a:pt x="46" y="60"/>
                      </a:moveTo>
                      <a:lnTo>
                        <a:pt x="46" y="60"/>
                      </a:lnTo>
                      <a:lnTo>
                        <a:pt x="48" y="39"/>
                      </a:lnTo>
                      <a:lnTo>
                        <a:pt x="46" y="29"/>
                      </a:lnTo>
                      <a:lnTo>
                        <a:pt x="43" y="17"/>
                      </a:lnTo>
                      <a:lnTo>
                        <a:pt x="39" y="8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5" y="2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8"/>
                      </a:lnTo>
                      <a:lnTo>
                        <a:pt x="4" y="21"/>
                      </a:lnTo>
                      <a:lnTo>
                        <a:pt x="6" y="31"/>
                      </a:lnTo>
                      <a:lnTo>
                        <a:pt x="10" y="39"/>
                      </a:lnTo>
                      <a:lnTo>
                        <a:pt x="4" y="48"/>
                      </a:lnTo>
                      <a:lnTo>
                        <a:pt x="4" y="56"/>
                      </a:lnTo>
                      <a:lnTo>
                        <a:pt x="0" y="60"/>
                      </a:lnTo>
                      <a:lnTo>
                        <a:pt x="0" y="70"/>
                      </a:lnTo>
                      <a:lnTo>
                        <a:pt x="2" y="78"/>
                      </a:lnTo>
                      <a:lnTo>
                        <a:pt x="4" y="81"/>
                      </a:lnTo>
                      <a:lnTo>
                        <a:pt x="4" y="87"/>
                      </a:lnTo>
                      <a:lnTo>
                        <a:pt x="13" y="91"/>
                      </a:lnTo>
                      <a:lnTo>
                        <a:pt x="15" y="91"/>
                      </a:lnTo>
                      <a:lnTo>
                        <a:pt x="19" y="91"/>
                      </a:lnTo>
                      <a:lnTo>
                        <a:pt x="21" y="87"/>
                      </a:lnTo>
                      <a:lnTo>
                        <a:pt x="29" y="85"/>
                      </a:lnTo>
                      <a:lnTo>
                        <a:pt x="33" y="83"/>
                      </a:lnTo>
                      <a:lnTo>
                        <a:pt x="39" y="81"/>
                      </a:lnTo>
                      <a:lnTo>
                        <a:pt x="46" y="78"/>
                      </a:lnTo>
                      <a:lnTo>
                        <a:pt x="50" y="76"/>
                      </a:lnTo>
                      <a:lnTo>
                        <a:pt x="56" y="72"/>
                      </a:lnTo>
                      <a:lnTo>
                        <a:pt x="50" y="68"/>
                      </a:lnTo>
                      <a:lnTo>
                        <a:pt x="48" y="66"/>
                      </a:lnTo>
                      <a:lnTo>
                        <a:pt x="46" y="6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96" name="Freeform 485"/>
                <p:cNvSpPr>
                  <a:spLocks noChangeAspect="1"/>
                </p:cNvSpPr>
                <p:nvPr/>
              </p:nvSpPr>
              <p:spPr bwMode="gray">
                <a:xfrm>
                  <a:off x="2064" y="1701"/>
                  <a:ext cx="23" cy="80"/>
                </a:xfrm>
                <a:custGeom>
                  <a:avLst/>
                  <a:gdLst>
                    <a:gd name="T0" fmla="*/ 23 w 23"/>
                    <a:gd name="T1" fmla="*/ 33 h 72"/>
                    <a:gd name="T2" fmla="*/ 17 w 23"/>
                    <a:gd name="T3" fmla="*/ 27 h 72"/>
                    <a:gd name="T4" fmla="*/ 17 w 23"/>
                    <a:gd name="T5" fmla="*/ 17 h 72"/>
                    <a:gd name="T6" fmla="*/ 11 w 23"/>
                    <a:gd name="T7" fmla="*/ 10 h 72"/>
                    <a:gd name="T8" fmla="*/ 13 w 23"/>
                    <a:gd name="T9" fmla="*/ 0 h 72"/>
                    <a:gd name="T10" fmla="*/ 2 w 23"/>
                    <a:gd name="T11" fmla="*/ 0 h 72"/>
                    <a:gd name="T12" fmla="*/ 0 w 23"/>
                    <a:gd name="T13" fmla="*/ 8 h 72"/>
                    <a:gd name="T14" fmla="*/ 4 w 23"/>
                    <a:gd name="T15" fmla="*/ 17 h 72"/>
                    <a:gd name="T16" fmla="*/ 7 w 23"/>
                    <a:gd name="T17" fmla="*/ 29 h 72"/>
                    <a:gd name="T18" fmla="*/ 9 w 23"/>
                    <a:gd name="T19" fmla="*/ 39 h 72"/>
                    <a:gd name="T20" fmla="*/ 9 w 23"/>
                    <a:gd name="T21" fmla="*/ 39 h 72"/>
                    <a:gd name="T22" fmla="*/ 7 w 23"/>
                    <a:gd name="T23" fmla="*/ 60 h 72"/>
                    <a:gd name="T24" fmla="*/ 7 w 23"/>
                    <a:gd name="T25" fmla="*/ 60 h 72"/>
                    <a:gd name="T26" fmla="*/ 9 w 23"/>
                    <a:gd name="T27" fmla="*/ 66 h 72"/>
                    <a:gd name="T28" fmla="*/ 11 w 23"/>
                    <a:gd name="T29" fmla="*/ 68 h 72"/>
                    <a:gd name="T30" fmla="*/ 17 w 23"/>
                    <a:gd name="T31" fmla="*/ 72 h 72"/>
                    <a:gd name="T32" fmla="*/ 23 w 23"/>
                    <a:gd name="T33" fmla="*/ 70 h 72"/>
                    <a:gd name="T34" fmla="*/ 21 w 23"/>
                    <a:gd name="T35" fmla="*/ 64 h 72"/>
                    <a:gd name="T36" fmla="*/ 23 w 23"/>
                    <a:gd name="T37" fmla="*/ 33 h 7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72"/>
                    <a:gd name="T59" fmla="*/ 23 w 23"/>
                    <a:gd name="T60" fmla="*/ 72 h 7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72">
                      <a:moveTo>
                        <a:pt x="23" y="33"/>
                      </a:moveTo>
                      <a:lnTo>
                        <a:pt x="17" y="27"/>
                      </a:lnTo>
                      <a:lnTo>
                        <a:pt x="17" y="17"/>
                      </a:lnTo>
                      <a:lnTo>
                        <a:pt x="11" y="10"/>
                      </a:lnTo>
                      <a:lnTo>
                        <a:pt x="13" y="0"/>
                      </a:ln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4" y="17"/>
                      </a:lnTo>
                      <a:lnTo>
                        <a:pt x="7" y="29"/>
                      </a:lnTo>
                      <a:lnTo>
                        <a:pt x="9" y="39"/>
                      </a:lnTo>
                      <a:lnTo>
                        <a:pt x="7" y="60"/>
                      </a:lnTo>
                      <a:lnTo>
                        <a:pt x="9" y="66"/>
                      </a:lnTo>
                      <a:lnTo>
                        <a:pt x="11" y="68"/>
                      </a:lnTo>
                      <a:lnTo>
                        <a:pt x="17" y="72"/>
                      </a:lnTo>
                      <a:lnTo>
                        <a:pt x="23" y="70"/>
                      </a:lnTo>
                      <a:lnTo>
                        <a:pt x="21" y="64"/>
                      </a:lnTo>
                      <a:lnTo>
                        <a:pt x="23" y="3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97" name="Freeform 486"/>
                <p:cNvSpPr>
                  <a:spLocks noChangeAspect="1"/>
                </p:cNvSpPr>
                <p:nvPr/>
              </p:nvSpPr>
              <p:spPr bwMode="gray">
                <a:xfrm>
                  <a:off x="1965" y="1711"/>
                  <a:ext cx="74" cy="97"/>
                </a:xfrm>
                <a:custGeom>
                  <a:avLst/>
                  <a:gdLst>
                    <a:gd name="T0" fmla="*/ 70 w 78"/>
                    <a:gd name="T1" fmla="*/ 70 h 87"/>
                    <a:gd name="T2" fmla="*/ 68 w 78"/>
                    <a:gd name="T3" fmla="*/ 62 h 87"/>
                    <a:gd name="T4" fmla="*/ 68 w 78"/>
                    <a:gd name="T5" fmla="*/ 52 h 87"/>
                    <a:gd name="T6" fmla="*/ 72 w 78"/>
                    <a:gd name="T7" fmla="*/ 48 h 87"/>
                    <a:gd name="T8" fmla="*/ 72 w 78"/>
                    <a:gd name="T9" fmla="*/ 40 h 87"/>
                    <a:gd name="T10" fmla="*/ 78 w 78"/>
                    <a:gd name="T11" fmla="*/ 31 h 87"/>
                    <a:gd name="T12" fmla="*/ 74 w 78"/>
                    <a:gd name="T13" fmla="*/ 23 h 87"/>
                    <a:gd name="T14" fmla="*/ 72 w 78"/>
                    <a:gd name="T15" fmla="*/ 13 h 87"/>
                    <a:gd name="T16" fmla="*/ 66 w 78"/>
                    <a:gd name="T17" fmla="*/ 9 h 87"/>
                    <a:gd name="T18" fmla="*/ 56 w 78"/>
                    <a:gd name="T19" fmla="*/ 11 h 87"/>
                    <a:gd name="T20" fmla="*/ 52 w 78"/>
                    <a:gd name="T21" fmla="*/ 13 h 87"/>
                    <a:gd name="T22" fmla="*/ 43 w 78"/>
                    <a:gd name="T23" fmla="*/ 9 h 87"/>
                    <a:gd name="T24" fmla="*/ 43 w 78"/>
                    <a:gd name="T25" fmla="*/ 7 h 87"/>
                    <a:gd name="T26" fmla="*/ 41 w 78"/>
                    <a:gd name="T27" fmla="*/ 0 h 87"/>
                    <a:gd name="T28" fmla="*/ 35 w 78"/>
                    <a:gd name="T29" fmla="*/ 2 h 87"/>
                    <a:gd name="T30" fmla="*/ 29 w 78"/>
                    <a:gd name="T31" fmla="*/ 2 h 87"/>
                    <a:gd name="T32" fmla="*/ 29 w 78"/>
                    <a:gd name="T33" fmla="*/ 0 h 87"/>
                    <a:gd name="T34" fmla="*/ 25 w 78"/>
                    <a:gd name="T35" fmla="*/ 0 h 87"/>
                    <a:gd name="T36" fmla="*/ 23 w 78"/>
                    <a:gd name="T37" fmla="*/ 4 h 87"/>
                    <a:gd name="T38" fmla="*/ 17 w 78"/>
                    <a:gd name="T39" fmla="*/ 4 h 87"/>
                    <a:gd name="T40" fmla="*/ 12 w 78"/>
                    <a:gd name="T41" fmla="*/ 2 h 87"/>
                    <a:gd name="T42" fmla="*/ 10 w 78"/>
                    <a:gd name="T43" fmla="*/ 4 h 87"/>
                    <a:gd name="T44" fmla="*/ 6 w 78"/>
                    <a:gd name="T45" fmla="*/ 11 h 87"/>
                    <a:gd name="T46" fmla="*/ 10 w 78"/>
                    <a:gd name="T47" fmla="*/ 21 h 87"/>
                    <a:gd name="T48" fmla="*/ 10 w 78"/>
                    <a:gd name="T49" fmla="*/ 25 h 87"/>
                    <a:gd name="T50" fmla="*/ 12 w 78"/>
                    <a:gd name="T51" fmla="*/ 27 h 87"/>
                    <a:gd name="T52" fmla="*/ 12 w 78"/>
                    <a:gd name="T53" fmla="*/ 31 h 87"/>
                    <a:gd name="T54" fmla="*/ 8 w 78"/>
                    <a:gd name="T55" fmla="*/ 31 h 87"/>
                    <a:gd name="T56" fmla="*/ 8 w 78"/>
                    <a:gd name="T57" fmla="*/ 35 h 87"/>
                    <a:gd name="T58" fmla="*/ 4 w 78"/>
                    <a:gd name="T59" fmla="*/ 44 h 87"/>
                    <a:gd name="T60" fmla="*/ 4 w 78"/>
                    <a:gd name="T61" fmla="*/ 52 h 87"/>
                    <a:gd name="T62" fmla="*/ 0 w 78"/>
                    <a:gd name="T63" fmla="*/ 58 h 87"/>
                    <a:gd name="T64" fmla="*/ 4 w 78"/>
                    <a:gd name="T65" fmla="*/ 60 h 87"/>
                    <a:gd name="T66" fmla="*/ 10 w 78"/>
                    <a:gd name="T67" fmla="*/ 62 h 87"/>
                    <a:gd name="T68" fmla="*/ 12 w 78"/>
                    <a:gd name="T69" fmla="*/ 66 h 87"/>
                    <a:gd name="T70" fmla="*/ 17 w 78"/>
                    <a:gd name="T71" fmla="*/ 68 h 87"/>
                    <a:gd name="T72" fmla="*/ 17 w 78"/>
                    <a:gd name="T73" fmla="*/ 77 h 87"/>
                    <a:gd name="T74" fmla="*/ 12 w 78"/>
                    <a:gd name="T75" fmla="*/ 79 h 87"/>
                    <a:gd name="T76" fmla="*/ 12 w 78"/>
                    <a:gd name="T77" fmla="*/ 87 h 87"/>
                    <a:gd name="T78" fmla="*/ 23 w 78"/>
                    <a:gd name="T79" fmla="*/ 85 h 87"/>
                    <a:gd name="T80" fmla="*/ 33 w 78"/>
                    <a:gd name="T81" fmla="*/ 81 h 87"/>
                    <a:gd name="T82" fmla="*/ 48 w 78"/>
                    <a:gd name="T83" fmla="*/ 77 h 87"/>
                    <a:gd name="T84" fmla="*/ 60 w 78"/>
                    <a:gd name="T85" fmla="*/ 75 h 87"/>
                    <a:gd name="T86" fmla="*/ 64 w 78"/>
                    <a:gd name="T87" fmla="*/ 77 h 87"/>
                    <a:gd name="T88" fmla="*/ 70 w 78"/>
                    <a:gd name="T89" fmla="*/ 79 h 87"/>
                    <a:gd name="T90" fmla="*/ 72 w 78"/>
                    <a:gd name="T91" fmla="*/ 79 h 87"/>
                    <a:gd name="T92" fmla="*/ 72 w 78"/>
                    <a:gd name="T93" fmla="*/ 73 h 87"/>
                    <a:gd name="T94" fmla="*/ 70 w 78"/>
                    <a:gd name="T95" fmla="*/ 70 h 8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8"/>
                    <a:gd name="T145" fmla="*/ 0 h 87"/>
                    <a:gd name="T146" fmla="*/ 78 w 78"/>
                    <a:gd name="T147" fmla="*/ 87 h 8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8" h="87">
                      <a:moveTo>
                        <a:pt x="70" y="70"/>
                      </a:moveTo>
                      <a:lnTo>
                        <a:pt x="68" y="62"/>
                      </a:lnTo>
                      <a:lnTo>
                        <a:pt x="68" y="52"/>
                      </a:lnTo>
                      <a:lnTo>
                        <a:pt x="72" y="48"/>
                      </a:lnTo>
                      <a:lnTo>
                        <a:pt x="72" y="40"/>
                      </a:lnTo>
                      <a:lnTo>
                        <a:pt x="78" y="31"/>
                      </a:lnTo>
                      <a:lnTo>
                        <a:pt x="74" y="23"/>
                      </a:lnTo>
                      <a:lnTo>
                        <a:pt x="72" y="13"/>
                      </a:lnTo>
                      <a:lnTo>
                        <a:pt x="66" y="9"/>
                      </a:lnTo>
                      <a:lnTo>
                        <a:pt x="56" y="11"/>
                      </a:lnTo>
                      <a:lnTo>
                        <a:pt x="52" y="13"/>
                      </a:lnTo>
                      <a:lnTo>
                        <a:pt x="43" y="9"/>
                      </a:lnTo>
                      <a:lnTo>
                        <a:pt x="43" y="7"/>
                      </a:lnTo>
                      <a:lnTo>
                        <a:pt x="41" y="0"/>
                      </a:lnTo>
                      <a:lnTo>
                        <a:pt x="35" y="2"/>
                      </a:lnTo>
                      <a:lnTo>
                        <a:pt x="29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3" y="4"/>
                      </a:lnTo>
                      <a:lnTo>
                        <a:pt x="17" y="4"/>
                      </a:lnTo>
                      <a:lnTo>
                        <a:pt x="12" y="2"/>
                      </a:lnTo>
                      <a:lnTo>
                        <a:pt x="10" y="4"/>
                      </a:lnTo>
                      <a:lnTo>
                        <a:pt x="6" y="11"/>
                      </a:lnTo>
                      <a:lnTo>
                        <a:pt x="10" y="21"/>
                      </a:lnTo>
                      <a:lnTo>
                        <a:pt x="10" y="25"/>
                      </a:lnTo>
                      <a:lnTo>
                        <a:pt x="12" y="27"/>
                      </a:lnTo>
                      <a:lnTo>
                        <a:pt x="12" y="31"/>
                      </a:lnTo>
                      <a:lnTo>
                        <a:pt x="8" y="31"/>
                      </a:lnTo>
                      <a:lnTo>
                        <a:pt x="8" y="35"/>
                      </a:lnTo>
                      <a:lnTo>
                        <a:pt x="4" y="44"/>
                      </a:lnTo>
                      <a:lnTo>
                        <a:pt x="4" y="52"/>
                      </a:lnTo>
                      <a:lnTo>
                        <a:pt x="0" y="58"/>
                      </a:lnTo>
                      <a:lnTo>
                        <a:pt x="4" y="60"/>
                      </a:lnTo>
                      <a:lnTo>
                        <a:pt x="10" y="62"/>
                      </a:lnTo>
                      <a:lnTo>
                        <a:pt x="12" y="66"/>
                      </a:lnTo>
                      <a:lnTo>
                        <a:pt x="17" y="68"/>
                      </a:lnTo>
                      <a:lnTo>
                        <a:pt x="17" y="77"/>
                      </a:lnTo>
                      <a:lnTo>
                        <a:pt x="12" y="79"/>
                      </a:lnTo>
                      <a:lnTo>
                        <a:pt x="12" y="87"/>
                      </a:lnTo>
                      <a:lnTo>
                        <a:pt x="23" y="85"/>
                      </a:lnTo>
                      <a:lnTo>
                        <a:pt x="33" y="81"/>
                      </a:lnTo>
                      <a:lnTo>
                        <a:pt x="48" y="77"/>
                      </a:lnTo>
                      <a:lnTo>
                        <a:pt x="60" y="75"/>
                      </a:lnTo>
                      <a:lnTo>
                        <a:pt x="64" y="77"/>
                      </a:lnTo>
                      <a:lnTo>
                        <a:pt x="70" y="79"/>
                      </a:lnTo>
                      <a:lnTo>
                        <a:pt x="72" y="79"/>
                      </a:lnTo>
                      <a:lnTo>
                        <a:pt x="72" y="73"/>
                      </a:lnTo>
                      <a:lnTo>
                        <a:pt x="70" y="7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98" name="Freeform 487"/>
                <p:cNvSpPr>
                  <a:spLocks noChangeAspect="1"/>
                </p:cNvSpPr>
                <p:nvPr/>
              </p:nvSpPr>
              <p:spPr bwMode="gray">
                <a:xfrm>
                  <a:off x="2319" y="1529"/>
                  <a:ext cx="192" cy="295"/>
                </a:xfrm>
                <a:custGeom>
                  <a:avLst/>
                  <a:gdLst>
                    <a:gd name="T0" fmla="*/ 142 w 208"/>
                    <a:gd name="T1" fmla="*/ 5 h 262"/>
                    <a:gd name="T2" fmla="*/ 35 w 208"/>
                    <a:gd name="T3" fmla="*/ 0 h 262"/>
                    <a:gd name="T4" fmla="*/ 24 w 208"/>
                    <a:gd name="T5" fmla="*/ 27 h 262"/>
                    <a:gd name="T6" fmla="*/ 24 w 208"/>
                    <a:gd name="T7" fmla="*/ 89 h 262"/>
                    <a:gd name="T8" fmla="*/ 16 w 208"/>
                    <a:gd name="T9" fmla="*/ 89 h 262"/>
                    <a:gd name="T10" fmla="*/ 10 w 208"/>
                    <a:gd name="T11" fmla="*/ 91 h 262"/>
                    <a:gd name="T12" fmla="*/ 8 w 208"/>
                    <a:gd name="T13" fmla="*/ 104 h 262"/>
                    <a:gd name="T14" fmla="*/ 6 w 208"/>
                    <a:gd name="T15" fmla="*/ 112 h 262"/>
                    <a:gd name="T16" fmla="*/ 4 w 208"/>
                    <a:gd name="T17" fmla="*/ 124 h 262"/>
                    <a:gd name="T18" fmla="*/ 2 w 208"/>
                    <a:gd name="T19" fmla="*/ 134 h 262"/>
                    <a:gd name="T20" fmla="*/ 8 w 208"/>
                    <a:gd name="T21" fmla="*/ 139 h 262"/>
                    <a:gd name="T22" fmla="*/ 8 w 208"/>
                    <a:gd name="T23" fmla="*/ 145 h 262"/>
                    <a:gd name="T24" fmla="*/ 12 w 208"/>
                    <a:gd name="T25" fmla="*/ 153 h 262"/>
                    <a:gd name="T26" fmla="*/ 12 w 208"/>
                    <a:gd name="T27" fmla="*/ 159 h 262"/>
                    <a:gd name="T28" fmla="*/ 22 w 208"/>
                    <a:gd name="T29" fmla="*/ 178 h 262"/>
                    <a:gd name="T30" fmla="*/ 22 w 208"/>
                    <a:gd name="T31" fmla="*/ 188 h 262"/>
                    <a:gd name="T32" fmla="*/ 33 w 208"/>
                    <a:gd name="T33" fmla="*/ 194 h 262"/>
                    <a:gd name="T34" fmla="*/ 43 w 208"/>
                    <a:gd name="T35" fmla="*/ 201 h 262"/>
                    <a:gd name="T36" fmla="*/ 47 w 208"/>
                    <a:gd name="T37" fmla="*/ 211 h 262"/>
                    <a:gd name="T38" fmla="*/ 59 w 208"/>
                    <a:gd name="T39" fmla="*/ 219 h 262"/>
                    <a:gd name="T40" fmla="*/ 61 w 208"/>
                    <a:gd name="T41" fmla="*/ 225 h 262"/>
                    <a:gd name="T42" fmla="*/ 72 w 208"/>
                    <a:gd name="T43" fmla="*/ 236 h 262"/>
                    <a:gd name="T44" fmla="*/ 74 w 208"/>
                    <a:gd name="T45" fmla="*/ 244 h 262"/>
                    <a:gd name="T46" fmla="*/ 84 w 208"/>
                    <a:gd name="T47" fmla="*/ 250 h 262"/>
                    <a:gd name="T48" fmla="*/ 94 w 208"/>
                    <a:gd name="T49" fmla="*/ 248 h 262"/>
                    <a:gd name="T50" fmla="*/ 101 w 208"/>
                    <a:gd name="T51" fmla="*/ 246 h 262"/>
                    <a:gd name="T52" fmla="*/ 105 w 208"/>
                    <a:gd name="T53" fmla="*/ 258 h 262"/>
                    <a:gd name="T54" fmla="*/ 109 w 208"/>
                    <a:gd name="T55" fmla="*/ 262 h 262"/>
                    <a:gd name="T56" fmla="*/ 115 w 208"/>
                    <a:gd name="T57" fmla="*/ 260 h 262"/>
                    <a:gd name="T58" fmla="*/ 125 w 208"/>
                    <a:gd name="T59" fmla="*/ 258 h 262"/>
                    <a:gd name="T60" fmla="*/ 134 w 208"/>
                    <a:gd name="T61" fmla="*/ 260 h 262"/>
                    <a:gd name="T62" fmla="*/ 148 w 208"/>
                    <a:gd name="T63" fmla="*/ 258 h 262"/>
                    <a:gd name="T64" fmla="*/ 160 w 208"/>
                    <a:gd name="T65" fmla="*/ 246 h 262"/>
                    <a:gd name="T66" fmla="*/ 169 w 208"/>
                    <a:gd name="T67" fmla="*/ 231 h 262"/>
                    <a:gd name="T68" fmla="*/ 163 w 208"/>
                    <a:gd name="T69" fmla="*/ 219 h 262"/>
                    <a:gd name="T70" fmla="*/ 152 w 208"/>
                    <a:gd name="T71" fmla="*/ 205 h 262"/>
                    <a:gd name="T72" fmla="*/ 142 w 208"/>
                    <a:gd name="T73" fmla="*/ 201 h 262"/>
                    <a:gd name="T74" fmla="*/ 144 w 208"/>
                    <a:gd name="T75" fmla="*/ 192 h 262"/>
                    <a:gd name="T76" fmla="*/ 154 w 208"/>
                    <a:gd name="T77" fmla="*/ 190 h 262"/>
                    <a:gd name="T78" fmla="*/ 156 w 208"/>
                    <a:gd name="T79" fmla="*/ 168 h 262"/>
                    <a:gd name="T80" fmla="*/ 156 w 208"/>
                    <a:gd name="T81" fmla="*/ 159 h 262"/>
                    <a:gd name="T82" fmla="*/ 165 w 208"/>
                    <a:gd name="T83" fmla="*/ 151 h 262"/>
                    <a:gd name="T84" fmla="*/ 169 w 208"/>
                    <a:gd name="T85" fmla="*/ 139 h 262"/>
                    <a:gd name="T86" fmla="*/ 175 w 208"/>
                    <a:gd name="T87" fmla="*/ 130 h 262"/>
                    <a:gd name="T88" fmla="*/ 179 w 208"/>
                    <a:gd name="T89" fmla="*/ 124 h 262"/>
                    <a:gd name="T90" fmla="*/ 183 w 208"/>
                    <a:gd name="T91" fmla="*/ 110 h 262"/>
                    <a:gd name="T92" fmla="*/ 185 w 208"/>
                    <a:gd name="T93" fmla="*/ 87 h 262"/>
                    <a:gd name="T94" fmla="*/ 183 w 208"/>
                    <a:gd name="T95" fmla="*/ 77 h 262"/>
                    <a:gd name="T96" fmla="*/ 191 w 208"/>
                    <a:gd name="T97" fmla="*/ 66 h 262"/>
                    <a:gd name="T98" fmla="*/ 200 w 208"/>
                    <a:gd name="T99" fmla="*/ 62 h 262"/>
                    <a:gd name="T100" fmla="*/ 202 w 208"/>
                    <a:gd name="T101" fmla="*/ 54 h 262"/>
                    <a:gd name="T102" fmla="*/ 200 w 208"/>
                    <a:gd name="T103" fmla="*/ 50 h 262"/>
                    <a:gd name="T104" fmla="*/ 191 w 208"/>
                    <a:gd name="T105" fmla="*/ 48 h 262"/>
                    <a:gd name="T106" fmla="*/ 189 w 208"/>
                    <a:gd name="T107" fmla="*/ 31 h 262"/>
                    <a:gd name="T108" fmla="*/ 187 w 208"/>
                    <a:gd name="T109" fmla="*/ 25 h 262"/>
                    <a:gd name="T110" fmla="*/ 187 w 208"/>
                    <a:gd name="T111" fmla="*/ 15 h 262"/>
                    <a:gd name="T112" fmla="*/ 187 w 208"/>
                    <a:gd name="T113" fmla="*/ 11 h 262"/>
                    <a:gd name="T114" fmla="*/ 183 w 208"/>
                    <a:gd name="T115" fmla="*/ 0 h 262"/>
                    <a:gd name="T116" fmla="*/ 146 w 208"/>
                    <a:gd name="T117" fmla="*/ 5 h 26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08"/>
                    <a:gd name="T178" fmla="*/ 0 h 262"/>
                    <a:gd name="T179" fmla="*/ 208 w 208"/>
                    <a:gd name="T180" fmla="*/ 262 h 26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08" h="262">
                      <a:moveTo>
                        <a:pt x="146" y="5"/>
                      </a:moveTo>
                      <a:lnTo>
                        <a:pt x="142" y="5"/>
                      </a:lnTo>
                      <a:lnTo>
                        <a:pt x="136" y="0"/>
                      </a:lnTo>
                      <a:lnTo>
                        <a:pt x="35" y="0"/>
                      </a:lnTo>
                      <a:lnTo>
                        <a:pt x="35" y="27"/>
                      </a:lnTo>
                      <a:lnTo>
                        <a:pt x="24" y="27"/>
                      </a:lnTo>
                      <a:lnTo>
                        <a:pt x="24" y="35"/>
                      </a:lnTo>
                      <a:lnTo>
                        <a:pt x="24" y="89"/>
                      </a:lnTo>
                      <a:lnTo>
                        <a:pt x="18" y="87"/>
                      </a:lnTo>
                      <a:lnTo>
                        <a:pt x="16" y="89"/>
                      </a:lnTo>
                      <a:lnTo>
                        <a:pt x="12" y="89"/>
                      </a:lnTo>
                      <a:lnTo>
                        <a:pt x="10" y="91"/>
                      </a:lnTo>
                      <a:lnTo>
                        <a:pt x="12" y="97"/>
                      </a:lnTo>
                      <a:lnTo>
                        <a:pt x="8" y="104"/>
                      </a:lnTo>
                      <a:lnTo>
                        <a:pt x="4" y="108"/>
                      </a:lnTo>
                      <a:lnTo>
                        <a:pt x="6" y="112"/>
                      </a:lnTo>
                      <a:lnTo>
                        <a:pt x="2" y="118"/>
                      </a:lnTo>
                      <a:lnTo>
                        <a:pt x="4" y="124"/>
                      </a:lnTo>
                      <a:lnTo>
                        <a:pt x="0" y="130"/>
                      </a:lnTo>
                      <a:lnTo>
                        <a:pt x="2" y="134"/>
                      </a:lnTo>
                      <a:lnTo>
                        <a:pt x="6" y="132"/>
                      </a:lnTo>
                      <a:lnTo>
                        <a:pt x="8" y="139"/>
                      </a:lnTo>
                      <a:lnTo>
                        <a:pt x="6" y="141"/>
                      </a:lnTo>
                      <a:lnTo>
                        <a:pt x="8" y="145"/>
                      </a:lnTo>
                      <a:lnTo>
                        <a:pt x="8" y="147"/>
                      </a:lnTo>
                      <a:lnTo>
                        <a:pt x="12" y="153"/>
                      </a:lnTo>
                      <a:lnTo>
                        <a:pt x="10" y="157"/>
                      </a:lnTo>
                      <a:lnTo>
                        <a:pt x="12" y="159"/>
                      </a:lnTo>
                      <a:lnTo>
                        <a:pt x="20" y="168"/>
                      </a:lnTo>
                      <a:lnTo>
                        <a:pt x="22" y="178"/>
                      </a:lnTo>
                      <a:lnTo>
                        <a:pt x="18" y="182"/>
                      </a:lnTo>
                      <a:lnTo>
                        <a:pt x="22" y="188"/>
                      </a:lnTo>
                      <a:lnTo>
                        <a:pt x="28" y="188"/>
                      </a:lnTo>
                      <a:lnTo>
                        <a:pt x="33" y="194"/>
                      </a:lnTo>
                      <a:lnTo>
                        <a:pt x="39" y="196"/>
                      </a:lnTo>
                      <a:lnTo>
                        <a:pt x="43" y="201"/>
                      </a:lnTo>
                      <a:lnTo>
                        <a:pt x="43" y="205"/>
                      </a:lnTo>
                      <a:lnTo>
                        <a:pt x="47" y="211"/>
                      </a:lnTo>
                      <a:lnTo>
                        <a:pt x="51" y="211"/>
                      </a:lnTo>
                      <a:lnTo>
                        <a:pt x="59" y="219"/>
                      </a:lnTo>
                      <a:lnTo>
                        <a:pt x="59" y="223"/>
                      </a:lnTo>
                      <a:lnTo>
                        <a:pt x="61" y="225"/>
                      </a:lnTo>
                      <a:lnTo>
                        <a:pt x="68" y="229"/>
                      </a:lnTo>
                      <a:lnTo>
                        <a:pt x="72" y="236"/>
                      </a:lnTo>
                      <a:lnTo>
                        <a:pt x="70" y="242"/>
                      </a:lnTo>
                      <a:lnTo>
                        <a:pt x="74" y="244"/>
                      </a:lnTo>
                      <a:lnTo>
                        <a:pt x="76" y="246"/>
                      </a:lnTo>
                      <a:lnTo>
                        <a:pt x="84" y="250"/>
                      </a:lnTo>
                      <a:lnTo>
                        <a:pt x="86" y="246"/>
                      </a:lnTo>
                      <a:lnTo>
                        <a:pt x="94" y="248"/>
                      </a:lnTo>
                      <a:lnTo>
                        <a:pt x="97" y="244"/>
                      </a:lnTo>
                      <a:lnTo>
                        <a:pt x="101" y="246"/>
                      </a:lnTo>
                      <a:lnTo>
                        <a:pt x="105" y="252"/>
                      </a:lnTo>
                      <a:lnTo>
                        <a:pt x="105" y="258"/>
                      </a:lnTo>
                      <a:lnTo>
                        <a:pt x="109" y="260"/>
                      </a:lnTo>
                      <a:lnTo>
                        <a:pt x="109" y="262"/>
                      </a:lnTo>
                      <a:lnTo>
                        <a:pt x="111" y="262"/>
                      </a:lnTo>
                      <a:lnTo>
                        <a:pt x="115" y="260"/>
                      </a:lnTo>
                      <a:lnTo>
                        <a:pt x="123" y="260"/>
                      </a:lnTo>
                      <a:lnTo>
                        <a:pt x="125" y="258"/>
                      </a:lnTo>
                      <a:lnTo>
                        <a:pt x="130" y="262"/>
                      </a:lnTo>
                      <a:lnTo>
                        <a:pt x="134" y="260"/>
                      </a:lnTo>
                      <a:lnTo>
                        <a:pt x="142" y="258"/>
                      </a:lnTo>
                      <a:lnTo>
                        <a:pt x="148" y="258"/>
                      </a:lnTo>
                      <a:lnTo>
                        <a:pt x="154" y="252"/>
                      </a:lnTo>
                      <a:lnTo>
                        <a:pt x="160" y="246"/>
                      </a:lnTo>
                      <a:lnTo>
                        <a:pt x="171" y="234"/>
                      </a:lnTo>
                      <a:lnTo>
                        <a:pt x="169" y="231"/>
                      </a:lnTo>
                      <a:lnTo>
                        <a:pt x="167" y="229"/>
                      </a:lnTo>
                      <a:lnTo>
                        <a:pt x="163" y="219"/>
                      </a:lnTo>
                      <a:lnTo>
                        <a:pt x="154" y="213"/>
                      </a:lnTo>
                      <a:lnTo>
                        <a:pt x="152" y="205"/>
                      </a:lnTo>
                      <a:lnTo>
                        <a:pt x="150" y="203"/>
                      </a:lnTo>
                      <a:lnTo>
                        <a:pt x="142" y="201"/>
                      </a:lnTo>
                      <a:lnTo>
                        <a:pt x="140" y="198"/>
                      </a:lnTo>
                      <a:lnTo>
                        <a:pt x="144" y="192"/>
                      </a:lnTo>
                      <a:lnTo>
                        <a:pt x="150" y="194"/>
                      </a:lnTo>
                      <a:lnTo>
                        <a:pt x="154" y="190"/>
                      </a:lnTo>
                      <a:lnTo>
                        <a:pt x="152" y="174"/>
                      </a:lnTo>
                      <a:lnTo>
                        <a:pt x="156" y="168"/>
                      </a:lnTo>
                      <a:lnTo>
                        <a:pt x="154" y="163"/>
                      </a:lnTo>
                      <a:lnTo>
                        <a:pt x="156" y="159"/>
                      </a:lnTo>
                      <a:lnTo>
                        <a:pt x="163" y="159"/>
                      </a:lnTo>
                      <a:lnTo>
                        <a:pt x="165" y="151"/>
                      </a:lnTo>
                      <a:lnTo>
                        <a:pt x="165" y="143"/>
                      </a:lnTo>
                      <a:lnTo>
                        <a:pt x="169" y="139"/>
                      </a:lnTo>
                      <a:lnTo>
                        <a:pt x="171" y="132"/>
                      </a:lnTo>
                      <a:lnTo>
                        <a:pt x="175" y="130"/>
                      </a:lnTo>
                      <a:lnTo>
                        <a:pt x="179" y="128"/>
                      </a:lnTo>
                      <a:lnTo>
                        <a:pt x="179" y="124"/>
                      </a:lnTo>
                      <a:lnTo>
                        <a:pt x="181" y="118"/>
                      </a:lnTo>
                      <a:lnTo>
                        <a:pt x="183" y="110"/>
                      </a:lnTo>
                      <a:lnTo>
                        <a:pt x="181" y="95"/>
                      </a:lnTo>
                      <a:lnTo>
                        <a:pt x="185" y="87"/>
                      </a:lnTo>
                      <a:lnTo>
                        <a:pt x="185" y="81"/>
                      </a:lnTo>
                      <a:lnTo>
                        <a:pt x="183" y="77"/>
                      </a:lnTo>
                      <a:lnTo>
                        <a:pt x="187" y="68"/>
                      </a:lnTo>
                      <a:lnTo>
                        <a:pt x="191" y="66"/>
                      </a:lnTo>
                      <a:lnTo>
                        <a:pt x="196" y="62"/>
                      </a:lnTo>
                      <a:lnTo>
                        <a:pt x="200" y="62"/>
                      </a:lnTo>
                      <a:lnTo>
                        <a:pt x="208" y="56"/>
                      </a:lnTo>
                      <a:lnTo>
                        <a:pt x="202" y="54"/>
                      </a:lnTo>
                      <a:lnTo>
                        <a:pt x="200" y="52"/>
                      </a:lnTo>
                      <a:lnTo>
                        <a:pt x="200" y="50"/>
                      </a:lnTo>
                      <a:lnTo>
                        <a:pt x="196" y="48"/>
                      </a:lnTo>
                      <a:lnTo>
                        <a:pt x="191" y="48"/>
                      </a:lnTo>
                      <a:lnTo>
                        <a:pt x="189" y="38"/>
                      </a:lnTo>
                      <a:lnTo>
                        <a:pt x="189" y="31"/>
                      </a:lnTo>
                      <a:lnTo>
                        <a:pt x="187" y="29"/>
                      </a:lnTo>
                      <a:lnTo>
                        <a:pt x="187" y="25"/>
                      </a:lnTo>
                      <a:lnTo>
                        <a:pt x="185" y="21"/>
                      </a:lnTo>
                      <a:lnTo>
                        <a:pt x="187" y="15"/>
                      </a:lnTo>
                      <a:lnTo>
                        <a:pt x="187" y="13"/>
                      </a:lnTo>
                      <a:lnTo>
                        <a:pt x="187" y="11"/>
                      </a:lnTo>
                      <a:lnTo>
                        <a:pt x="183" y="5"/>
                      </a:lnTo>
                      <a:lnTo>
                        <a:pt x="183" y="0"/>
                      </a:lnTo>
                      <a:lnTo>
                        <a:pt x="148" y="0"/>
                      </a:lnTo>
                      <a:lnTo>
                        <a:pt x="146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699" name="Freeform 488"/>
                <p:cNvSpPr>
                  <a:spLocks noChangeAspect="1"/>
                </p:cNvSpPr>
                <p:nvPr/>
              </p:nvSpPr>
              <p:spPr bwMode="gray">
                <a:xfrm>
                  <a:off x="1893" y="1675"/>
                  <a:ext cx="84" cy="89"/>
                </a:xfrm>
                <a:custGeom>
                  <a:avLst/>
                  <a:gdLst>
                    <a:gd name="T0" fmla="*/ 29 w 90"/>
                    <a:gd name="T1" fmla="*/ 42 h 79"/>
                    <a:gd name="T2" fmla="*/ 33 w 90"/>
                    <a:gd name="T3" fmla="*/ 42 h 79"/>
                    <a:gd name="T4" fmla="*/ 35 w 90"/>
                    <a:gd name="T5" fmla="*/ 42 h 79"/>
                    <a:gd name="T6" fmla="*/ 39 w 90"/>
                    <a:gd name="T7" fmla="*/ 40 h 79"/>
                    <a:gd name="T8" fmla="*/ 47 w 90"/>
                    <a:gd name="T9" fmla="*/ 38 h 79"/>
                    <a:gd name="T10" fmla="*/ 49 w 90"/>
                    <a:gd name="T11" fmla="*/ 44 h 79"/>
                    <a:gd name="T12" fmla="*/ 53 w 90"/>
                    <a:gd name="T13" fmla="*/ 48 h 79"/>
                    <a:gd name="T14" fmla="*/ 51 w 90"/>
                    <a:gd name="T15" fmla="*/ 52 h 79"/>
                    <a:gd name="T16" fmla="*/ 55 w 90"/>
                    <a:gd name="T17" fmla="*/ 58 h 79"/>
                    <a:gd name="T18" fmla="*/ 51 w 90"/>
                    <a:gd name="T19" fmla="*/ 62 h 79"/>
                    <a:gd name="T20" fmla="*/ 51 w 90"/>
                    <a:gd name="T21" fmla="*/ 64 h 79"/>
                    <a:gd name="T22" fmla="*/ 53 w 90"/>
                    <a:gd name="T23" fmla="*/ 62 h 79"/>
                    <a:gd name="T24" fmla="*/ 60 w 90"/>
                    <a:gd name="T25" fmla="*/ 62 h 79"/>
                    <a:gd name="T26" fmla="*/ 66 w 90"/>
                    <a:gd name="T27" fmla="*/ 58 h 79"/>
                    <a:gd name="T28" fmla="*/ 70 w 90"/>
                    <a:gd name="T29" fmla="*/ 68 h 79"/>
                    <a:gd name="T30" fmla="*/ 68 w 90"/>
                    <a:gd name="T31" fmla="*/ 77 h 79"/>
                    <a:gd name="T32" fmla="*/ 72 w 90"/>
                    <a:gd name="T33" fmla="*/ 79 h 79"/>
                    <a:gd name="T34" fmla="*/ 78 w 90"/>
                    <a:gd name="T35" fmla="*/ 73 h 79"/>
                    <a:gd name="T36" fmla="*/ 82 w 90"/>
                    <a:gd name="T37" fmla="*/ 75 h 79"/>
                    <a:gd name="T38" fmla="*/ 86 w 90"/>
                    <a:gd name="T39" fmla="*/ 66 h 79"/>
                    <a:gd name="T40" fmla="*/ 86 w 90"/>
                    <a:gd name="T41" fmla="*/ 62 h 79"/>
                    <a:gd name="T42" fmla="*/ 90 w 90"/>
                    <a:gd name="T43" fmla="*/ 62 h 79"/>
                    <a:gd name="T44" fmla="*/ 90 w 90"/>
                    <a:gd name="T45" fmla="*/ 58 h 79"/>
                    <a:gd name="T46" fmla="*/ 88 w 90"/>
                    <a:gd name="T47" fmla="*/ 56 h 79"/>
                    <a:gd name="T48" fmla="*/ 88 w 90"/>
                    <a:gd name="T49" fmla="*/ 52 h 79"/>
                    <a:gd name="T50" fmla="*/ 84 w 90"/>
                    <a:gd name="T51" fmla="*/ 42 h 79"/>
                    <a:gd name="T52" fmla="*/ 88 w 90"/>
                    <a:gd name="T53" fmla="*/ 35 h 79"/>
                    <a:gd name="T54" fmla="*/ 82 w 90"/>
                    <a:gd name="T55" fmla="*/ 31 h 79"/>
                    <a:gd name="T56" fmla="*/ 82 w 90"/>
                    <a:gd name="T57" fmla="*/ 23 h 79"/>
                    <a:gd name="T58" fmla="*/ 80 w 90"/>
                    <a:gd name="T59" fmla="*/ 25 h 79"/>
                    <a:gd name="T60" fmla="*/ 80 w 90"/>
                    <a:gd name="T61" fmla="*/ 21 h 79"/>
                    <a:gd name="T62" fmla="*/ 82 w 90"/>
                    <a:gd name="T63" fmla="*/ 19 h 79"/>
                    <a:gd name="T64" fmla="*/ 78 w 90"/>
                    <a:gd name="T65" fmla="*/ 15 h 79"/>
                    <a:gd name="T66" fmla="*/ 78 w 90"/>
                    <a:gd name="T67" fmla="*/ 7 h 79"/>
                    <a:gd name="T68" fmla="*/ 70 w 90"/>
                    <a:gd name="T69" fmla="*/ 2 h 79"/>
                    <a:gd name="T70" fmla="*/ 66 w 90"/>
                    <a:gd name="T71" fmla="*/ 9 h 79"/>
                    <a:gd name="T72" fmla="*/ 60 w 90"/>
                    <a:gd name="T73" fmla="*/ 7 h 79"/>
                    <a:gd name="T74" fmla="*/ 55 w 90"/>
                    <a:gd name="T75" fmla="*/ 11 h 79"/>
                    <a:gd name="T76" fmla="*/ 49 w 90"/>
                    <a:gd name="T77" fmla="*/ 7 h 79"/>
                    <a:gd name="T78" fmla="*/ 43 w 90"/>
                    <a:gd name="T79" fmla="*/ 7 h 79"/>
                    <a:gd name="T80" fmla="*/ 41 w 90"/>
                    <a:gd name="T81" fmla="*/ 4 h 79"/>
                    <a:gd name="T82" fmla="*/ 33 w 90"/>
                    <a:gd name="T83" fmla="*/ 4 h 79"/>
                    <a:gd name="T84" fmla="*/ 29 w 90"/>
                    <a:gd name="T85" fmla="*/ 7 h 79"/>
                    <a:gd name="T86" fmla="*/ 20 w 90"/>
                    <a:gd name="T87" fmla="*/ 2 h 79"/>
                    <a:gd name="T88" fmla="*/ 14 w 90"/>
                    <a:gd name="T89" fmla="*/ 0 h 79"/>
                    <a:gd name="T90" fmla="*/ 16 w 90"/>
                    <a:gd name="T91" fmla="*/ 4 h 79"/>
                    <a:gd name="T92" fmla="*/ 14 w 90"/>
                    <a:gd name="T93" fmla="*/ 9 h 79"/>
                    <a:gd name="T94" fmla="*/ 16 w 90"/>
                    <a:gd name="T95" fmla="*/ 13 h 79"/>
                    <a:gd name="T96" fmla="*/ 10 w 90"/>
                    <a:gd name="T97" fmla="*/ 15 h 79"/>
                    <a:gd name="T98" fmla="*/ 4 w 90"/>
                    <a:gd name="T99" fmla="*/ 21 h 79"/>
                    <a:gd name="T100" fmla="*/ 0 w 90"/>
                    <a:gd name="T101" fmla="*/ 25 h 79"/>
                    <a:gd name="T102" fmla="*/ 4 w 90"/>
                    <a:gd name="T103" fmla="*/ 25 h 79"/>
                    <a:gd name="T104" fmla="*/ 10 w 90"/>
                    <a:gd name="T105" fmla="*/ 33 h 79"/>
                    <a:gd name="T106" fmla="*/ 16 w 90"/>
                    <a:gd name="T107" fmla="*/ 46 h 79"/>
                    <a:gd name="T108" fmla="*/ 22 w 90"/>
                    <a:gd name="T109" fmla="*/ 52 h 79"/>
                    <a:gd name="T110" fmla="*/ 27 w 90"/>
                    <a:gd name="T111" fmla="*/ 50 h 79"/>
                    <a:gd name="T112" fmla="*/ 29 w 90"/>
                    <a:gd name="T113" fmla="*/ 42 h 7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0"/>
                    <a:gd name="T172" fmla="*/ 0 h 79"/>
                    <a:gd name="T173" fmla="*/ 90 w 90"/>
                    <a:gd name="T174" fmla="*/ 79 h 7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0" h="79">
                      <a:moveTo>
                        <a:pt x="29" y="42"/>
                      </a:moveTo>
                      <a:lnTo>
                        <a:pt x="33" y="42"/>
                      </a:lnTo>
                      <a:lnTo>
                        <a:pt x="35" y="42"/>
                      </a:lnTo>
                      <a:lnTo>
                        <a:pt x="39" y="40"/>
                      </a:lnTo>
                      <a:lnTo>
                        <a:pt x="47" y="38"/>
                      </a:lnTo>
                      <a:lnTo>
                        <a:pt x="49" y="44"/>
                      </a:lnTo>
                      <a:lnTo>
                        <a:pt x="53" y="48"/>
                      </a:lnTo>
                      <a:lnTo>
                        <a:pt x="51" y="52"/>
                      </a:lnTo>
                      <a:lnTo>
                        <a:pt x="55" y="58"/>
                      </a:lnTo>
                      <a:lnTo>
                        <a:pt x="51" y="62"/>
                      </a:lnTo>
                      <a:lnTo>
                        <a:pt x="51" y="64"/>
                      </a:lnTo>
                      <a:lnTo>
                        <a:pt x="53" y="62"/>
                      </a:lnTo>
                      <a:lnTo>
                        <a:pt x="60" y="62"/>
                      </a:lnTo>
                      <a:lnTo>
                        <a:pt x="66" y="58"/>
                      </a:lnTo>
                      <a:lnTo>
                        <a:pt x="70" y="68"/>
                      </a:lnTo>
                      <a:lnTo>
                        <a:pt x="68" y="77"/>
                      </a:lnTo>
                      <a:lnTo>
                        <a:pt x="72" y="79"/>
                      </a:lnTo>
                      <a:lnTo>
                        <a:pt x="78" y="73"/>
                      </a:lnTo>
                      <a:lnTo>
                        <a:pt x="82" y="75"/>
                      </a:lnTo>
                      <a:lnTo>
                        <a:pt x="86" y="66"/>
                      </a:lnTo>
                      <a:lnTo>
                        <a:pt x="86" y="62"/>
                      </a:lnTo>
                      <a:lnTo>
                        <a:pt x="90" y="62"/>
                      </a:lnTo>
                      <a:lnTo>
                        <a:pt x="90" y="58"/>
                      </a:lnTo>
                      <a:lnTo>
                        <a:pt x="88" y="56"/>
                      </a:lnTo>
                      <a:lnTo>
                        <a:pt x="88" y="52"/>
                      </a:lnTo>
                      <a:lnTo>
                        <a:pt x="84" y="42"/>
                      </a:lnTo>
                      <a:lnTo>
                        <a:pt x="88" y="35"/>
                      </a:lnTo>
                      <a:lnTo>
                        <a:pt x="82" y="31"/>
                      </a:lnTo>
                      <a:lnTo>
                        <a:pt x="82" y="23"/>
                      </a:lnTo>
                      <a:lnTo>
                        <a:pt x="80" y="25"/>
                      </a:lnTo>
                      <a:lnTo>
                        <a:pt x="80" y="21"/>
                      </a:lnTo>
                      <a:lnTo>
                        <a:pt x="82" y="19"/>
                      </a:lnTo>
                      <a:lnTo>
                        <a:pt x="78" y="15"/>
                      </a:lnTo>
                      <a:lnTo>
                        <a:pt x="78" y="7"/>
                      </a:lnTo>
                      <a:lnTo>
                        <a:pt x="70" y="2"/>
                      </a:lnTo>
                      <a:lnTo>
                        <a:pt x="66" y="9"/>
                      </a:lnTo>
                      <a:lnTo>
                        <a:pt x="60" y="7"/>
                      </a:lnTo>
                      <a:lnTo>
                        <a:pt x="55" y="11"/>
                      </a:lnTo>
                      <a:lnTo>
                        <a:pt x="49" y="7"/>
                      </a:lnTo>
                      <a:lnTo>
                        <a:pt x="43" y="7"/>
                      </a:lnTo>
                      <a:lnTo>
                        <a:pt x="41" y="4"/>
                      </a:lnTo>
                      <a:lnTo>
                        <a:pt x="33" y="4"/>
                      </a:lnTo>
                      <a:lnTo>
                        <a:pt x="29" y="7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6" y="4"/>
                      </a:lnTo>
                      <a:lnTo>
                        <a:pt x="14" y="9"/>
                      </a:lnTo>
                      <a:lnTo>
                        <a:pt x="16" y="13"/>
                      </a:lnTo>
                      <a:lnTo>
                        <a:pt x="10" y="15"/>
                      </a:lnTo>
                      <a:lnTo>
                        <a:pt x="4" y="21"/>
                      </a:lnTo>
                      <a:lnTo>
                        <a:pt x="0" y="25"/>
                      </a:lnTo>
                      <a:lnTo>
                        <a:pt x="4" y="25"/>
                      </a:lnTo>
                      <a:lnTo>
                        <a:pt x="10" y="33"/>
                      </a:lnTo>
                      <a:lnTo>
                        <a:pt x="16" y="46"/>
                      </a:lnTo>
                      <a:lnTo>
                        <a:pt x="22" y="52"/>
                      </a:lnTo>
                      <a:lnTo>
                        <a:pt x="27" y="50"/>
                      </a:lnTo>
                      <a:lnTo>
                        <a:pt x="29" y="4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00" name="Freeform 489"/>
                <p:cNvSpPr>
                  <a:spLocks noChangeAspect="1"/>
                </p:cNvSpPr>
                <p:nvPr/>
              </p:nvSpPr>
              <p:spPr bwMode="gray">
                <a:xfrm>
                  <a:off x="2461" y="1806"/>
                  <a:ext cx="91" cy="151"/>
                </a:xfrm>
                <a:custGeom>
                  <a:avLst/>
                  <a:gdLst>
                    <a:gd name="T0" fmla="*/ 91 w 99"/>
                    <a:gd name="T1" fmla="*/ 82 h 134"/>
                    <a:gd name="T2" fmla="*/ 91 w 99"/>
                    <a:gd name="T3" fmla="*/ 80 h 134"/>
                    <a:gd name="T4" fmla="*/ 91 w 99"/>
                    <a:gd name="T5" fmla="*/ 27 h 134"/>
                    <a:gd name="T6" fmla="*/ 97 w 99"/>
                    <a:gd name="T7" fmla="*/ 14 h 134"/>
                    <a:gd name="T8" fmla="*/ 99 w 99"/>
                    <a:gd name="T9" fmla="*/ 10 h 134"/>
                    <a:gd name="T10" fmla="*/ 91 w 99"/>
                    <a:gd name="T11" fmla="*/ 10 h 134"/>
                    <a:gd name="T12" fmla="*/ 87 w 99"/>
                    <a:gd name="T13" fmla="*/ 6 h 134"/>
                    <a:gd name="T14" fmla="*/ 77 w 99"/>
                    <a:gd name="T15" fmla="*/ 10 h 134"/>
                    <a:gd name="T16" fmla="*/ 77 w 99"/>
                    <a:gd name="T17" fmla="*/ 12 h 134"/>
                    <a:gd name="T18" fmla="*/ 72 w 99"/>
                    <a:gd name="T19" fmla="*/ 16 h 134"/>
                    <a:gd name="T20" fmla="*/ 52 w 99"/>
                    <a:gd name="T21" fmla="*/ 14 h 134"/>
                    <a:gd name="T22" fmla="*/ 37 w 99"/>
                    <a:gd name="T23" fmla="*/ 2 h 134"/>
                    <a:gd name="T24" fmla="*/ 25 w 99"/>
                    <a:gd name="T25" fmla="*/ 0 h 134"/>
                    <a:gd name="T26" fmla="*/ 8 w 99"/>
                    <a:gd name="T27" fmla="*/ 0 h 134"/>
                    <a:gd name="T28" fmla="*/ 2 w 99"/>
                    <a:gd name="T29" fmla="*/ 6 h 134"/>
                    <a:gd name="T30" fmla="*/ 2 w 99"/>
                    <a:gd name="T31" fmla="*/ 10 h 134"/>
                    <a:gd name="T32" fmla="*/ 6 w 99"/>
                    <a:gd name="T33" fmla="*/ 14 h 134"/>
                    <a:gd name="T34" fmla="*/ 6 w 99"/>
                    <a:gd name="T35" fmla="*/ 23 h 134"/>
                    <a:gd name="T36" fmla="*/ 13 w 99"/>
                    <a:gd name="T37" fmla="*/ 27 h 134"/>
                    <a:gd name="T38" fmla="*/ 15 w 99"/>
                    <a:gd name="T39" fmla="*/ 41 h 134"/>
                    <a:gd name="T40" fmla="*/ 0 w 99"/>
                    <a:gd name="T41" fmla="*/ 66 h 134"/>
                    <a:gd name="T42" fmla="*/ 0 w 99"/>
                    <a:gd name="T43" fmla="*/ 78 h 134"/>
                    <a:gd name="T44" fmla="*/ 2 w 99"/>
                    <a:gd name="T45" fmla="*/ 78 h 134"/>
                    <a:gd name="T46" fmla="*/ 48 w 99"/>
                    <a:gd name="T47" fmla="*/ 109 h 134"/>
                    <a:gd name="T48" fmla="*/ 48 w 99"/>
                    <a:gd name="T49" fmla="*/ 115 h 134"/>
                    <a:gd name="T50" fmla="*/ 66 w 99"/>
                    <a:gd name="T51" fmla="*/ 134 h 134"/>
                    <a:gd name="T52" fmla="*/ 70 w 99"/>
                    <a:gd name="T53" fmla="*/ 132 h 134"/>
                    <a:gd name="T54" fmla="*/ 70 w 99"/>
                    <a:gd name="T55" fmla="*/ 130 h 134"/>
                    <a:gd name="T56" fmla="*/ 72 w 99"/>
                    <a:gd name="T57" fmla="*/ 126 h 134"/>
                    <a:gd name="T58" fmla="*/ 74 w 99"/>
                    <a:gd name="T59" fmla="*/ 117 h 134"/>
                    <a:gd name="T60" fmla="*/ 77 w 99"/>
                    <a:gd name="T61" fmla="*/ 113 h 134"/>
                    <a:gd name="T62" fmla="*/ 79 w 99"/>
                    <a:gd name="T63" fmla="*/ 109 h 134"/>
                    <a:gd name="T64" fmla="*/ 79 w 99"/>
                    <a:gd name="T65" fmla="*/ 107 h 134"/>
                    <a:gd name="T66" fmla="*/ 79 w 99"/>
                    <a:gd name="T67" fmla="*/ 105 h 134"/>
                    <a:gd name="T68" fmla="*/ 85 w 99"/>
                    <a:gd name="T69" fmla="*/ 101 h 134"/>
                    <a:gd name="T70" fmla="*/ 87 w 99"/>
                    <a:gd name="T71" fmla="*/ 95 h 134"/>
                    <a:gd name="T72" fmla="*/ 91 w 99"/>
                    <a:gd name="T73" fmla="*/ 95 h 134"/>
                    <a:gd name="T74" fmla="*/ 95 w 99"/>
                    <a:gd name="T75" fmla="*/ 93 h 134"/>
                    <a:gd name="T76" fmla="*/ 97 w 99"/>
                    <a:gd name="T77" fmla="*/ 91 h 134"/>
                    <a:gd name="T78" fmla="*/ 93 w 99"/>
                    <a:gd name="T79" fmla="*/ 87 h 134"/>
                    <a:gd name="T80" fmla="*/ 91 w 99"/>
                    <a:gd name="T81" fmla="*/ 82 h 13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9"/>
                    <a:gd name="T124" fmla="*/ 0 h 134"/>
                    <a:gd name="T125" fmla="*/ 99 w 99"/>
                    <a:gd name="T126" fmla="*/ 134 h 13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9" h="134">
                      <a:moveTo>
                        <a:pt x="91" y="82"/>
                      </a:moveTo>
                      <a:lnTo>
                        <a:pt x="91" y="80"/>
                      </a:lnTo>
                      <a:lnTo>
                        <a:pt x="91" y="27"/>
                      </a:lnTo>
                      <a:lnTo>
                        <a:pt x="97" y="14"/>
                      </a:lnTo>
                      <a:lnTo>
                        <a:pt x="99" y="10"/>
                      </a:lnTo>
                      <a:lnTo>
                        <a:pt x="91" y="10"/>
                      </a:lnTo>
                      <a:lnTo>
                        <a:pt x="87" y="6"/>
                      </a:lnTo>
                      <a:lnTo>
                        <a:pt x="77" y="10"/>
                      </a:lnTo>
                      <a:lnTo>
                        <a:pt x="77" y="12"/>
                      </a:lnTo>
                      <a:lnTo>
                        <a:pt x="72" y="16"/>
                      </a:lnTo>
                      <a:lnTo>
                        <a:pt x="52" y="14"/>
                      </a:lnTo>
                      <a:lnTo>
                        <a:pt x="37" y="2"/>
                      </a:lnTo>
                      <a:lnTo>
                        <a:pt x="25" y="0"/>
                      </a:lnTo>
                      <a:lnTo>
                        <a:pt x="8" y="0"/>
                      </a:lnTo>
                      <a:lnTo>
                        <a:pt x="2" y="6"/>
                      </a:lnTo>
                      <a:lnTo>
                        <a:pt x="2" y="10"/>
                      </a:lnTo>
                      <a:lnTo>
                        <a:pt x="6" y="14"/>
                      </a:lnTo>
                      <a:lnTo>
                        <a:pt x="6" y="23"/>
                      </a:lnTo>
                      <a:lnTo>
                        <a:pt x="13" y="27"/>
                      </a:lnTo>
                      <a:lnTo>
                        <a:pt x="15" y="41"/>
                      </a:lnTo>
                      <a:lnTo>
                        <a:pt x="0" y="66"/>
                      </a:lnTo>
                      <a:lnTo>
                        <a:pt x="0" y="78"/>
                      </a:lnTo>
                      <a:lnTo>
                        <a:pt x="2" y="78"/>
                      </a:lnTo>
                      <a:lnTo>
                        <a:pt x="48" y="109"/>
                      </a:lnTo>
                      <a:lnTo>
                        <a:pt x="48" y="115"/>
                      </a:lnTo>
                      <a:lnTo>
                        <a:pt x="66" y="134"/>
                      </a:lnTo>
                      <a:lnTo>
                        <a:pt x="70" y="132"/>
                      </a:lnTo>
                      <a:lnTo>
                        <a:pt x="70" y="130"/>
                      </a:lnTo>
                      <a:lnTo>
                        <a:pt x="72" y="126"/>
                      </a:lnTo>
                      <a:lnTo>
                        <a:pt x="74" y="117"/>
                      </a:lnTo>
                      <a:lnTo>
                        <a:pt x="77" y="113"/>
                      </a:lnTo>
                      <a:lnTo>
                        <a:pt x="79" y="109"/>
                      </a:lnTo>
                      <a:lnTo>
                        <a:pt x="79" y="107"/>
                      </a:lnTo>
                      <a:lnTo>
                        <a:pt x="79" y="105"/>
                      </a:lnTo>
                      <a:lnTo>
                        <a:pt x="85" y="101"/>
                      </a:lnTo>
                      <a:lnTo>
                        <a:pt x="87" y="95"/>
                      </a:lnTo>
                      <a:lnTo>
                        <a:pt x="91" y="95"/>
                      </a:lnTo>
                      <a:lnTo>
                        <a:pt x="95" y="93"/>
                      </a:lnTo>
                      <a:lnTo>
                        <a:pt x="97" y="91"/>
                      </a:lnTo>
                      <a:lnTo>
                        <a:pt x="93" y="87"/>
                      </a:lnTo>
                      <a:lnTo>
                        <a:pt x="91" y="8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01" name="Freeform 490"/>
                <p:cNvSpPr>
                  <a:spLocks noChangeAspect="1"/>
                </p:cNvSpPr>
                <p:nvPr/>
              </p:nvSpPr>
              <p:spPr bwMode="gray">
                <a:xfrm>
                  <a:off x="2544" y="1689"/>
                  <a:ext cx="118" cy="221"/>
                </a:xfrm>
                <a:custGeom>
                  <a:avLst/>
                  <a:gdLst>
                    <a:gd name="T0" fmla="*/ 124 w 126"/>
                    <a:gd name="T1" fmla="*/ 10 h 194"/>
                    <a:gd name="T2" fmla="*/ 126 w 126"/>
                    <a:gd name="T3" fmla="*/ 2 h 194"/>
                    <a:gd name="T4" fmla="*/ 115 w 126"/>
                    <a:gd name="T5" fmla="*/ 0 h 194"/>
                    <a:gd name="T6" fmla="*/ 101 w 126"/>
                    <a:gd name="T7" fmla="*/ 8 h 194"/>
                    <a:gd name="T8" fmla="*/ 89 w 126"/>
                    <a:gd name="T9" fmla="*/ 8 h 194"/>
                    <a:gd name="T10" fmla="*/ 78 w 126"/>
                    <a:gd name="T11" fmla="*/ 10 h 194"/>
                    <a:gd name="T12" fmla="*/ 62 w 126"/>
                    <a:gd name="T13" fmla="*/ 16 h 194"/>
                    <a:gd name="T14" fmla="*/ 54 w 126"/>
                    <a:gd name="T15" fmla="*/ 16 h 194"/>
                    <a:gd name="T16" fmla="*/ 45 w 126"/>
                    <a:gd name="T17" fmla="*/ 20 h 194"/>
                    <a:gd name="T18" fmla="*/ 31 w 126"/>
                    <a:gd name="T19" fmla="*/ 14 h 194"/>
                    <a:gd name="T20" fmla="*/ 25 w 126"/>
                    <a:gd name="T21" fmla="*/ 6 h 194"/>
                    <a:gd name="T22" fmla="*/ 21 w 126"/>
                    <a:gd name="T23" fmla="*/ 12 h 194"/>
                    <a:gd name="T24" fmla="*/ 14 w 126"/>
                    <a:gd name="T25" fmla="*/ 22 h 194"/>
                    <a:gd name="T26" fmla="*/ 25 w 126"/>
                    <a:gd name="T27" fmla="*/ 33 h 194"/>
                    <a:gd name="T28" fmla="*/ 49 w 126"/>
                    <a:gd name="T29" fmla="*/ 47 h 194"/>
                    <a:gd name="T30" fmla="*/ 58 w 126"/>
                    <a:gd name="T31" fmla="*/ 51 h 194"/>
                    <a:gd name="T32" fmla="*/ 72 w 126"/>
                    <a:gd name="T33" fmla="*/ 55 h 194"/>
                    <a:gd name="T34" fmla="*/ 45 w 126"/>
                    <a:gd name="T35" fmla="*/ 101 h 194"/>
                    <a:gd name="T36" fmla="*/ 29 w 126"/>
                    <a:gd name="T37" fmla="*/ 101 h 194"/>
                    <a:gd name="T38" fmla="*/ 12 w 126"/>
                    <a:gd name="T39" fmla="*/ 109 h 194"/>
                    <a:gd name="T40" fmla="*/ 6 w 126"/>
                    <a:gd name="T41" fmla="*/ 117 h 194"/>
                    <a:gd name="T42" fmla="*/ 0 w 126"/>
                    <a:gd name="T43" fmla="*/ 183 h 194"/>
                    <a:gd name="T44" fmla="*/ 2 w 126"/>
                    <a:gd name="T45" fmla="*/ 190 h 194"/>
                    <a:gd name="T46" fmla="*/ 8 w 126"/>
                    <a:gd name="T47" fmla="*/ 192 h 194"/>
                    <a:gd name="T48" fmla="*/ 14 w 126"/>
                    <a:gd name="T49" fmla="*/ 177 h 194"/>
                    <a:gd name="T50" fmla="*/ 21 w 126"/>
                    <a:gd name="T51" fmla="*/ 171 h 194"/>
                    <a:gd name="T52" fmla="*/ 25 w 126"/>
                    <a:gd name="T53" fmla="*/ 165 h 194"/>
                    <a:gd name="T54" fmla="*/ 33 w 126"/>
                    <a:gd name="T55" fmla="*/ 159 h 194"/>
                    <a:gd name="T56" fmla="*/ 41 w 126"/>
                    <a:gd name="T57" fmla="*/ 152 h 194"/>
                    <a:gd name="T58" fmla="*/ 45 w 126"/>
                    <a:gd name="T59" fmla="*/ 148 h 194"/>
                    <a:gd name="T60" fmla="*/ 54 w 126"/>
                    <a:gd name="T61" fmla="*/ 142 h 194"/>
                    <a:gd name="T62" fmla="*/ 64 w 126"/>
                    <a:gd name="T63" fmla="*/ 136 h 194"/>
                    <a:gd name="T64" fmla="*/ 78 w 126"/>
                    <a:gd name="T65" fmla="*/ 117 h 194"/>
                    <a:gd name="T66" fmla="*/ 89 w 126"/>
                    <a:gd name="T67" fmla="*/ 103 h 194"/>
                    <a:gd name="T68" fmla="*/ 99 w 126"/>
                    <a:gd name="T69" fmla="*/ 86 h 194"/>
                    <a:gd name="T70" fmla="*/ 103 w 126"/>
                    <a:gd name="T71" fmla="*/ 74 h 194"/>
                    <a:gd name="T72" fmla="*/ 107 w 126"/>
                    <a:gd name="T73" fmla="*/ 58 h 194"/>
                    <a:gd name="T74" fmla="*/ 115 w 126"/>
                    <a:gd name="T75" fmla="*/ 47 h 194"/>
                    <a:gd name="T76" fmla="*/ 120 w 126"/>
                    <a:gd name="T77" fmla="*/ 35 h 194"/>
                    <a:gd name="T78" fmla="*/ 124 w 126"/>
                    <a:gd name="T79" fmla="*/ 22 h 194"/>
                    <a:gd name="T80" fmla="*/ 126 w 126"/>
                    <a:gd name="T81" fmla="*/ 20 h 19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6"/>
                    <a:gd name="T124" fmla="*/ 0 h 194"/>
                    <a:gd name="T125" fmla="*/ 126 w 126"/>
                    <a:gd name="T126" fmla="*/ 194 h 19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6" h="194">
                      <a:moveTo>
                        <a:pt x="124" y="18"/>
                      </a:moveTo>
                      <a:lnTo>
                        <a:pt x="124" y="10"/>
                      </a:lnTo>
                      <a:lnTo>
                        <a:pt x="122" y="8"/>
                      </a:lnTo>
                      <a:lnTo>
                        <a:pt x="126" y="2"/>
                      </a:lnTo>
                      <a:lnTo>
                        <a:pt x="118" y="0"/>
                      </a:lnTo>
                      <a:lnTo>
                        <a:pt x="115" y="0"/>
                      </a:lnTo>
                      <a:lnTo>
                        <a:pt x="111" y="4"/>
                      </a:lnTo>
                      <a:lnTo>
                        <a:pt x="101" y="8"/>
                      </a:lnTo>
                      <a:lnTo>
                        <a:pt x="99" y="8"/>
                      </a:lnTo>
                      <a:lnTo>
                        <a:pt x="89" y="8"/>
                      </a:lnTo>
                      <a:lnTo>
                        <a:pt x="85" y="10"/>
                      </a:lnTo>
                      <a:lnTo>
                        <a:pt x="78" y="10"/>
                      </a:lnTo>
                      <a:lnTo>
                        <a:pt x="66" y="16"/>
                      </a:lnTo>
                      <a:lnTo>
                        <a:pt x="62" y="16"/>
                      </a:lnTo>
                      <a:lnTo>
                        <a:pt x="60" y="16"/>
                      </a:lnTo>
                      <a:lnTo>
                        <a:pt x="54" y="16"/>
                      </a:lnTo>
                      <a:lnTo>
                        <a:pt x="49" y="18"/>
                      </a:lnTo>
                      <a:lnTo>
                        <a:pt x="45" y="20"/>
                      </a:lnTo>
                      <a:lnTo>
                        <a:pt x="35" y="18"/>
                      </a:lnTo>
                      <a:lnTo>
                        <a:pt x="31" y="14"/>
                      </a:lnTo>
                      <a:lnTo>
                        <a:pt x="29" y="8"/>
                      </a:lnTo>
                      <a:lnTo>
                        <a:pt x="25" y="6"/>
                      </a:lnTo>
                      <a:lnTo>
                        <a:pt x="23" y="10"/>
                      </a:lnTo>
                      <a:lnTo>
                        <a:pt x="21" y="12"/>
                      </a:lnTo>
                      <a:lnTo>
                        <a:pt x="14" y="18"/>
                      </a:lnTo>
                      <a:lnTo>
                        <a:pt x="14" y="22"/>
                      </a:lnTo>
                      <a:lnTo>
                        <a:pt x="23" y="31"/>
                      </a:lnTo>
                      <a:lnTo>
                        <a:pt x="25" y="33"/>
                      </a:lnTo>
                      <a:lnTo>
                        <a:pt x="31" y="41"/>
                      </a:lnTo>
                      <a:lnTo>
                        <a:pt x="49" y="47"/>
                      </a:lnTo>
                      <a:lnTo>
                        <a:pt x="56" y="47"/>
                      </a:lnTo>
                      <a:lnTo>
                        <a:pt x="58" y="51"/>
                      </a:lnTo>
                      <a:lnTo>
                        <a:pt x="68" y="53"/>
                      </a:lnTo>
                      <a:lnTo>
                        <a:pt x="72" y="55"/>
                      </a:lnTo>
                      <a:lnTo>
                        <a:pt x="85" y="55"/>
                      </a:lnTo>
                      <a:lnTo>
                        <a:pt x="45" y="101"/>
                      </a:lnTo>
                      <a:lnTo>
                        <a:pt x="35" y="101"/>
                      </a:lnTo>
                      <a:lnTo>
                        <a:pt x="29" y="101"/>
                      </a:lnTo>
                      <a:lnTo>
                        <a:pt x="23" y="107"/>
                      </a:lnTo>
                      <a:lnTo>
                        <a:pt x="12" y="109"/>
                      </a:lnTo>
                      <a:lnTo>
                        <a:pt x="8" y="113"/>
                      </a:lnTo>
                      <a:lnTo>
                        <a:pt x="6" y="117"/>
                      </a:lnTo>
                      <a:lnTo>
                        <a:pt x="0" y="130"/>
                      </a:lnTo>
                      <a:lnTo>
                        <a:pt x="0" y="183"/>
                      </a:lnTo>
                      <a:lnTo>
                        <a:pt x="0" y="185"/>
                      </a:lnTo>
                      <a:lnTo>
                        <a:pt x="2" y="190"/>
                      </a:lnTo>
                      <a:lnTo>
                        <a:pt x="6" y="194"/>
                      </a:lnTo>
                      <a:lnTo>
                        <a:pt x="8" y="192"/>
                      </a:lnTo>
                      <a:lnTo>
                        <a:pt x="10" y="183"/>
                      </a:lnTo>
                      <a:lnTo>
                        <a:pt x="14" y="177"/>
                      </a:lnTo>
                      <a:lnTo>
                        <a:pt x="19" y="173"/>
                      </a:lnTo>
                      <a:lnTo>
                        <a:pt x="21" y="171"/>
                      </a:lnTo>
                      <a:lnTo>
                        <a:pt x="25" y="169"/>
                      </a:lnTo>
                      <a:lnTo>
                        <a:pt x="25" y="165"/>
                      </a:lnTo>
                      <a:lnTo>
                        <a:pt x="31" y="161"/>
                      </a:lnTo>
                      <a:lnTo>
                        <a:pt x="33" y="159"/>
                      </a:lnTo>
                      <a:lnTo>
                        <a:pt x="37" y="154"/>
                      </a:lnTo>
                      <a:lnTo>
                        <a:pt x="41" y="152"/>
                      </a:lnTo>
                      <a:lnTo>
                        <a:pt x="43" y="150"/>
                      </a:lnTo>
                      <a:lnTo>
                        <a:pt x="45" y="148"/>
                      </a:lnTo>
                      <a:lnTo>
                        <a:pt x="49" y="146"/>
                      </a:lnTo>
                      <a:lnTo>
                        <a:pt x="54" y="142"/>
                      </a:lnTo>
                      <a:lnTo>
                        <a:pt x="58" y="140"/>
                      </a:lnTo>
                      <a:lnTo>
                        <a:pt x="64" y="136"/>
                      </a:lnTo>
                      <a:lnTo>
                        <a:pt x="70" y="128"/>
                      </a:lnTo>
                      <a:lnTo>
                        <a:pt x="78" y="117"/>
                      </a:lnTo>
                      <a:lnTo>
                        <a:pt x="82" y="113"/>
                      </a:lnTo>
                      <a:lnTo>
                        <a:pt x="89" y="103"/>
                      </a:lnTo>
                      <a:lnTo>
                        <a:pt x="91" y="99"/>
                      </a:lnTo>
                      <a:lnTo>
                        <a:pt x="99" y="86"/>
                      </a:lnTo>
                      <a:lnTo>
                        <a:pt x="101" y="78"/>
                      </a:lnTo>
                      <a:lnTo>
                        <a:pt x="103" y="74"/>
                      </a:lnTo>
                      <a:lnTo>
                        <a:pt x="109" y="62"/>
                      </a:lnTo>
                      <a:lnTo>
                        <a:pt x="107" y="58"/>
                      </a:lnTo>
                      <a:lnTo>
                        <a:pt x="113" y="53"/>
                      </a:lnTo>
                      <a:lnTo>
                        <a:pt x="115" y="47"/>
                      </a:lnTo>
                      <a:lnTo>
                        <a:pt x="115" y="43"/>
                      </a:lnTo>
                      <a:lnTo>
                        <a:pt x="120" y="35"/>
                      </a:lnTo>
                      <a:lnTo>
                        <a:pt x="122" y="22"/>
                      </a:lnTo>
                      <a:lnTo>
                        <a:pt x="124" y="22"/>
                      </a:lnTo>
                      <a:lnTo>
                        <a:pt x="126" y="22"/>
                      </a:lnTo>
                      <a:lnTo>
                        <a:pt x="126" y="20"/>
                      </a:lnTo>
                      <a:lnTo>
                        <a:pt x="124" y="1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02" name="Freeform 491"/>
                <p:cNvSpPr>
                  <a:spLocks noChangeAspect="1"/>
                </p:cNvSpPr>
                <p:nvPr/>
              </p:nvSpPr>
              <p:spPr bwMode="gray">
                <a:xfrm>
                  <a:off x="2551" y="1676"/>
                  <a:ext cx="18" cy="29"/>
                </a:xfrm>
                <a:custGeom>
                  <a:avLst/>
                  <a:gdLst>
                    <a:gd name="T0" fmla="*/ 19 w 21"/>
                    <a:gd name="T1" fmla="*/ 17 h 25"/>
                    <a:gd name="T2" fmla="*/ 15 w 21"/>
                    <a:gd name="T3" fmla="*/ 17 h 25"/>
                    <a:gd name="T4" fmla="*/ 13 w 21"/>
                    <a:gd name="T5" fmla="*/ 19 h 25"/>
                    <a:gd name="T6" fmla="*/ 13 w 21"/>
                    <a:gd name="T7" fmla="*/ 17 h 25"/>
                    <a:gd name="T8" fmla="*/ 13 w 21"/>
                    <a:gd name="T9" fmla="*/ 15 h 25"/>
                    <a:gd name="T10" fmla="*/ 17 w 21"/>
                    <a:gd name="T11" fmla="*/ 13 h 25"/>
                    <a:gd name="T12" fmla="*/ 21 w 21"/>
                    <a:gd name="T13" fmla="*/ 9 h 25"/>
                    <a:gd name="T14" fmla="*/ 21 w 21"/>
                    <a:gd name="T15" fmla="*/ 7 h 25"/>
                    <a:gd name="T16" fmla="*/ 19 w 21"/>
                    <a:gd name="T17" fmla="*/ 5 h 25"/>
                    <a:gd name="T18" fmla="*/ 15 w 21"/>
                    <a:gd name="T19" fmla="*/ 0 h 25"/>
                    <a:gd name="T20" fmla="*/ 15 w 21"/>
                    <a:gd name="T21" fmla="*/ 0 h 25"/>
                    <a:gd name="T22" fmla="*/ 13 w 21"/>
                    <a:gd name="T23" fmla="*/ 2 h 25"/>
                    <a:gd name="T24" fmla="*/ 8 w 21"/>
                    <a:gd name="T25" fmla="*/ 2 h 25"/>
                    <a:gd name="T26" fmla="*/ 4 w 21"/>
                    <a:gd name="T27" fmla="*/ 9 h 25"/>
                    <a:gd name="T28" fmla="*/ 0 w 21"/>
                    <a:gd name="T29" fmla="*/ 15 h 25"/>
                    <a:gd name="T30" fmla="*/ 0 w 21"/>
                    <a:gd name="T31" fmla="*/ 21 h 25"/>
                    <a:gd name="T32" fmla="*/ 2 w 21"/>
                    <a:gd name="T33" fmla="*/ 25 h 25"/>
                    <a:gd name="T34" fmla="*/ 6 w 21"/>
                    <a:gd name="T35" fmla="*/ 23 h 25"/>
                    <a:gd name="T36" fmla="*/ 15 w 21"/>
                    <a:gd name="T37" fmla="*/ 23 h 25"/>
                    <a:gd name="T38" fmla="*/ 17 w 21"/>
                    <a:gd name="T39" fmla="*/ 21 h 25"/>
                    <a:gd name="T40" fmla="*/ 19 w 21"/>
                    <a:gd name="T41" fmla="*/ 17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"/>
                    <a:gd name="T64" fmla="*/ 0 h 25"/>
                    <a:gd name="T65" fmla="*/ 21 w 21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" h="25">
                      <a:moveTo>
                        <a:pt x="19" y="17"/>
                      </a:moveTo>
                      <a:lnTo>
                        <a:pt x="15" y="17"/>
                      </a:lnTo>
                      <a:lnTo>
                        <a:pt x="13" y="19"/>
                      </a:lnTo>
                      <a:lnTo>
                        <a:pt x="13" y="17"/>
                      </a:lnTo>
                      <a:lnTo>
                        <a:pt x="13" y="15"/>
                      </a:lnTo>
                      <a:lnTo>
                        <a:pt x="17" y="13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8" y="2"/>
                      </a:lnTo>
                      <a:lnTo>
                        <a:pt x="4" y="9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6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1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03" name="Freeform 492"/>
                <p:cNvSpPr>
                  <a:spLocks noChangeAspect="1"/>
                </p:cNvSpPr>
                <p:nvPr/>
              </p:nvSpPr>
              <p:spPr bwMode="gray">
                <a:xfrm>
                  <a:off x="2485" y="1591"/>
                  <a:ext cx="78" cy="88"/>
                </a:xfrm>
                <a:custGeom>
                  <a:avLst/>
                  <a:gdLst>
                    <a:gd name="T0" fmla="*/ 15 w 83"/>
                    <a:gd name="T1" fmla="*/ 6 h 78"/>
                    <a:gd name="T2" fmla="*/ 10 w 83"/>
                    <a:gd name="T3" fmla="*/ 10 h 78"/>
                    <a:gd name="T4" fmla="*/ 6 w 83"/>
                    <a:gd name="T5" fmla="*/ 12 h 78"/>
                    <a:gd name="T6" fmla="*/ 2 w 83"/>
                    <a:gd name="T7" fmla="*/ 21 h 78"/>
                    <a:gd name="T8" fmla="*/ 4 w 83"/>
                    <a:gd name="T9" fmla="*/ 25 h 78"/>
                    <a:gd name="T10" fmla="*/ 4 w 83"/>
                    <a:gd name="T11" fmla="*/ 31 h 78"/>
                    <a:gd name="T12" fmla="*/ 0 w 83"/>
                    <a:gd name="T13" fmla="*/ 39 h 78"/>
                    <a:gd name="T14" fmla="*/ 2 w 83"/>
                    <a:gd name="T15" fmla="*/ 54 h 78"/>
                    <a:gd name="T16" fmla="*/ 8 w 83"/>
                    <a:gd name="T17" fmla="*/ 52 h 78"/>
                    <a:gd name="T18" fmla="*/ 10 w 83"/>
                    <a:gd name="T19" fmla="*/ 52 h 78"/>
                    <a:gd name="T20" fmla="*/ 15 w 83"/>
                    <a:gd name="T21" fmla="*/ 54 h 78"/>
                    <a:gd name="T22" fmla="*/ 19 w 83"/>
                    <a:gd name="T23" fmla="*/ 48 h 78"/>
                    <a:gd name="T24" fmla="*/ 23 w 83"/>
                    <a:gd name="T25" fmla="*/ 50 h 78"/>
                    <a:gd name="T26" fmla="*/ 25 w 83"/>
                    <a:gd name="T27" fmla="*/ 52 h 78"/>
                    <a:gd name="T28" fmla="*/ 33 w 83"/>
                    <a:gd name="T29" fmla="*/ 50 h 78"/>
                    <a:gd name="T30" fmla="*/ 37 w 83"/>
                    <a:gd name="T31" fmla="*/ 52 h 78"/>
                    <a:gd name="T32" fmla="*/ 43 w 83"/>
                    <a:gd name="T33" fmla="*/ 50 h 78"/>
                    <a:gd name="T34" fmla="*/ 54 w 83"/>
                    <a:gd name="T35" fmla="*/ 54 h 78"/>
                    <a:gd name="T36" fmla="*/ 60 w 83"/>
                    <a:gd name="T37" fmla="*/ 62 h 78"/>
                    <a:gd name="T38" fmla="*/ 66 w 83"/>
                    <a:gd name="T39" fmla="*/ 66 h 78"/>
                    <a:gd name="T40" fmla="*/ 68 w 83"/>
                    <a:gd name="T41" fmla="*/ 72 h 78"/>
                    <a:gd name="T42" fmla="*/ 72 w 83"/>
                    <a:gd name="T43" fmla="*/ 74 h 78"/>
                    <a:gd name="T44" fmla="*/ 76 w 83"/>
                    <a:gd name="T45" fmla="*/ 78 h 78"/>
                    <a:gd name="T46" fmla="*/ 81 w 83"/>
                    <a:gd name="T47" fmla="*/ 78 h 78"/>
                    <a:gd name="T48" fmla="*/ 83 w 83"/>
                    <a:gd name="T49" fmla="*/ 76 h 78"/>
                    <a:gd name="T50" fmla="*/ 83 w 83"/>
                    <a:gd name="T51" fmla="*/ 76 h 78"/>
                    <a:gd name="T52" fmla="*/ 83 w 83"/>
                    <a:gd name="T53" fmla="*/ 74 h 78"/>
                    <a:gd name="T54" fmla="*/ 81 w 83"/>
                    <a:gd name="T55" fmla="*/ 72 h 78"/>
                    <a:gd name="T56" fmla="*/ 78 w 83"/>
                    <a:gd name="T57" fmla="*/ 68 h 78"/>
                    <a:gd name="T58" fmla="*/ 76 w 83"/>
                    <a:gd name="T59" fmla="*/ 68 h 78"/>
                    <a:gd name="T60" fmla="*/ 74 w 83"/>
                    <a:gd name="T61" fmla="*/ 62 h 78"/>
                    <a:gd name="T62" fmla="*/ 70 w 83"/>
                    <a:gd name="T63" fmla="*/ 62 h 78"/>
                    <a:gd name="T64" fmla="*/ 66 w 83"/>
                    <a:gd name="T65" fmla="*/ 58 h 78"/>
                    <a:gd name="T66" fmla="*/ 60 w 83"/>
                    <a:gd name="T67" fmla="*/ 50 h 78"/>
                    <a:gd name="T68" fmla="*/ 56 w 83"/>
                    <a:gd name="T69" fmla="*/ 48 h 78"/>
                    <a:gd name="T70" fmla="*/ 54 w 83"/>
                    <a:gd name="T71" fmla="*/ 45 h 78"/>
                    <a:gd name="T72" fmla="*/ 50 w 83"/>
                    <a:gd name="T73" fmla="*/ 43 h 78"/>
                    <a:gd name="T74" fmla="*/ 48 w 83"/>
                    <a:gd name="T75" fmla="*/ 43 h 78"/>
                    <a:gd name="T76" fmla="*/ 45 w 83"/>
                    <a:gd name="T77" fmla="*/ 43 h 78"/>
                    <a:gd name="T78" fmla="*/ 43 w 83"/>
                    <a:gd name="T79" fmla="*/ 37 h 78"/>
                    <a:gd name="T80" fmla="*/ 41 w 83"/>
                    <a:gd name="T81" fmla="*/ 37 h 78"/>
                    <a:gd name="T82" fmla="*/ 41 w 83"/>
                    <a:gd name="T83" fmla="*/ 41 h 78"/>
                    <a:gd name="T84" fmla="*/ 39 w 83"/>
                    <a:gd name="T85" fmla="*/ 43 h 78"/>
                    <a:gd name="T86" fmla="*/ 37 w 83"/>
                    <a:gd name="T87" fmla="*/ 35 h 78"/>
                    <a:gd name="T88" fmla="*/ 37 w 83"/>
                    <a:gd name="T89" fmla="*/ 33 h 78"/>
                    <a:gd name="T90" fmla="*/ 33 w 83"/>
                    <a:gd name="T91" fmla="*/ 27 h 78"/>
                    <a:gd name="T92" fmla="*/ 33 w 83"/>
                    <a:gd name="T93" fmla="*/ 23 h 78"/>
                    <a:gd name="T94" fmla="*/ 31 w 83"/>
                    <a:gd name="T95" fmla="*/ 12 h 78"/>
                    <a:gd name="T96" fmla="*/ 29 w 83"/>
                    <a:gd name="T97" fmla="*/ 8 h 78"/>
                    <a:gd name="T98" fmla="*/ 27 w 83"/>
                    <a:gd name="T99" fmla="*/ 0 h 78"/>
                    <a:gd name="T100" fmla="*/ 19 w 83"/>
                    <a:gd name="T101" fmla="*/ 6 h 78"/>
                    <a:gd name="T102" fmla="*/ 15 w 83"/>
                    <a:gd name="T103" fmla="*/ 6 h 7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3"/>
                    <a:gd name="T157" fmla="*/ 0 h 78"/>
                    <a:gd name="T158" fmla="*/ 83 w 83"/>
                    <a:gd name="T159" fmla="*/ 78 h 7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3" h="78">
                      <a:moveTo>
                        <a:pt x="15" y="6"/>
                      </a:moveTo>
                      <a:lnTo>
                        <a:pt x="10" y="10"/>
                      </a:lnTo>
                      <a:lnTo>
                        <a:pt x="6" y="12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4" y="31"/>
                      </a:lnTo>
                      <a:lnTo>
                        <a:pt x="0" y="39"/>
                      </a:lnTo>
                      <a:lnTo>
                        <a:pt x="2" y="54"/>
                      </a:lnTo>
                      <a:lnTo>
                        <a:pt x="8" y="52"/>
                      </a:lnTo>
                      <a:lnTo>
                        <a:pt x="10" y="52"/>
                      </a:lnTo>
                      <a:lnTo>
                        <a:pt x="15" y="54"/>
                      </a:lnTo>
                      <a:lnTo>
                        <a:pt x="19" y="48"/>
                      </a:lnTo>
                      <a:lnTo>
                        <a:pt x="23" y="50"/>
                      </a:lnTo>
                      <a:lnTo>
                        <a:pt x="25" y="52"/>
                      </a:lnTo>
                      <a:lnTo>
                        <a:pt x="33" y="50"/>
                      </a:lnTo>
                      <a:lnTo>
                        <a:pt x="37" y="52"/>
                      </a:lnTo>
                      <a:lnTo>
                        <a:pt x="43" y="50"/>
                      </a:lnTo>
                      <a:lnTo>
                        <a:pt x="54" y="54"/>
                      </a:lnTo>
                      <a:lnTo>
                        <a:pt x="60" y="62"/>
                      </a:lnTo>
                      <a:lnTo>
                        <a:pt x="66" y="66"/>
                      </a:lnTo>
                      <a:lnTo>
                        <a:pt x="68" y="72"/>
                      </a:lnTo>
                      <a:lnTo>
                        <a:pt x="72" y="74"/>
                      </a:lnTo>
                      <a:lnTo>
                        <a:pt x="76" y="78"/>
                      </a:lnTo>
                      <a:lnTo>
                        <a:pt x="81" y="78"/>
                      </a:lnTo>
                      <a:lnTo>
                        <a:pt x="83" y="76"/>
                      </a:lnTo>
                      <a:lnTo>
                        <a:pt x="83" y="74"/>
                      </a:lnTo>
                      <a:lnTo>
                        <a:pt x="81" y="72"/>
                      </a:lnTo>
                      <a:lnTo>
                        <a:pt x="78" y="68"/>
                      </a:lnTo>
                      <a:lnTo>
                        <a:pt x="76" y="68"/>
                      </a:lnTo>
                      <a:lnTo>
                        <a:pt x="74" y="62"/>
                      </a:lnTo>
                      <a:lnTo>
                        <a:pt x="70" y="62"/>
                      </a:lnTo>
                      <a:lnTo>
                        <a:pt x="66" y="58"/>
                      </a:lnTo>
                      <a:lnTo>
                        <a:pt x="60" y="50"/>
                      </a:lnTo>
                      <a:lnTo>
                        <a:pt x="56" y="48"/>
                      </a:lnTo>
                      <a:lnTo>
                        <a:pt x="54" y="45"/>
                      </a:lnTo>
                      <a:lnTo>
                        <a:pt x="50" y="43"/>
                      </a:lnTo>
                      <a:lnTo>
                        <a:pt x="48" y="43"/>
                      </a:lnTo>
                      <a:lnTo>
                        <a:pt x="45" y="43"/>
                      </a:lnTo>
                      <a:lnTo>
                        <a:pt x="43" y="37"/>
                      </a:lnTo>
                      <a:lnTo>
                        <a:pt x="41" y="37"/>
                      </a:lnTo>
                      <a:lnTo>
                        <a:pt x="41" y="41"/>
                      </a:lnTo>
                      <a:lnTo>
                        <a:pt x="39" y="43"/>
                      </a:lnTo>
                      <a:lnTo>
                        <a:pt x="37" y="35"/>
                      </a:lnTo>
                      <a:lnTo>
                        <a:pt x="37" y="33"/>
                      </a:lnTo>
                      <a:lnTo>
                        <a:pt x="33" y="27"/>
                      </a:lnTo>
                      <a:lnTo>
                        <a:pt x="33" y="23"/>
                      </a:lnTo>
                      <a:lnTo>
                        <a:pt x="31" y="12"/>
                      </a:lnTo>
                      <a:lnTo>
                        <a:pt x="29" y="8"/>
                      </a:lnTo>
                      <a:lnTo>
                        <a:pt x="27" y="0"/>
                      </a:lnTo>
                      <a:lnTo>
                        <a:pt x="19" y="6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04" name="Freeform 493"/>
                <p:cNvSpPr>
                  <a:spLocks noChangeAspect="1"/>
                </p:cNvSpPr>
                <p:nvPr/>
              </p:nvSpPr>
              <p:spPr bwMode="gray">
                <a:xfrm>
                  <a:off x="2206" y="1797"/>
                  <a:ext cx="224" cy="300"/>
                </a:xfrm>
                <a:custGeom>
                  <a:avLst/>
                  <a:gdLst>
                    <a:gd name="T0" fmla="*/ 56 w 241"/>
                    <a:gd name="T1" fmla="*/ 158 h 266"/>
                    <a:gd name="T2" fmla="*/ 66 w 241"/>
                    <a:gd name="T3" fmla="*/ 183 h 266"/>
                    <a:gd name="T4" fmla="*/ 95 w 241"/>
                    <a:gd name="T5" fmla="*/ 183 h 266"/>
                    <a:gd name="T6" fmla="*/ 105 w 241"/>
                    <a:gd name="T7" fmla="*/ 173 h 266"/>
                    <a:gd name="T8" fmla="*/ 120 w 241"/>
                    <a:gd name="T9" fmla="*/ 181 h 266"/>
                    <a:gd name="T10" fmla="*/ 124 w 241"/>
                    <a:gd name="T11" fmla="*/ 214 h 266"/>
                    <a:gd name="T12" fmla="*/ 126 w 241"/>
                    <a:gd name="T13" fmla="*/ 233 h 266"/>
                    <a:gd name="T14" fmla="*/ 136 w 241"/>
                    <a:gd name="T15" fmla="*/ 233 h 266"/>
                    <a:gd name="T16" fmla="*/ 155 w 241"/>
                    <a:gd name="T17" fmla="*/ 231 h 266"/>
                    <a:gd name="T18" fmla="*/ 165 w 241"/>
                    <a:gd name="T19" fmla="*/ 233 h 266"/>
                    <a:gd name="T20" fmla="*/ 183 w 241"/>
                    <a:gd name="T21" fmla="*/ 245 h 266"/>
                    <a:gd name="T22" fmla="*/ 194 w 241"/>
                    <a:gd name="T23" fmla="*/ 247 h 266"/>
                    <a:gd name="T24" fmla="*/ 214 w 241"/>
                    <a:gd name="T25" fmla="*/ 264 h 266"/>
                    <a:gd name="T26" fmla="*/ 223 w 241"/>
                    <a:gd name="T27" fmla="*/ 266 h 266"/>
                    <a:gd name="T28" fmla="*/ 206 w 241"/>
                    <a:gd name="T29" fmla="*/ 243 h 266"/>
                    <a:gd name="T30" fmla="*/ 208 w 241"/>
                    <a:gd name="T31" fmla="*/ 202 h 266"/>
                    <a:gd name="T32" fmla="*/ 235 w 241"/>
                    <a:gd name="T33" fmla="*/ 194 h 266"/>
                    <a:gd name="T34" fmla="*/ 219 w 241"/>
                    <a:gd name="T35" fmla="*/ 163 h 266"/>
                    <a:gd name="T36" fmla="*/ 219 w 241"/>
                    <a:gd name="T37" fmla="*/ 140 h 266"/>
                    <a:gd name="T38" fmla="*/ 216 w 241"/>
                    <a:gd name="T39" fmla="*/ 117 h 266"/>
                    <a:gd name="T40" fmla="*/ 214 w 241"/>
                    <a:gd name="T41" fmla="*/ 103 h 266"/>
                    <a:gd name="T42" fmla="*/ 223 w 241"/>
                    <a:gd name="T43" fmla="*/ 82 h 266"/>
                    <a:gd name="T44" fmla="*/ 233 w 241"/>
                    <a:gd name="T45" fmla="*/ 53 h 266"/>
                    <a:gd name="T46" fmla="*/ 235 w 241"/>
                    <a:gd name="T47" fmla="*/ 41 h 266"/>
                    <a:gd name="T48" fmla="*/ 231 w 241"/>
                    <a:gd name="T49" fmla="*/ 24 h 266"/>
                    <a:gd name="T50" fmla="*/ 227 w 241"/>
                    <a:gd name="T51" fmla="*/ 14 h 266"/>
                    <a:gd name="T52" fmla="*/ 216 w 241"/>
                    <a:gd name="T53" fmla="*/ 10 h 266"/>
                    <a:gd name="T54" fmla="*/ 198 w 241"/>
                    <a:gd name="T55" fmla="*/ 8 h 266"/>
                    <a:gd name="T56" fmla="*/ 188 w 241"/>
                    <a:gd name="T57" fmla="*/ 2 h 266"/>
                    <a:gd name="T58" fmla="*/ 167 w 241"/>
                    <a:gd name="T59" fmla="*/ 0 h 266"/>
                    <a:gd name="T60" fmla="*/ 157 w 241"/>
                    <a:gd name="T61" fmla="*/ 2 h 266"/>
                    <a:gd name="T62" fmla="*/ 136 w 241"/>
                    <a:gd name="T63" fmla="*/ 8 h 266"/>
                    <a:gd name="T64" fmla="*/ 128 w 241"/>
                    <a:gd name="T65" fmla="*/ 16 h 266"/>
                    <a:gd name="T66" fmla="*/ 101 w 241"/>
                    <a:gd name="T67" fmla="*/ 6 h 266"/>
                    <a:gd name="T68" fmla="*/ 80 w 241"/>
                    <a:gd name="T69" fmla="*/ 14 h 266"/>
                    <a:gd name="T70" fmla="*/ 76 w 241"/>
                    <a:gd name="T71" fmla="*/ 43 h 266"/>
                    <a:gd name="T72" fmla="*/ 72 w 241"/>
                    <a:gd name="T73" fmla="*/ 66 h 266"/>
                    <a:gd name="T74" fmla="*/ 68 w 241"/>
                    <a:gd name="T75" fmla="*/ 88 h 266"/>
                    <a:gd name="T76" fmla="*/ 51 w 241"/>
                    <a:gd name="T77" fmla="*/ 107 h 266"/>
                    <a:gd name="T78" fmla="*/ 49 w 241"/>
                    <a:gd name="T79" fmla="*/ 128 h 266"/>
                    <a:gd name="T80" fmla="*/ 33 w 241"/>
                    <a:gd name="T81" fmla="*/ 142 h 266"/>
                    <a:gd name="T82" fmla="*/ 29 w 241"/>
                    <a:gd name="T83" fmla="*/ 136 h 266"/>
                    <a:gd name="T84" fmla="*/ 16 w 241"/>
                    <a:gd name="T85" fmla="*/ 144 h 266"/>
                    <a:gd name="T86" fmla="*/ 4 w 241"/>
                    <a:gd name="T87" fmla="*/ 146 h 266"/>
                    <a:gd name="T88" fmla="*/ 2 w 241"/>
                    <a:gd name="T89" fmla="*/ 161 h 266"/>
                    <a:gd name="T90" fmla="*/ 8 w 241"/>
                    <a:gd name="T91" fmla="*/ 161 h 26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41"/>
                    <a:gd name="T139" fmla="*/ 0 h 266"/>
                    <a:gd name="T140" fmla="*/ 241 w 241"/>
                    <a:gd name="T141" fmla="*/ 266 h 26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41" h="266">
                      <a:moveTo>
                        <a:pt x="8" y="161"/>
                      </a:moveTo>
                      <a:lnTo>
                        <a:pt x="12" y="158"/>
                      </a:lnTo>
                      <a:lnTo>
                        <a:pt x="56" y="158"/>
                      </a:lnTo>
                      <a:lnTo>
                        <a:pt x="58" y="169"/>
                      </a:lnTo>
                      <a:lnTo>
                        <a:pt x="60" y="179"/>
                      </a:lnTo>
                      <a:lnTo>
                        <a:pt x="66" y="183"/>
                      </a:lnTo>
                      <a:lnTo>
                        <a:pt x="68" y="189"/>
                      </a:lnTo>
                      <a:lnTo>
                        <a:pt x="91" y="189"/>
                      </a:lnTo>
                      <a:lnTo>
                        <a:pt x="95" y="183"/>
                      </a:lnTo>
                      <a:lnTo>
                        <a:pt x="93" y="175"/>
                      </a:lnTo>
                      <a:lnTo>
                        <a:pt x="101" y="175"/>
                      </a:lnTo>
                      <a:lnTo>
                        <a:pt x="105" y="173"/>
                      </a:lnTo>
                      <a:lnTo>
                        <a:pt x="107" y="177"/>
                      </a:lnTo>
                      <a:lnTo>
                        <a:pt x="122" y="177"/>
                      </a:lnTo>
                      <a:lnTo>
                        <a:pt x="120" y="181"/>
                      </a:lnTo>
                      <a:lnTo>
                        <a:pt x="122" y="191"/>
                      </a:lnTo>
                      <a:lnTo>
                        <a:pt x="120" y="208"/>
                      </a:lnTo>
                      <a:lnTo>
                        <a:pt x="124" y="214"/>
                      </a:lnTo>
                      <a:lnTo>
                        <a:pt x="126" y="216"/>
                      </a:lnTo>
                      <a:lnTo>
                        <a:pt x="126" y="227"/>
                      </a:lnTo>
                      <a:lnTo>
                        <a:pt x="126" y="233"/>
                      </a:lnTo>
                      <a:lnTo>
                        <a:pt x="128" y="233"/>
                      </a:lnTo>
                      <a:lnTo>
                        <a:pt x="132" y="233"/>
                      </a:lnTo>
                      <a:lnTo>
                        <a:pt x="136" y="233"/>
                      </a:lnTo>
                      <a:lnTo>
                        <a:pt x="142" y="231"/>
                      </a:lnTo>
                      <a:lnTo>
                        <a:pt x="150" y="231"/>
                      </a:lnTo>
                      <a:lnTo>
                        <a:pt x="155" y="231"/>
                      </a:lnTo>
                      <a:lnTo>
                        <a:pt x="153" y="235"/>
                      </a:lnTo>
                      <a:lnTo>
                        <a:pt x="155" y="237"/>
                      </a:lnTo>
                      <a:lnTo>
                        <a:pt x="165" y="233"/>
                      </a:lnTo>
                      <a:lnTo>
                        <a:pt x="165" y="237"/>
                      </a:lnTo>
                      <a:lnTo>
                        <a:pt x="173" y="245"/>
                      </a:lnTo>
                      <a:lnTo>
                        <a:pt x="183" y="245"/>
                      </a:lnTo>
                      <a:lnTo>
                        <a:pt x="186" y="239"/>
                      </a:lnTo>
                      <a:lnTo>
                        <a:pt x="190" y="241"/>
                      </a:lnTo>
                      <a:lnTo>
                        <a:pt x="194" y="247"/>
                      </a:lnTo>
                      <a:lnTo>
                        <a:pt x="200" y="251"/>
                      </a:lnTo>
                      <a:lnTo>
                        <a:pt x="212" y="266"/>
                      </a:lnTo>
                      <a:lnTo>
                        <a:pt x="214" y="264"/>
                      </a:lnTo>
                      <a:lnTo>
                        <a:pt x="216" y="266"/>
                      </a:lnTo>
                      <a:lnTo>
                        <a:pt x="221" y="266"/>
                      </a:lnTo>
                      <a:lnTo>
                        <a:pt x="223" y="266"/>
                      </a:lnTo>
                      <a:lnTo>
                        <a:pt x="221" y="249"/>
                      </a:lnTo>
                      <a:lnTo>
                        <a:pt x="214" y="251"/>
                      </a:lnTo>
                      <a:lnTo>
                        <a:pt x="206" y="243"/>
                      </a:lnTo>
                      <a:lnTo>
                        <a:pt x="208" y="227"/>
                      </a:lnTo>
                      <a:lnTo>
                        <a:pt x="206" y="208"/>
                      </a:lnTo>
                      <a:lnTo>
                        <a:pt x="208" y="202"/>
                      </a:lnTo>
                      <a:lnTo>
                        <a:pt x="210" y="200"/>
                      </a:lnTo>
                      <a:lnTo>
                        <a:pt x="212" y="194"/>
                      </a:lnTo>
                      <a:lnTo>
                        <a:pt x="235" y="194"/>
                      </a:lnTo>
                      <a:lnTo>
                        <a:pt x="229" y="177"/>
                      </a:lnTo>
                      <a:lnTo>
                        <a:pt x="221" y="169"/>
                      </a:lnTo>
                      <a:lnTo>
                        <a:pt x="219" y="163"/>
                      </a:lnTo>
                      <a:lnTo>
                        <a:pt x="219" y="156"/>
                      </a:lnTo>
                      <a:lnTo>
                        <a:pt x="219" y="150"/>
                      </a:lnTo>
                      <a:lnTo>
                        <a:pt x="219" y="140"/>
                      </a:lnTo>
                      <a:lnTo>
                        <a:pt x="216" y="128"/>
                      </a:lnTo>
                      <a:lnTo>
                        <a:pt x="216" y="121"/>
                      </a:lnTo>
                      <a:lnTo>
                        <a:pt x="216" y="117"/>
                      </a:lnTo>
                      <a:lnTo>
                        <a:pt x="214" y="113"/>
                      </a:lnTo>
                      <a:lnTo>
                        <a:pt x="212" y="109"/>
                      </a:lnTo>
                      <a:lnTo>
                        <a:pt x="214" y="103"/>
                      </a:lnTo>
                      <a:lnTo>
                        <a:pt x="221" y="92"/>
                      </a:lnTo>
                      <a:lnTo>
                        <a:pt x="221" y="86"/>
                      </a:lnTo>
                      <a:lnTo>
                        <a:pt x="223" y="82"/>
                      </a:lnTo>
                      <a:lnTo>
                        <a:pt x="221" y="76"/>
                      </a:lnTo>
                      <a:lnTo>
                        <a:pt x="225" y="64"/>
                      </a:lnTo>
                      <a:lnTo>
                        <a:pt x="233" y="53"/>
                      </a:lnTo>
                      <a:lnTo>
                        <a:pt x="241" y="45"/>
                      </a:lnTo>
                      <a:lnTo>
                        <a:pt x="241" y="43"/>
                      </a:lnTo>
                      <a:lnTo>
                        <a:pt x="235" y="41"/>
                      </a:lnTo>
                      <a:lnTo>
                        <a:pt x="235" y="31"/>
                      </a:lnTo>
                      <a:lnTo>
                        <a:pt x="233" y="24"/>
                      </a:lnTo>
                      <a:lnTo>
                        <a:pt x="231" y="24"/>
                      </a:lnTo>
                      <a:lnTo>
                        <a:pt x="231" y="22"/>
                      </a:lnTo>
                      <a:lnTo>
                        <a:pt x="227" y="20"/>
                      </a:lnTo>
                      <a:lnTo>
                        <a:pt x="227" y="14"/>
                      </a:lnTo>
                      <a:lnTo>
                        <a:pt x="223" y="8"/>
                      </a:lnTo>
                      <a:lnTo>
                        <a:pt x="219" y="6"/>
                      </a:lnTo>
                      <a:lnTo>
                        <a:pt x="216" y="10"/>
                      </a:lnTo>
                      <a:lnTo>
                        <a:pt x="208" y="8"/>
                      </a:lnTo>
                      <a:lnTo>
                        <a:pt x="206" y="12"/>
                      </a:lnTo>
                      <a:lnTo>
                        <a:pt x="198" y="8"/>
                      </a:lnTo>
                      <a:lnTo>
                        <a:pt x="196" y="6"/>
                      </a:lnTo>
                      <a:lnTo>
                        <a:pt x="192" y="4"/>
                      </a:lnTo>
                      <a:lnTo>
                        <a:pt x="188" y="2"/>
                      </a:lnTo>
                      <a:lnTo>
                        <a:pt x="179" y="4"/>
                      </a:lnTo>
                      <a:lnTo>
                        <a:pt x="177" y="2"/>
                      </a:lnTo>
                      <a:lnTo>
                        <a:pt x="167" y="0"/>
                      </a:lnTo>
                      <a:lnTo>
                        <a:pt x="167" y="4"/>
                      </a:lnTo>
                      <a:lnTo>
                        <a:pt x="161" y="4"/>
                      </a:lnTo>
                      <a:lnTo>
                        <a:pt x="157" y="2"/>
                      </a:lnTo>
                      <a:lnTo>
                        <a:pt x="153" y="6"/>
                      </a:lnTo>
                      <a:lnTo>
                        <a:pt x="142" y="8"/>
                      </a:lnTo>
                      <a:lnTo>
                        <a:pt x="136" y="8"/>
                      </a:lnTo>
                      <a:lnTo>
                        <a:pt x="132" y="12"/>
                      </a:lnTo>
                      <a:lnTo>
                        <a:pt x="130" y="14"/>
                      </a:lnTo>
                      <a:lnTo>
                        <a:pt x="128" y="16"/>
                      </a:lnTo>
                      <a:lnTo>
                        <a:pt x="120" y="12"/>
                      </a:lnTo>
                      <a:lnTo>
                        <a:pt x="105" y="8"/>
                      </a:lnTo>
                      <a:lnTo>
                        <a:pt x="101" y="6"/>
                      </a:lnTo>
                      <a:lnTo>
                        <a:pt x="95" y="2"/>
                      </a:lnTo>
                      <a:lnTo>
                        <a:pt x="91" y="4"/>
                      </a:lnTo>
                      <a:lnTo>
                        <a:pt x="80" y="14"/>
                      </a:lnTo>
                      <a:lnTo>
                        <a:pt x="80" y="22"/>
                      </a:lnTo>
                      <a:lnTo>
                        <a:pt x="82" y="31"/>
                      </a:lnTo>
                      <a:lnTo>
                        <a:pt x="76" y="43"/>
                      </a:lnTo>
                      <a:lnTo>
                        <a:pt x="76" y="47"/>
                      </a:lnTo>
                      <a:lnTo>
                        <a:pt x="72" y="55"/>
                      </a:lnTo>
                      <a:lnTo>
                        <a:pt x="72" y="66"/>
                      </a:lnTo>
                      <a:lnTo>
                        <a:pt x="72" y="72"/>
                      </a:lnTo>
                      <a:lnTo>
                        <a:pt x="72" y="80"/>
                      </a:lnTo>
                      <a:lnTo>
                        <a:pt x="68" y="88"/>
                      </a:lnTo>
                      <a:lnTo>
                        <a:pt x="60" y="92"/>
                      </a:lnTo>
                      <a:lnTo>
                        <a:pt x="56" y="101"/>
                      </a:lnTo>
                      <a:lnTo>
                        <a:pt x="51" y="107"/>
                      </a:lnTo>
                      <a:lnTo>
                        <a:pt x="51" y="109"/>
                      </a:lnTo>
                      <a:lnTo>
                        <a:pt x="51" y="121"/>
                      </a:lnTo>
                      <a:lnTo>
                        <a:pt x="49" y="128"/>
                      </a:lnTo>
                      <a:lnTo>
                        <a:pt x="41" y="134"/>
                      </a:lnTo>
                      <a:lnTo>
                        <a:pt x="37" y="140"/>
                      </a:lnTo>
                      <a:lnTo>
                        <a:pt x="33" y="142"/>
                      </a:lnTo>
                      <a:lnTo>
                        <a:pt x="29" y="142"/>
                      </a:lnTo>
                      <a:lnTo>
                        <a:pt x="31" y="138"/>
                      </a:lnTo>
                      <a:lnTo>
                        <a:pt x="29" y="136"/>
                      </a:lnTo>
                      <a:lnTo>
                        <a:pt x="21" y="138"/>
                      </a:lnTo>
                      <a:lnTo>
                        <a:pt x="21" y="142"/>
                      </a:lnTo>
                      <a:lnTo>
                        <a:pt x="16" y="144"/>
                      </a:lnTo>
                      <a:lnTo>
                        <a:pt x="12" y="140"/>
                      </a:lnTo>
                      <a:lnTo>
                        <a:pt x="8" y="142"/>
                      </a:lnTo>
                      <a:lnTo>
                        <a:pt x="4" y="146"/>
                      </a:lnTo>
                      <a:lnTo>
                        <a:pt x="4" y="156"/>
                      </a:lnTo>
                      <a:lnTo>
                        <a:pt x="0" y="156"/>
                      </a:lnTo>
                      <a:lnTo>
                        <a:pt x="2" y="161"/>
                      </a:lnTo>
                      <a:lnTo>
                        <a:pt x="4" y="165"/>
                      </a:lnTo>
                      <a:lnTo>
                        <a:pt x="6" y="161"/>
                      </a:lnTo>
                      <a:lnTo>
                        <a:pt x="8" y="16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05" name="Freeform 494"/>
                <p:cNvSpPr>
                  <a:spLocks noChangeAspect="1"/>
                </p:cNvSpPr>
                <p:nvPr/>
              </p:nvSpPr>
              <p:spPr bwMode="gray">
                <a:xfrm>
                  <a:off x="2456" y="1513"/>
                  <a:ext cx="32" cy="16"/>
                </a:xfrm>
                <a:custGeom>
                  <a:avLst/>
                  <a:gdLst>
                    <a:gd name="T0" fmla="*/ 8 w 35"/>
                    <a:gd name="T1" fmla="*/ 4 h 14"/>
                    <a:gd name="T2" fmla="*/ 6 w 35"/>
                    <a:gd name="T3" fmla="*/ 8 h 14"/>
                    <a:gd name="T4" fmla="*/ 0 w 35"/>
                    <a:gd name="T5" fmla="*/ 12 h 14"/>
                    <a:gd name="T6" fmla="*/ 0 w 35"/>
                    <a:gd name="T7" fmla="*/ 14 h 14"/>
                    <a:gd name="T8" fmla="*/ 35 w 35"/>
                    <a:gd name="T9" fmla="*/ 14 h 14"/>
                    <a:gd name="T10" fmla="*/ 35 w 35"/>
                    <a:gd name="T11" fmla="*/ 12 h 14"/>
                    <a:gd name="T12" fmla="*/ 29 w 35"/>
                    <a:gd name="T13" fmla="*/ 6 h 14"/>
                    <a:gd name="T14" fmla="*/ 27 w 35"/>
                    <a:gd name="T15" fmla="*/ 2 h 14"/>
                    <a:gd name="T16" fmla="*/ 23 w 35"/>
                    <a:gd name="T17" fmla="*/ 2 h 14"/>
                    <a:gd name="T18" fmla="*/ 21 w 35"/>
                    <a:gd name="T19" fmla="*/ 0 h 14"/>
                    <a:gd name="T20" fmla="*/ 12 w 35"/>
                    <a:gd name="T21" fmla="*/ 4 h 14"/>
                    <a:gd name="T22" fmla="*/ 8 w 35"/>
                    <a:gd name="T23" fmla="*/ 4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"/>
                    <a:gd name="T37" fmla="*/ 0 h 14"/>
                    <a:gd name="T38" fmla="*/ 35 w 35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" h="14">
                      <a:moveTo>
                        <a:pt x="8" y="4"/>
                      </a:moveTo>
                      <a:lnTo>
                        <a:pt x="6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5" y="14"/>
                      </a:lnTo>
                      <a:lnTo>
                        <a:pt x="35" y="12"/>
                      </a:lnTo>
                      <a:lnTo>
                        <a:pt x="29" y="6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2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06" name="Freeform 495"/>
                <p:cNvSpPr>
                  <a:spLocks noChangeAspect="1"/>
                </p:cNvSpPr>
                <p:nvPr/>
              </p:nvSpPr>
              <p:spPr bwMode="gray">
                <a:xfrm>
                  <a:off x="2201" y="2136"/>
                  <a:ext cx="155" cy="192"/>
                </a:xfrm>
                <a:custGeom>
                  <a:avLst/>
                  <a:gdLst>
                    <a:gd name="T0" fmla="*/ 66 w 169"/>
                    <a:gd name="T1" fmla="*/ 165 h 171"/>
                    <a:gd name="T2" fmla="*/ 68 w 169"/>
                    <a:gd name="T3" fmla="*/ 167 h 171"/>
                    <a:gd name="T4" fmla="*/ 74 w 169"/>
                    <a:gd name="T5" fmla="*/ 169 h 171"/>
                    <a:gd name="T6" fmla="*/ 84 w 169"/>
                    <a:gd name="T7" fmla="*/ 171 h 171"/>
                    <a:gd name="T8" fmla="*/ 88 w 169"/>
                    <a:gd name="T9" fmla="*/ 171 h 171"/>
                    <a:gd name="T10" fmla="*/ 95 w 169"/>
                    <a:gd name="T11" fmla="*/ 169 h 171"/>
                    <a:gd name="T12" fmla="*/ 101 w 169"/>
                    <a:gd name="T13" fmla="*/ 165 h 171"/>
                    <a:gd name="T14" fmla="*/ 103 w 169"/>
                    <a:gd name="T15" fmla="*/ 165 h 171"/>
                    <a:gd name="T16" fmla="*/ 103 w 169"/>
                    <a:gd name="T17" fmla="*/ 114 h 171"/>
                    <a:gd name="T18" fmla="*/ 103 w 169"/>
                    <a:gd name="T19" fmla="*/ 72 h 171"/>
                    <a:gd name="T20" fmla="*/ 115 w 169"/>
                    <a:gd name="T21" fmla="*/ 72 h 171"/>
                    <a:gd name="T22" fmla="*/ 115 w 169"/>
                    <a:gd name="T23" fmla="*/ 21 h 171"/>
                    <a:gd name="T24" fmla="*/ 123 w 169"/>
                    <a:gd name="T25" fmla="*/ 21 h 171"/>
                    <a:gd name="T26" fmla="*/ 142 w 169"/>
                    <a:gd name="T27" fmla="*/ 19 h 171"/>
                    <a:gd name="T28" fmla="*/ 150 w 169"/>
                    <a:gd name="T29" fmla="*/ 23 h 171"/>
                    <a:gd name="T30" fmla="*/ 159 w 169"/>
                    <a:gd name="T31" fmla="*/ 17 h 171"/>
                    <a:gd name="T32" fmla="*/ 161 w 169"/>
                    <a:gd name="T33" fmla="*/ 17 h 171"/>
                    <a:gd name="T34" fmla="*/ 169 w 169"/>
                    <a:gd name="T35" fmla="*/ 13 h 171"/>
                    <a:gd name="T36" fmla="*/ 163 w 169"/>
                    <a:gd name="T37" fmla="*/ 8 h 171"/>
                    <a:gd name="T38" fmla="*/ 154 w 169"/>
                    <a:gd name="T39" fmla="*/ 8 h 171"/>
                    <a:gd name="T40" fmla="*/ 144 w 169"/>
                    <a:gd name="T41" fmla="*/ 13 h 171"/>
                    <a:gd name="T42" fmla="*/ 126 w 169"/>
                    <a:gd name="T43" fmla="*/ 17 h 171"/>
                    <a:gd name="T44" fmla="*/ 115 w 169"/>
                    <a:gd name="T45" fmla="*/ 15 h 171"/>
                    <a:gd name="T46" fmla="*/ 93 w 169"/>
                    <a:gd name="T47" fmla="*/ 15 h 171"/>
                    <a:gd name="T48" fmla="*/ 82 w 169"/>
                    <a:gd name="T49" fmla="*/ 6 h 171"/>
                    <a:gd name="T50" fmla="*/ 29 w 169"/>
                    <a:gd name="T51" fmla="*/ 6 h 171"/>
                    <a:gd name="T52" fmla="*/ 27 w 169"/>
                    <a:gd name="T53" fmla="*/ 6 h 171"/>
                    <a:gd name="T54" fmla="*/ 20 w 169"/>
                    <a:gd name="T55" fmla="*/ 0 h 171"/>
                    <a:gd name="T56" fmla="*/ 18 w 169"/>
                    <a:gd name="T57" fmla="*/ 0 h 171"/>
                    <a:gd name="T58" fmla="*/ 12 w 169"/>
                    <a:gd name="T59" fmla="*/ 4 h 171"/>
                    <a:gd name="T60" fmla="*/ 2 w 169"/>
                    <a:gd name="T61" fmla="*/ 4 h 171"/>
                    <a:gd name="T62" fmla="*/ 0 w 169"/>
                    <a:gd name="T63" fmla="*/ 15 h 171"/>
                    <a:gd name="T64" fmla="*/ 0 w 169"/>
                    <a:gd name="T65" fmla="*/ 19 h 171"/>
                    <a:gd name="T66" fmla="*/ 8 w 169"/>
                    <a:gd name="T67" fmla="*/ 29 h 171"/>
                    <a:gd name="T68" fmla="*/ 12 w 169"/>
                    <a:gd name="T69" fmla="*/ 39 h 171"/>
                    <a:gd name="T70" fmla="*/ 18 w 169"/>
                    <a:gd name="T71" fmla="*/ 48 h 171"/>
                    <a:gd name="T72" fmla="*/ 20 w 169"/>
                    <a:gd name="T73" fmla="*/ 56 h 171"/>
                    <a:gd name="T74" fmla="*/ 24 w 169"/>
                    <a:gd name="T75" fmla="*/ 64 h 171"/>
                    <a:gd name="T76" fmla="*/ 27 w 169"/>
                    <a:gd name="T77" fmla="*/ 70 h 171"/>
                    <a:gd name="T78" fmla="*/ 33 w 169"/>
                    <a:gd name="T79" fmla="*/ 79 h 171"/>
                    <a:gd name="T80" fmla="*/ 35 w 169"/>
                    <a:gd name="T81" fmla="*/ 83 h 171"/>
                    <a:gd name="T82" fmla="*/ 33 w 169"/>
                    <a:gd name="T83" fmla="*/ 87 h 171"/>
                    <a:gd name="T84" fmla="*/ 33 w 169"/>
                    <a:gd name="T85" fmla="*/ 93 h 171"/>
                    <a:gd name="T86" fmla="*/ 35 w 169"/>
                    <a:gd name="T87" fmla="*/ 107 h 171"/>
                    <a:gd name="T88" fmla="*/ 37 w 169"/>
                    <a:gd name="T89" fmla="*/ 116 h 171"/>
                    <a:gd name="T90" fmla="*/ 39 w 169"/>
                    <a:gd name="T91" fmla="*/ 128 h 171"/>
                    <a:gd name="T92" fmla="*/ 41 w 169"/>
                    <a:gd name="T93" fmla="*/ 136 h 171"/>
                    <a:gd name="T94" fmla="*/ 41 w 169"/>
                    <a:gd name="T95" fmla="*/ 140 h 171"/>
                    <a:gd name="T96" fmla="*/ 45 w 169"/>
                    <a:gd name="T97" fmla="*/ 153 h 171"/>
                    <a:gd name="T98" fmla="*/ 51 w 169"/>
                    <a:gd name="T99" fmla="*/ 163 h 171"/>
                    <a:gd name="T100" fmla="*/ 57 w 169"/>
                    <a:gd name="T101" fmla="*/ 167 h 171"/>
                    <a:gd name="T102" fmla="*/ 62 w 169"/>
                    <a:gd name="T103" fmla="*/ 165 h 171"/>
                    <a:gd name="T104" fmla="*/ 66 w 169"/>
                    <a:gd name="T105" fmla="*/ 165 h 17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69"/>
                    <a:gd name="T160" fmla="*/ 0 h 171"/>
                    <a:gd name="T161" fmla="*/ 169 w 169"/>
                    <a:gd name="T162" fmla="*/ 171 h 17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69" h="171">
                      <a:moveTo>
                        <a:pt x="66" y="165"/>
                      </a:moveTo>
                      <a:lnTo>
                        <a:pt x="68" y="167"/>
                      </a:lnTo>
                      <a:lnTo>
                        <a:pt x="74" y="169"/>
                      </a:lnTo>
                      <a:lnTo>
                        <a:pt x="84" y="171"/>
                      </a:lnTo>
                      <a:lnTo>
                        <a:pt x="88" y="171"/>
                      </a:lnTo>
                      <a:lnTo>
                        <a:pt x="95" y="169"/>
                      </a:lnTo>
                      <a:lnTo>
                        <a:pt x="101" y="165"/>
                      </a:lnTo>
                      <a:lnTo>
                        <a:pt x="103" y="165"/>
                      </a:lnTo>
                      <a:lnTo>
                        <a:pt x="103" y="114"/>
                      </a:lnTo>
                      <a:lnTo>
                        <a:pt x="103" y="72"/>
                      </a:lnTo>
                      <a:lnTo>
                        <a:pt x="115" y="72"/>
                      </a:lnTo>
                      <a:lnTo>
                        <a:pt x="115" y="21"/>
                      </a:lnTo>
                      <a:lnTo>
                        <a:pt x="123" y="21"/>
                      </a:lnTo>
                      <a:lnTo>
                        <a:pt x="142" y="19"/>
                      </a:lnTo>
                      <a:lnTo>
                        <a:pt x="150" y="23"/>
                      </a:lnTo>
                      <a:lnTo>
                        <a:pt x="159" y="17"/>
                      </a:lnTo>
                      <a:lnTo>
                        <a:pt x="161" y="17"/>
                      </a:lnTo>
                      <a:lnTo>
                        <a:pt x="169" y="13"/>
                      </a:lnTo>
                      <a:lnTo>
                        <a:pt x="163" y="8"/>
                      </a:lnTo>
                      <a:lnTo>
                        <a:pt x="154" y="8"/>
                      </a:lnTo>
                      <a:lnTo>
                        <a:pt x="144" y="13"/>
                      </a:lnTo>
                      <a:lnTo>
                        <a:pt x="126" y="17"/>
                      </a:lnTo>
                      <a:lnTo>
                        <a:pt x="115" y="15"/>
                      </a:lnTo>
                      <a:lnTo>
                        <a:pt x="93" y="15"/>
                      </a:lnTo>
                      <a:lnTo>
                        <a:pt x="82" y="6"/>
                      </a:lnTo>
                      <a:lnTo>
                        <a:pt x="29" y="6"/>
                      </a:lnTo>
                      <a:lnTo>
                        <a:pt x="27" y="6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2" y="4"/>
                      </a:lnTo>
                      <a:lnTo>
                        <a:pt x="2" y="4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8" y="29"/>
                      </a:lnTo>
                      <a:lnTo>
                        <a:pt x="12" y="39"/>
                      </a:lnTo>
                      <a:lnTo>
                        <a:pt x="18" y="48"/>
                      </a:lnTo>
                      <a:lnTo>
                        <a:pt x="20" y="56"/>
                      </a:lnTo>
                      <a:lnTo>
                        <a:pt x="24" y="64"/>
                      </a:lnTo>
                      <a:lnTo>
                        <a:pt x="27" y="70"/>
                      </a:lnTo>
                      <a:lnTo>
                        <a:pt x="33" y="79"/>
                      </a:lnTo>
                      <a:lnTo>
                        <a:pt x="35" y="83"/>
                      </a:lnTo>
                      <a:lnTo>
                        <a:pt x="33" y="87"/>
                      </a:lnTo>
                      <a:lnTo>
                        <a:pt x="33" y="93"/>
                      </a:lnTo>
                      <a:lnTo>
                        <a:pt x="35" y="107"/>
                      </a:lnTo>
                      <a:lnTo>
                        <a:pt x="37" y="116"/>
                      </a:lnTo>
                      <a:lnTo>
                        <a:pt x="39" y="128"/>
                      </a:lnTo>
                      <a:lnTo>
                        <a:pt x="41" y="136"/>
                      </a:lnTo>
                      <a:lnTo>
                        <a:pt x="41" y="140"/>
                      </a:lnTo>
                      <a:lnTo>
                        <a:pt x="45" y="153"/>
                      </a:lnTo>
                      <a:lnTo>
                        <a:pt x="51" y="163"/>
                      </a:lnTo>
                      <a:lnTo>
                        <a:pt x="57" y="167"/>
                      </a:lnTo>
                      <a:lnTo>
                        <a:pt x="62" y="165"/>
                      </a:lnTo>
                      <a:lnTo>
                        <a:pt x="66" y="16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07" name="Freeform 496"/>
                <p:cNvSpPr>
                  <a:spLocks noChangeAspect="1"/>
                </p:cNvSpPr>
                <p:nvPr/>
              </p:nvSpPr>
              <p:spPr bwMode="gray">
                <a:xfrm>
                  <a:off x="2409" y="1894"/>
                  <a:ext cx="128" cy="175"/>
                </a:xfrm>
                <a:custGeom>
                  <a:avLst/>
                  <a:gdLst>
                    <a:gd name="T0" fmla="*/ 57 w 138"/>
                    <a:gd name="T1" fmla="*/ 0 h 155"/>
                    <a:gd name="T2" fmla="*/ 14 w 138"/>
                    <a:gd name="T3" fmla="*/ 0 h 155"/>
                    <a:gd name="T4" fmla="*/ 20 w 138"/>
                    <a:gd name="T5" fmla="*/ 17 h 155"/>
                    <a:gd name="T6" fmla="*/ 12 w 138"/>
                    <a:gd name="T7" fmla="*/ 29 h 155"/>
                    <a:gd name="T8" fmla="*/ 16 w 138"/>
                    <a:gd name="T9" fmla="*/ 35 h 155"/>
                    <a:gd name="T10" fmla="*/ 12 w 138"/>
                    <a:gd name="T11" fmla="*/ 44 h 155"/>
                    <a:gd name="T12" fmla="*/ 0 w 138"/>
                    <a:gd name="T13" fmla="*/ 54 h 155"/>
                    <a:gd name="T14" fmla="*/ 0 w 138"/>
                    <a:gd name="T15" fmla="*/ 70 h 155"/>
                    <a:gd name="T16" fmla="*/ 2 w 138"/>
                    <a:gd name="T17" fmla="*/ 83 h 155"/>
                    <a:gd name="T18" fmla="*/ 16 w 138"/>
                    <a:gd name="T19" fmla="*/ 108 h 155"/>
                    <a:gd name="T20" fmla="*/ 28 w 138"/>
                    <a:gd name="T21" fmla="*/ 116 h 155"/>
                    <a:gd name="T22" fmla="*/ 51 w 138"/>
                    <a:gd name="T23" fmla="*/ 126 h 155"/>
                    <a:gd name="T24" fmla="*/ 61 w 138"/>
                    <a:gd name="T25" fmla="*/ 128 h 155"/>
                    <a:gd name="T26" fmla="*/ 63 w 138"/>
                    <a:gd name="T27" fmla="*/ 145 h 155"/>
                    <a:gd name="T28" fmla="*/ 66 w 138"/>
                    <a:gd name="T29" fmla="*/ 153 h 155"/>
                    <a:gd name="T30" fmla="*/ 76 w 138"/>
                    <a:gd name="T31" fmla="*/ 149 h 155"/>
                    <a:gd name="T32" fmla="*/ 84 w 138"/>
                    <a:gd name="T33" fmla="*/ 155 h 155"/>
                    <a:gd name="T34" fmla="*/ 92 w 138"/>
                    <a:gd name="T35" fmla="*/ 151 h 155"/>
                    <a:gd name="T36" fmla="*/ 99 w 138"/>
                    <a:gd name="T37" fmla="*/ 153 h 155"/>
                    <a:gd name="T38" fmla="*/ 105 w 138"/>
                    <a:gd name="T39" fmla="*/ 149 h 155"/>
                    <a:gd name="T40" fmla="*/ 113 w 138"/>
                    <a:gd name="T41" fmla="*/ 149 h 155"/>
                    <a:gd name="T42" fmla="*/ 121 w 138"/>
                    <a:gd name="T43" fmla="*/ 147 h 155"/>
                    <a:gd name="T44" fmla="*/ 127 w 138"/>
                    <a:gd name="T45" fmla="*/ 145 h 155"/>
                    <a:gd name="T46" fmla="*/ 132 w 138"/>
                    <a:gd name="T47" fmla="*/ 138 h 155"/>
                    <a:gd name="T48" fmla="*/ 136 w 138"/>
                    <a:gd name="T49" fmla="*/ 134 h 155"/>
                    <a:gd name="T50" fmla="*/ 127 w 138"/>
                    <a:gd name="T51" fmla="*/ 130 h 155"/>
                    <a:gd name="T52" fmla="*/ 127 w 138"/>
                    <a:gd name="T53" fmla="*/ 116 h 155"/>
                    <a:gd name="T54" fmla="*/ 123 w 138"/>
                    <a:gd name="T55" fmla="*/ 101 h 155"/>
                    <a:gd name="T56" fmla="*/ 125 w 138"/>
                    <a:gd name="T57" fmla="*/ 89 h 155"/>
                    <a:gd name="T58" fmla="*/ 121 w 138"/>
                    <a:gd name="T59" fmla="*/ 83 h 155"/>
                    <a:gd name="T60" fmla="*/ 119 w 138"/>
                    <a:gd name="T61" fmla="*/ 79 h 155"/>
                    <a:gd name="T62" fmla="*/ 119 w 138"/>
                    <a:gd name="T63" fmla="*/ 60 h 155"/>
                    <a:gd name="T64" fmla="*/ 103 w 138"/>
                    <a:gd name="T65" fmla="*/ 37 h 15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8"/>
                    <a:gd name="T100" fmla="*/ 0 h 155"/>
                    <a:gd name="T101" fmla="*/ 138 w 138"/>
                    <a:gd name="T102" fmla="*/ 155 h 15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8" h="155">
                      <a:moveTo>
                        <a:pt x="103" y="31"/>
                      </a:moveTo>
                      <a:lnTo>
                        <a:pt x="57" y="0"/>
                      </a:lnTo>
                      <a:lnTo>
                        <a:pt x="55" y="0"/>
                      </a:lnTo>
                      <a:lnTo>
                        <a:pt x="14" y="0"/>
                      </a:lnTo>
                      <a:lnTo>
                        <a:pt x="12" y="4"/>
                      </a:lnTo>
                      <a:lnTo>
                        <a:pt x="20" y="17"/>
                      </a:lnTo>
                      <a:lnTo>
                        <a:pt x="14" y="25"/>
                      </a:lnTo>
                      <a:lnTo>
                        <a:pt x="12" y="29"/>
                      </a:lnTo>
                      <a:lnTo>
                        <a:pt x="18" y="33"/>
                      </a:lnTo>
                      <a:lnTo>
                        <a:pt x="16" y="35"/>
                      </a:lnTo>
                      <a:lnTo>
                        <a:pt x="14" y="39"/>
                      </a:lnTo>
                      <a:lnTo>
                        <a:pt x="12" y="44"/>
                      </a:lnTo>
                      <a:lnTo>
                        <a:pt x="4" y="52"/>
                      </a:lnTo>
                      <a:lnTo>
                        <a:pt x="0" y="54"/>
                      </a:lnTo>
                      <a:lnTo>
                        <a:pt x="0" y="64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2" y="83"/>
                      </a:lnTo>
                      <a:lnTo>
                        <a:pt x="10" y="91"/>
                      </a:lnTo>
                      <a:lnTo>
                        <a:pt x="16" y="108"/>
                      </a:lnTo>
                      <a:lnTo>
                        <a:pt x="20" y="114"/>
                      </a:lnTo>
                      <a:lnTo>
                        <a:pt x="28" y="116"/>
                      </a:lnTo>
                      <a:lnTo>
                        <a:pt x="45" y="124"/>
                      </a:lnTo>
                      <a:lnTo>
                        <a:pt x="51" y="126"/>
                      </a:lnTo>
                      <a:lnTo>
                        <a:pt x="55" y="124"/>
                      </a:lnTo>
                      <a:lnTo>
                        <a:pt x="61" y="128"/>
                      </a:lnTo>
                      <a:lnTo>
                        <a:pt x="66" y="138"/>
                      </a:lnTo>
                      <a:lnTo>
                        <a:pt x="63" y="145"/>
                      </a:lnTo>
                      <a:lnTo>
                        <a:pt x="66" y="149"/>
                      </a:lnTo>
                      <a:lnTo>
                        <a:pt x="66" y="153"/>
                      </a:lnTo>
                      <a:lnTo>
                        <a:pt x="74" y="153"/>
                      </a:lnTo>
                      <a:lnTo>
                        <a:pt x="76" y="149"/>
                      </a:lnTo>
                      <a:lnTo>
                        <a:pt x="80" y="149"/>
                      </a:lnTo>
                      <a:lnTo>
                        <a:pt x="84" y="155"/>
                      </a:lnTo>
                      <a:lnTo>
                        <a:pt x="88" y="155"/>
                      </a:lnTo>
                      <a:lnTo>
                        <a:pt x="92" y="151"/>
                      </a:lnTo>
                      <a:lnTo>
                        <a:pt x="94" y="151"/>
                      </a:lnTo>
                      <a:lnTo>
                        <a:pt x="99" y="153"/>
                      </a:lnTo>
                      <a:lnTo>
                        <a:pt x="103" y="153"/>
                      </a:lnTo>
                      <a:lnTo>
                        <a:pt x="105" y="149"/>
                      </a:lnTo>
                      <a:lnTo>
                        <a:pt x="109" y="149"/>
                      </a:lnTo>
                      <a:lnTo>
                        <a:pt x="113" y="149"/>
                      </a:lnTo>
                      <a:lnTo>
                        <a:pt x="117" y="147"/>
                      </a:lnTo>
                      <a:lnTo>
                        <a:pt x="121" y="147"/>
                      </a:lnTo>
                      <a:lnTo>
                        <a:pt x="125" y="145"/>
                      </a:lnTo>
                      <a:lnTo>
                        <a:pt x="127" y="145"/>
                      </a:lnTo>
                      <a:lnTo>
                        <a:pt x="129" y="141"/>
                      </a:lnTo>
                      <a:lnTo>
                        <a:pt x="132" y="138"/>
                      </a:lnTo>
                      <a:lnTo>
                        <a:pt x="138" y="136"/>
                      </a:lnTo>
                      <a:lnTo>
                        <a:pt x="136" y="134"/>
                      </a:lnTo>
                      <a:lnTo>
                        <a:pt x="132" y="134"/>
                      </a:lnTo>
                      <a:lnTo>
                        <a:pt x="127" y="130"/>
                      </a:lnTo>
                      <a:lnTo>
                        <a:pt x="127" y="122"/>
                      </a:lnTo>
                      <a:lnTo>
                        <a:pt x="127" y="116"/>
                      </a:lnTo>
                      <a:lnTo>
                        <a:pt x="123" y="105"/>
                      </a:lnTo>
                      <a:lnTo>
                        <a:pt x="123" y="101"/>
                      </a:lnTo>
                      <a:lnTo>
                        <a:pt x="123" y="93"/>
                      </a:lnTo>
                      <a:lnTo>
                        <a:pt x="125" y="89"/>
                      </a:lnTo>
                      <a:lnTo>
                        <a:pt x="125" y="85"/>
                      </a:lnTo>
                      <a:lnTo>
                        <a:pt x="121" y="83"/>
                      </a:lnTo>
                      <a:lnTo>
                        <a:pt x="119" y="79"/>
                      </a:lnTo>
                      <a:lnTo>
                        <a:pt x="117" y="72"/>
                      </a:lnTo>
                      <a:lnTo>
                        <a:pt x="119" y="60"/>
                      </a:lnTo>
                      <a:lnTo>
                        <a:pt x="121" y="56"/>
                      </a:lnTo>
                      <a:lnTo>
                        <a:pt x="103" y="37"/>
                      </a:lnTo>
                      <a:lnTo>
                        <a:pt x="103" y="3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08" name="Freeform 497"/>
                <p:cNvSpPr>
                  <a:spLocks noChangeAspect="1"/>
                </p:cNvSpPr>
                <p:nvPr/>
              </p:nvSpPr>
              <p:spPr bwMode="gray">
                <a:xfrm>
                  <a:off x="2417" y="2047"/>
                  <a:ext cx="120" cy="266"/>
                </a:xfrm>
                <a:custGeom>
                  <a:avLst/>
                  <a:gdLst>
                    <a:gd name="T0" fmla="*/ 119 w 130"/>
                    <a:gd name="T1" fmla="*/ 9 h 236"/>
                    <a:gd name="T2" fmla="*/ 113 w 130"/>
                    <a:gd name="T3" fmla="*/ 11 h 236"/>
                    <a:gd name="T4" fmla="*/ 105 w 130"/>
                    <a:gd name="T5" fmla="*/ 13 h 236"/>
                    <a:gd name="T6" fmla="*/ 97 w 130"/>
                    <a:gd name="T7" fmla="*/ 13 h 236"/>
                    <a:gd name="T8" fmla="*/ 91 w 130"/>
                    <a:gd name="T9" fmla="*/ 17 h 236"/>
                    <a:gd name="T10" fmla="*/ 84 w 130"/>
                    <a:gd name="T11" fmla="*/ 15 h 236"/>
                    <a:gd name="T12" fmla="*/ 76 w 130"/>
                    <a:gd name="T13" fmla="*/ 19 h 236"/>
                    <a:gd name="T14" fmla="*/ 68 w 130"/>
                    <a:gd name="T15" fmla="*/ 13 h 236"/>
                    <a:gd name="T16" fmla="*/ 58 w 130"/>
                    <a:gd name="T17" fmla="*/ 17 h 236"/>
                    <a:gd name="T18" fmla="*/ 51 w 130"/>
                    <a:gd name="T19" fmla="*/ 29 h 236"/>
                    <a:gd name="T20" fmla="*/ 58 w 130"/>
                    <a:gd name="T21" fmla="*/ 48 h 236"/>
                    <a:gd name="T22" fmla="*/ 68 w 130"/>
                    <a:gd name="T23" fmla="*/ 83 h 236"/>
                    <a:gd name="T24" fmla="*/ 60 w 130"/>
                    <a:gd name="T25" fmla="*/ 89 h 236"/>
                    <a:gd name="T26" fmla="*/ 58 w 130"/>
                    <a:gd name="T27" fmla="*/ 93 h 236"/>
                    <a:gd name="T28" fmla="*/ 53 w 130"/>
                    <a:gd name="T29" fmla="*/ 87 h 236"/>
                    <a:gd name="T30" fmla="*/ 53 w 130"/>
                    <a:gd name="T31" fmla="*/ 68 h 236"/>
                    <a:gd name="T32" fmla="*/ 51 w 130"/>
                    <a:gd name="T33" fmla="*/ 58 h 236"/>
                    <a:gd name="T34" fmla="*/ 39 w 130"/>
                    <a:gd name="T35" fmla="*/ 54 h 236"/>
                    <a:gd name="T36" fmla="*/ 0 w 130"/>
                    <a:gd name="T37" fmla="*/ 68 h 236"/>
                    <a:gd name="T38" fmla="*/ 0 w 130"/>
                    <a:gd name="T39" fmla="*/ 81 h 236"/>
                    <a:gd name="T40" fmla="*/ 10 w 130"/>
                    <a:gd name="T41" fmla="*/ 81 h 236"/>
                    <a:gd name="T42" fmla="*/ 25 w 130"/>
                    <a:gd name="T43" fmla="*/ 91 h 236"/>
                    <a:gd name="T44" fmla="*/ 29 w 130"/>
                    <a:gd name="T45" fmla="*/ 93 h 236"/>
                    <a:gd name="T46" fmla="*/ 31 w 130"/>
                    <a:gd name="T47" fmla="*/ 110 h 236"/>
                    <a:gd name="T48" fmla="*/ 27 w 130"/>
                    <a:gd name="T49" fmla="*/ 124 h 236"/>
                    <a:gd name="T50" fmla="*/ 31 w 130"/>
                    <a:gd name="T51" fmla="*/ 137 h 236"/>
                    <a:gd name="T52" fmla="*/ 22 w 130"/>
                    <a:gd name="T53" fmla="*/ 155 h 236"/>
                    <a:gd name="T54" fmla="*/ 12 w 130"/>
                    <a:gd name="T55" fmla="*/ 188 h 236"/>
                    <a:gd name="T56" fmla="*/ 16 w 130"/>
                    <a:gd name="T57" fmla="*/ 221 h 236"/>
                    <a:gd name="T58" fmla="*/ 16 w 130"/>
                    <a:gd name="T59" fmla="*/ 227 h 236"/>
                    <a:gd name="T60" fmla="*/ 18 w 130"/>
                    <a:gd name="T61" fmla="*/ 236 h 236"/>
                    <a:gd name="T62" fmla="*/ 27 w 130"/>
                    <a:gd name="T63" fmla="*/ 233 h 236"/>
                    <a:gd name="T64" fmla="*/ 27 w 130"/>
                    <a:gd name="T65" fmla="*/ 223 h 236"/>
                    <a:gd name="T66" fmla="*/ 22 w 130"/>
                    <a:gd name="T67" fmla="*/ 221 h 236"/>
                    <a:gd name="T68" fmla="*/ 35 w 130"/>
                    <a:gd name="T69" fmla="*/ 211 h 236"/>
                    <a:gd name="T70" fmla="*/ 55 w 130"/>
                    <a:gd name="T71" fmla="*/ 203 h 236"/>
                    <a:gd name="T72" fmla="*/ 60 w 130"/>
                    <a:gd name="T73" fmla="*/ 192 h 236"/>
                    <a:gd name="T74" fmla="*/ 60 w 130"/>
                    <a:gd name="T75" fmla="*/ 184 h 236"/>
                    <a:gd name="T76" fmla="*/ 60 w 130"/>
                    <a:gd name="T77" fmla="*/ 170 h 236"/>
                    <a:gd name="T78" fmla="*/ 55 w 130"/>
                    <a:gd name="T79" fmla="*/ 151 h 236"/>
                    <a:gd name="T80" fmla="*/ 51 w 130"/>
                    <a:gd name="T81" fmla="*/ 141 h 236"/>
                    <a:gd name="T82" fmla="*/ 51 w 130"/>
                    <a:gd name="T83" fmla="*/ 134 h 236"/>
                    <a:gd name="T84" fmla="*/ 64 w 130"/>
                    <a:gd name="T85" fmla="*/ 126 h 236"/>
                    <a:gd name="T86" fmla="*/ 76 w 130"/>
                    <a:gd name="T87" fmla="*/ 112 h 236"/>
                    <a:gd name="T88" fmla="*/ 95 w 130"/>
                    <a:gd name="T89" fmla="*/ 99 h 236"/>
                    <a:gd name="T90" fmla="*/ 109 w 130"/>
                    <a:gd name="T91" fmla="*/ 95 h 236"/>
                    <a:gd name="T92" fmla="*/ 119 w 130"/>
                    <a:gd name="T93" fmla="*/ 85 h 236"/>
                    <a:gd name="T94" fmla="*/ 130 w 130"/>
                    <a:gd name="T95" fmla="*/ 66 h 236"/>
                    <a:gd name="T96" fmla="*/ 128 w 130"/>
                    <a:gd name="T97" fmla="*/ 56 h 236"/>
                    <a:gd name="T98" fmla="*/ 128 w 130"/>
                    <a:gd name="T99" fmla="*/ 38 h 236"/>
                    <a:gd name="T100" fmla="*/ 128 w 130"/>
                    <a:gd name="T101" fmla="*/ 31 h 236"/>
                    <a:gd name="T102" fmla="*/ 126 w 130"/>
                    <a:gd name="T103" fmla="*/ 17 h 236"/>
                    <a:gd name="T104" fmla="*/ 130 w 130"/>
                    <a:gd name="T105" fmla="*/ 0 h 236"/>
                    <a:gd name="T106" fmla="*/ 121 w 130"/>
                    <a:gd name="T107" fmla="*/ 5 h 2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30"/>
                    <a:gd name="T163" fmla="*/ 0 h 236"/>
                    <a:gd name="T164" fmla="*/ 130 w 130"/>
                    <a:gd name="T165" fmla="*/ 236 h 2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30" h="236">
                      <a:moveTo>
                        <a:pt x="121" y="5"/>
                      </a:moveTo>
                      <a:lnTo>
                        <a:pt x="119" y="9"/>
                      </a:lnTo>
                      <a:lnTo>
                        <a:pt x="117" y="9"/>
                      </a:lnTo>
                      <a:lnTo>
                        <a:pt x="113" y="11"/>
                      </a:lnTo>
                      <a:lnTo>
                        <a:pt x="109" y="11"/>
                      </a:lnTo>
                      <a:lnTo>
                        <a:pt x="105" y="13"/>
                      </a:lnTo>
                      <a:lnTo>
                        <a:pt x="101" y="13"/>
                      </a:lnTo>
                      <a:lnTo>
                        <a:pt x="97" y="13"/>
                      </a:lnTo>
                      <a:lnTo>
                        <a:pt x="95" y="17"/>
                      </a:lnTo>
                      <a:lnTo>
                        <a:pt x="91" y="17"/>
                      </a:lnTo>
                      <a:lnTo>
                        <a:pt x="86" y="15"/>
                      </a:lnTo>
                      <a:lnTo>
                        <a:pt x="84" y="15"/>
                      </a:lnTo>
                      <a:lnTo>
                        <a:pt x="80" y="19"/>
                      </a:lnTo>
                      <a:lnTo>
                        <a:pt x="76" y="19"/>
                      </a:lnTo>
                      <a:lnTo>
                        <a:pt x="72" y="13"/>
                      </a:lnTo>
                      <a:lnTo>
                        <a:pt x="68" y="13"/>
                      </a:lnTo>
                      <a:lnTo>
                        <a:pt x="66" y="17"/>
                      </a:lnTo>
                      <a:lnTo>
                        <a:pt x="58" y="17"/>
                      </a:lnTo>
                      <a:lnTo>
                        <a:pt x="53" y="23"/>
                      </a:lnTo>
                      <a:lnTo>
                        <a:pt x="51" y="29"/>
                      </a:lnTo>
                      <a:lnTo>
                        <a:pt x="53" y="42"/>
                      </a:lnTo>
                      <a:lnTo>
                        <a:pt x="58" y="48"/>
                      </a:lnTo>
                      <a:lnTo>
                        <a:pt x="70" y="62"/>
                      </a:lnTo>
                      <a:lnTo>
                        <a:pt x="68" y="83"/>
                      </a:lnTo>
                      <a:lnTo>
                        <a:pt x="62" y="83"/>
                      </a:lnTo>
                      <a:lnTo>
                        <a:pt x="60" y="89"/>
                      </a:lnTo>
                      <a:lnTo>
                        <a:pt x="60" y="93"/>
                      </a:lnTo>
                      <a:lnTo>
                        <a:pt x="58" y="93"/>
                      </a:lnTo>
                      <a:lnTo>
                        <a:pt x="58" y="91"/>
                      </a:lnTo>
                      <a:lnTo>
                        <a:pt x="53" y="87"/>
                      </a:lnTo>
                      <a:lnTo>
                        <a:pt x="49" y="79"/>
                      </a:lnTo>
                      <a:lnTo>
                        <a:pt x="53" y="68"/>
                      </a:lnTo>
                      <a:lnTo>
                        <a:pt x="53" y="64"/>
                      </a:lnTo>
                      <a:lnTo>
                        <a:pt x="51" y="58"/>
                      </a:lnTo>
                      <a:lnTo>
                        <a:pt x="41" y="60"/>
                      </a:lnTo>
                      <a:lnTo>
                        <a:pt x="39" y="54"/>
                      </a:lnTo>
                      <a:lnTo>
                        <a:pt x="35" y="52"/>
                      </a:lnTo>
                      <a:lnTo>
                        <a:pt x="0" y="68"/>
                      </a:lnTo>
                      <a:lnTo>
                        <a:pt x="2" y="75"/>
                      </a:lnTo>
                      <a:lnTo>
                        <a:pt x="0" y="81"/>
                      </a:lnTo>
                      <a:lnTo>
                        <a:pt x="4" y="81"/>
                      </a:lnTo>
                      <a:lnTo>
                        <a:pt x="10" y="81"/>
                      </a:lnTo>
                      <a:lnTo>
                        <a:pt x="20" y="91"/>
                      </a:lnTo>
                      <a:lnTo>
                        <a:pt x="25" y="91"/>
                      </a:lnTo>
                      <a:lnTo>
                        <a:pt x="27" y="93"/>
                      </a:lnTo>
                      <a:lnTo>
                        <a:pt x="29" y="93"/>
                      </a:lnTo>
                      <a:lnTo>
                        <a:pt x="31" y="108"/>
                      </a:lnTo>
                      <a:lnTo>
                        <a:pt x="31" y="110"/>
                      </a:lnTo>
                      <a:lnTo>
                        <a:pt x="31" y="118"/>
                      </a:lnTo>
                      <a:lnTo>
                        <a:pt x="27" y="124"/>
                      </a:lnTo>
                      <a:lnTo>
                        <a:pt x="27" y="130"/>
                      </a:lnTo>
                      <a:lnTo>
                        <a:pt x="31" y="137"/>
                      </a:lnTo>
                      <a:lnTo>
                        <a:pt x="25" y="147"/>
                      </a:lnTo>
                      <a:lnTo>
                        <a:pt x="22" y="155"/>
                      </a:lnTo>
                      <a:lnTo>
                        <a:pt x="10" y="174"/>
                      </a:lnTo>
                      <a:lnTo>
                        <a:pt x="12" y="188"/>
                      </a:lnTo>
                      <a:lnTo>
                        <a:pt x="16" y="198"/>
                      </a:lnTo>
                      <a:lnTo>
                        <a:pt x="16" y="221"/>
                      </a:lnTo>
                      <a:lnTo>
                        <a:pt x="16" y="225"/>
                      </a:lnTo>
                      <a:lnTo>
                        <a:pt x="16" y="227"/>
                      </a:lnTo>
                      <a:lnTo>
                        <a:pt x="16" y="233"/>
                      </a:lnTo>
                      <a:lnTo>
                        <a:pt x="18" y="236"/>
                      </a:lnTo>
                      <a:lnTo>
                        <a:pt x="20" y="236"/>
                      </a:lnTo>
                      <a:lnTo>
                        <a:pt x="27" y="233"/>
                      </a:lnTo>
                      <a:lnTo>
                        <a:pt x="27" y="225"/>
                      </a:lnTo>
                      <a:lnTo>
                        <a:pt x="27" y="223"/>
                      </a:lnTo>
                      <a:lnTo>
                        <a:pt x="25" y="223"/>
                      </a:lnTo>
                      <a:lnTo>
                        <a:pt x="22" y="221"/>
                      </a:lnTo>
                      <a:lnTo>
                        <a:pt x="27" y="215"/>
                      </a:lnTo>
                      <a:lnTo>
                        <a:pt x="35" y="211"/>
                      </a:lnTo>
                      <a:lnTo>
                        <a:pt x="47" y="207"/>
                      </a:lnTo>
                      <a:lnTo>
                        <a:pt x="55" y="203"/>
                      </a:lnTo>
                      <a:lnTo>
                        <a:pt x="60" y="194"/>
                      </a:lnTo>
                      <a:lnTo>
                        <a:pt x="60" y="192"/>
                      </a:lnTo>
                      <a:lnTo>
                        <a:pt x="58" y="192"/>
                      </a:lnTo>
                      <a:lnTo>
                        <a:pt x="60" y="184"/>
                      </a:lnTo>
                      <a:lnTo>
                        <a:pt x="62" y="170"/>
                      </a:lnTo>
                      <a:lnTo>
                        <a:pt x="60" y="170"/>
                      </a:lnTo>
                      <a:lnTo>
                        <a:pt x="58" y="157"/>
                      </a:lnTo>
                      <a:lnTo>
                        <a:pt x="55" y="151"/>
                      </a:lnTo>
                      <a:lnTo>
                        <a:pt x="53" y="147"/>
                      </a:lnTo>
                      <a:lnTo>
                        <a:pt x="51" y="141"/>
                      </a:lnTo>
                      <a:lnTo>
                        <a:pt x="53" y="137"/>
                      </a:lnTo>
                      <a:lnTo>
                        <a:pt x="51" y="134"/>
                      </a:lnTo>
                      <a:lnTo>
                        <a:pt x="55" y="134"/>
                      </a:lnTo>
                      <a:lnTo>
                        <a:pt x="64" y="126"/>
                      </a:lnTo>
                      <a:lnTo>
                        <a:pt x="72" y="120"/>
                      </a:lnTo>
                      <a:lnTo>
                        <a:pt x="76" y="112"/>
                      </a:lnTo>
                      <a:lnTo>
                        <a:pt x="84" y="106"/>
                      </a:lnTo>
                      <a:lnTo>
                        <a:pt x="95" y="99"/>
                      </a:lnTo>
                      <a:lnTo>
                        <a:pt x="103" y="97"/>
                      </a:lnTo>
                      <a:lnTo>
                        <a:pt x="109" y="95"/>
                      </a:lnTo>
                      <a:lnTo>
                        <a:pt x="111" y="91"/>
                      </a:lnTo>
                      <a:lnTo>
                        <a:pt x="119" y="85"/>
                      </a:lnTo>
                      <a:lnTo>
                        <a:pt x="126" y="77"/>
                      </a:lnTo>
                      <a:lnTo>
                        <a:pt x="130" y="66"/>
                      </a:lnTo>
                      <a:lnTo>
                        <a:pt x="130" y="60"/>
                      </a:lnTo>
                      <a:lnTo>
                        <a:pt x="128" y="56"/>
                      </a:lnTo>
                      <a:lnTo>
                        <a:pt x="128" y="44"/>
                      </a:lnTo>
                      <a:lnTo>
                        <a:pt x="128" y="38"/>
                      </a:lnTo>
                      <a:lnTo>
                        <a:pt x="130" y="35"/>
                      </a:lnTo>
                      <a:lnTo>
                        <a:pt x="128" y="31"/>
                      </a:lnTo>
                      <a:lnTo>
                        <a:pt x="128" y="27"/>
                      </a:lnTo>
                      <a:lnTo>
                        <a:pt x="126" y="17"/>
                      </a:lnTo>
                      <a:lnTo>
                        <a:pt x="130" y="7"/>
                      </a:lnTo>
                      <a:lnTo>
                        <a:pt x="130" y="0"/>
                      </a:lnTo>
                      <a:lnTo>
                        <a:pt x="124" y="2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09" name="Freeform 498"/>
                <p:cNvSpPr>
                  <a:spLocks noChangeAspect="1" noEditPoints="1"/>
                </p:cNvSpPr>
                <p:nvPr/>
              </p:nvSpPr>
              <p:spPr bwMode="gray">
                <a:xfrm>
                  <a:off x="2252" y="2234"/>
                  <a:ext cx="189" cy="207"/>
                </a:xfrm>
                <a:custGeom>
                  <a:avLst/>
                  <a:gdLst>
                    <a:gd name="T0" fmla="*/ 192 w 203"/>
                    <a:gd name="T1" fmla="*/ 68 h 184"/>
                    <a:gd name="T2" fmla="*/ 190 w 203"/>
                    <a:gd name="T3" fmla="*/ 77 h 184"/>
                    <a:gd name="T4" fmla="*/ 178 w 203"/>
                    <a:gd name="T5" fmla="*/ 71 h 184"/>
                    <a:gd name="T6" fmla="*/ 176 w 203"/>
                    <a:gd name="T7" fmla="*/ 64 h 184"/>
                    <a:gd name="T8" fmla="*/ 184 w 203"/>
                    <a:gd name="T9" fmla="*/ 54 h 184"/>
                    <a:gd name="T10" fmla="*/ 192 w 203"/>
                    <a:gd name="T11" fmla="*/ 56 h 184"/>
                    <a:gd name="T12" fmla="*/ 188 w 203"/>
                    <a:gd name="T13" fmla="*/ 23 h 184"/>
                    <a:gd name="T14" fmla="*/ 180 w 203"/>
                    <a:gd name="T15" fmla="*/ 5 h 184"/>
                    <a:gd name="T16" fmla="*/ 170 w 203"/>
                    <a:gd name="T17" fmla="*/ 2 h 184"/>
                    <a:gd name="T18" fmla="*/ 155 w 203"/>
                    <a:gd name="T19" fmla="*/ 7 h 184"/>
                    <a:gd name="T20" fmla="*/ 137 w 203"/>
                    <a:gd name="T21" fmla="*/ 21 h 184"/>
                    <a:gd name="T22" fmla="*/ 130 w 203"/>
                    <a:gd name="T23" fmla="*/ 25 h 184"/>
                    <a:gd name="T24" fmla="*/ 126 w 203"/>
                    <a:gd name="T25" fmla="*/ 35 h 184"/>
                    <a:gd name="T26" fmla="*/ 118 w 203"/>
                    <a:gd name="T27" fmla="*/ 40 h 184"/>
                    <a:gd name="T28" fmla="*/ 106 w 203"/>
                    <a:gd name="T29" fmla="*/ 54 h 184"/>
                    <a:gd name="T30" fmla="*/ 91 w 203"/>
                    <a:gd name="T31" fmla="*/ 50 h 184"/>
                    <a:gd name="T32" fmla="*/ 81 w 203"/>
                    <a:gd name="T33" fmla="*/ 48 h 184"/>
                    <a:gd name="T34" fmla="*/ 73 w 203"/>
                    <a:gd name="T35" fmla="*/ 62 h 184"/>
                    <a:gd name="T36" fmla="*/ 66 w 203"/>
                    <a:gd name="T37" fmla="*/ 68 h 184"/>
                    <a:gd name="T38" fmla="*/ 50 w 203"/>
                    <a:gd name="T39" fmla="*/ 64 h 184"/>
                    <a:gd name="T40" fmla="*/ 50 w 203"/>
                    <a:gd name="T41" fmla="*/ 50 h 184"/>
                    <a:gd name="T42" fmla="*/ 46 w 203"/>
                    <a:gd name="T43" fmla="*/ 93 h 184"/>
                    <a:gd name="T44" fmla="*/ 38 w 203"/>
                    <a:gd name="T45" fmla="*/ 97 h 184"/>
                    <a:gd name="T46" fmla="*/ 27 w 203"/>
                    <a:gd name="T47" fmla="*/ 99 h 184"/>
                    <a:gd name="T48" fmla="*/ 11 w 203"/>
                    <a:gd name="T49" fmla="*/ 95 h 184"/>
                    <a:gd name="T50" fmla="*/ 5 w 203"/>
                    <a:gd name="T51" fmla="*/ 93 h 184"/>
                    <a:gd name="T52" fmla="*/ 5 w 203"/>
                    <a:gd name="T53" fmla="*/ 106 h 184"/>
                    <a:gd name="T54" fmla="*/ 11 w 203"/>
                    <a:gd name="T55" fmla="*/ 122 h 184"/>
                    <a:gd name="T56" fmla="*/ 21 w 203"/>
                    <a:gd name="T57" fmla="*/ 143 h 184"/>
                    <a:gd name="T58" fmla="*/ 19 w 203"/>
                    <a:gd name="T59" fmla="*/ 155 h 184"/>
                    <a:gd name="T60" fmla="*/ 17 w 203"/>
                    <a:gd name="T61" fmla="*/ 157 h 184"/>
                    <a:gd name="T62" fmla="*/ 21 w 203"/>
                    <a:gd name="T63" fmla="*/ 170 h 184"/>
                    <a:gd name="T64" fmla="*/ 25 w 203"/>
                    <a:gd name="T65" fmla="*/ 174 h 184"/>
                    <a:gd name="T66" fmla="*/ 33 w 203"/>
                    <a:gd name="T67" fmla="*/ 178 h 184"/>
                    <a:gd name="T68" fmla="*/ 42 w 203"/>
                    <a:gd name="T69" fmla="*/ 184 h 184"/>
                    <a:gd name="T70" fmla="*/ 62 w 203"/>
                    <a:gd name="T71" fmla="*/ 178 h 184"/>
                    <a:gd name="T72" fmla="*/ 75 w 203"/>
                    <a:gd name="T73" fmla="*/ 172 h 184"/>
                    <a:gd name="T74" fmla="*/ 85 w 203"/>
                    <a:gd name="T75" fmla="*/ 172 h 184"/>
                    <a:gd name="T76" fmla="*/ 97 w 203"/>
                    <a:gd name="T77" fmla="*/ 174 h 184"/>
                    <a:gd name="T78" fmla="*/ 108 w 203"/>
                    <a:gd name="T79" fmla="*/ 172 h 184"/>
                    <a:gd name="T80" fmla="*/ 114 w 203"/>
                    <a:gd name="T81" fmla="*/ 167 h 184"/>
                    <a:gd name="T82" fmla="*/ 137 w 203"/>
                    <a:gd name="T83" fmla="*/ 157 h 184"/>
                    <a:gd name="T84" fmla="*/ 155 w 203"/>
                    <a:gd name="T85" fmla="*/ 139 h 184"/>
                    <a:gd name="T86" fmla="*/ 168 w 203"/>
                    <a:gd name="T87" fmla="*/ 128 h 184"/>
                    <a:gd name="T88" fmla="*/ 180 w 203"/>
                    <a:gd name="T89" fmla="*/ 108 h 184"/>
                    <a:gd name="T90" fmla="*/ 190 w 203"/>
                    <a:gd name="T91" fmla="*/ 97 h 184"/>
                    <a:gd name="T92" fmla="*/ 198 w 203"/>
                    <a:gd name="T93" fmla="*/ 81 h 184"/>
                    <a:gd name="T94" fmla="*/ 196 w 203"/>
                    <a:gd name="T95" fmla="*/ 71 h 184"/>
                    <a:gd name="T96" fmla="*/ 155 w 203"/>
                    <a:gd name="T97" fmla="*/ 110 h 184"/>
                    <a:gd name="T98" fmla="*/ 145 w 203"/>
                    <a:gd name="T99" fmla="*/ 118 h 184"/>
                    <a:gd name="T100" fmla="*/ 135 w 203"/>
                    <a:gd name="T101" fmla="*/ 122 h 184"/>
                    <a:gd name="T102" fmla="*/ 128 w 203"/>
                    <a:gd name="T103" fmla="*/ 108 h 184"/>
                    <a:gd name="T104" fmla="*/ 143 w 203"/>
                    <a:gd name="T105" fmla="*/ 99 h 184"/>
                    <a:gd name="T106" fmla="*/ 149 w 203"/>
                    <a:gd name="T107" fmla="*/ 95 h 184"/>
                    <a:gd name="T108" fmla="*/ 159 w 203"/>
                    <a:gd name="T109" fmla="*/ 106 h 1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03"/>
                    <a:gd name="T166" fmla="*/ 0 h 184"/>
                    <a:gd name="T167" fmla="*/ 203 w 203"/>
                    <a:gd name="T168" fmla="*/ 184 h 18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03" h="184">
                      <a:moveTo>
                        <a:pt x="194" y="71"/>
                      </a:moveTo>
                      <a:lnTo>
                        <a:pt x="192" y="68"/>
                      </a:lnTo>
                      <a:lnTo>
                        <a:pt x="190" y="73"/>
                      </a:lnTo>
                      <a:lnTo>
                        <a:pt x="190" y="77"/>
                      </a:lnTo>
                      <a:lnTo>
                        <a:pt x="180" y="77"/>
                      </a:lnTo>
                      <a:lnTo>
                        <a:pt x="178" y="71"/>
                      </a:lnTo>
                      <a:lnTo>
                        <a:pt x="176" y="71"/>
                      </a:lnTo>
                      <a:lnTo>
                        <a:pt x="176" y="64"/>
                      </a:lnTo>
                      <a:lnTo>
                        <a:pt x="182" y="56"/>
                      </a:lnTo>
                      <a:lnTo>
                        <a:pt x="184" y="54"/>
                      </a:lnTo>
                      <a:lnTo>
                        <a:pt x="186" y="56"/>
                      </a:lnTo>
                      <a:lnTo>
                        <a:pt x="192" y="56"/>
                      </a:lnTo>
                      <a:lnTo>
                        <a:pt x="192" y="33"/>
                      </a:lnTo>
                      <a:lnTo>
                        <a:pt x="188" y="23"/>
                      </a:lnTo>
                      <a:lnTo>
                        <a:pt x="186" y="9"/>
                      </a:lnTo>
                      <a:lnTo>
                        <a:pt x="180" y="5"/>
                      </a:lnTo>
                      <a:lnTo>
                        <a:pt x="174" y="5"/>
                      </a:lnTo>
                      <a:lnTo>
                        <a:pt x="170" y="2"/>
                      </a:lnTo>
                      <a:lnTo>
                        <a:pt x="161" y="0"/>
                      </a:lnTo>
                      <a:lnTo>
                        <a:pt x="155" y="7"/>
                      </a:lnTo>
                      <a:lnTo>
                        <a:pt x="149" y="9"/>
                      </a:lnTo>
                      <a:lnTo>
                        <a:pt x="137" y="21"/>
                      </a:lnTo>
                      <a:lnTo>
                        <a:pt x="135" y="25"/>
                      </a:lnTo>
                      <a:lnTo>
                        <a:pt x="130" y="25"/>
                      </a:lnTo>
                      <a:lnTo>
                        <a:pt x="128" y="33"/>
                      </a:lnTo>
                      <a:lnTo>
                        <a:pt x="126" y="35"/>
                      </a:lnTo>
                      <a:lnTo>
                        <a:pt x="124" y="38"/>
                      </a:lnTo>
                      <a:lnTo>
                        <a:pt x="118" y="40"/>
                      </a:lnTo>
                      <a:lnTo>
                        <a:pt x="114" y="52"/>
                      </a:lnTo>
                      <a:lnTo>
                        <a:pt x="106" y="54"/>
                      </a:lnTo>
                      <a:lnTo>
                        <a:pt x="102" y="54"/>
                      </a:lnTo>
                      <a:lnTo>
                        <a:pt x="91" y="50"/>
                      </a:lnTo>
                      <a:lnTo>
                        <a:pt x="87" y="46"/>
                      </a:lnTo>
                      <a:lnTo>
                        <a:pt x="81" y="48"/>
                      </a:lnTo>
                      <a:lnTo>
                        <a:pt x="79" y="56"/>
                      </a:lnTo>
                      <a:lnTo>
                        <a:pt x="73" y="62"/>
                      </a:lnTo>
                      <a:lnTo>
                        <a:pt x="69" y="64"/>
                      </a:lnTo>
                      <a:lnTo>
                        <a:pt x="66" y="68"/>
                      </a:lnTo>
                      <a:lnTo>
                        <a:pt x="52" y="68"/>
                      </a:lnTo>
                      <a:lnTo>
                        <a:pt x="50" y="64"/>
                      </a:lnTo>
                      <a:lnTo>
                        <a:pt x="54" y="58"/>
                      </a:lnTo>
                      <a:lnTo>
                        <a:pt x="50" y="50"/>
                      </a:lnTo>
                      <a:lnTo>
                        <a:pt x="46" y="42"/>
                      </a:lnTo>
                      <a:lnTo>
                        <a:pt x="46" y="93"/>
                      </a:lnTo>
                      <a:lnTo>
                        <a:pt x="44" y="93"/>
                      </a:lnTo>
                      <a:lnTo>
                        <a:pt x="38" y="97"/>
                      </a:lnTo>
                      <a:lnTo>
                        <a:pt x="31" y="99"/>
                      </a:lnTo>
                      <a:lnTo>
                        <a:pt x="27" y="99"/>
                      </a:lnTo>
                      <a:lnTo>
                        <a:pt x="17" y="97"/>
                      </a:lnTo>
                      <a:lnTo>
                        <a:pt x="11" y="95"/>
                      </a:lnTo>
                      <a:lnTo>
                        <a:pt x="9" y="93"/>
                      </a:lnTo>
                      <a:lnTo>
                        <a:pt x="5" y="93"/>
                      </a:lnTo>
                      <a:lnTo>
                        <a:pt x="0" y="95"/>
                      </a:lnTo>
                      <a:lnTo>
                        <a:pt x="5" y="106"/>
                      </a:lnTo>
                      <a:lnTo>
                        <a:pt x="7" y="114"/>
                      </a:lnTo>
                      <a:lnTo>
                        <a:pt x="11" y="122"/>
                      </a:lnTo>
                      <a:lnTo>
                        <a:pt x="17" y="130"/>
                      </a:lnTo>
                      <a:lnTo>
                        <a:pt x="21" y="143"/>
                      </a:lnTo>
                      <a:lnTo>
                        <a:pt x="23" y="149"/>
                      </a:lnTo>
                      <a:lnTo>
                        <a:pt x="19" y="155"/>
                      </a:lnTo>
                      <a:lnTo>
                        <a:pt x="17" y="153"/>
                      </a:lnTo>
                      <a:lnTo>
                        <a:pt x="17" y="157"/>
                      </a:lnTo>
                      <a:lnTo>
                        <a:pt x="23" y="167"/>
                      </a:lnTo>
                      <a:lnTo>
                        <a:pt x="21" y="170"/>
                      </a:lnTo>
                      <a:lnTo>
                        <a:pt x="23" y="174"/>
                      </a:lnTo>
                      <a:lnTo>
                        <a:pt x="25" y="174"/>
                      </a:lnTo>
                      <a:lnTo>
                        <a:pt x="27" y="176"/>
                      </a:lnTo>
                      <a:lnTo>
                        <a:pt x="33" y="178"/>
                      </a:lnTo>
                      <a:lnTo>
                        <a:pt x="36" y="182"/>
                      </a:lnTo>
                      <a:lnTo>
                        <a:pt x="42" y="184"/>
                      </a:lnTo>
                      <a:lnTo>
                        <a:pt x="54" y="178"/>
                      </a:lnTo>
                      <a:lnTo>
                        <a:pt x="62" y="178"/>
                      </a:lnTo>
                      <a:lnTo>
                        <a:pt x="66" y="174"/>
                      </a:lnTo>
                      <a:lnTo>
                        <a:pt x="75" y="172"/>
                      </a:lnTo>
                      <a:lnTo>
                        <a:pt x="81" y="174"/>
                      </a:lnTo>
                      <a:lnTo>
                        <a:pt x="85" y="172"/>
                      </a:lnTo>
                      <a:lnTo>
                        <a:pt x="91" y="174"/>
                      </a:lnTo>
                      <a:lnTo>
                        <a:pt x="97" y="174"/>
                      </a:lnTo>
                      <a:lnTo>
                        <a:pt x="102" y="172"/>
                      </a:lnTo>
                      <a:lnTo>
                        <a:pt x="108" y="172"/>
                      </a:lnTo>
                      <a:lnTo>
                        <a:pt x="110" y="167"/>
                      </a:lnTo>
                      <a:lnTo>
                        <a:pt x="114" y="167"/>
                      </a:lnTo>
                      <a:lnTo>
                        <a:pt x="118" y="170"/>
                      </a:lnTo>
                      <a:lnTo>
                        <a:pt x="137" y="157"/>
                      </a:lnTo>
                      <a:lnTo>
                        <a:pt x="145" y="151"/>
                      </a:lnTo>
                      <a:lnTo>
                        <a:pt x="155" y="139"/>
                      </a:lnTo>
                      <a:lnTo>
                        <a:pt x="161" y="137"/>
                      </a:lnTo>
                      <a:lnTo>
                        <a:pt x="168" y="128"/>
                      </a:lnTo>
                      <a:lnTo>
                        <a:pt x="176" y="114"/>
                      </a:lnTo>
                      <a:lnTo>
                        <a:pt x="180" y="108"/>
                      </a:lnTo>
                      <a:lnTo>
                        <a:pt x="186" y="99"/>
                      </a:lnTo>
                      <a:lnTo>
                        <a:pt x="190" y="97"/>
                      </a:lnTo>
                      <a:lnTo>
                        <a:pt x="196" y="93"/>
                      </a:lnTo>
                      <a:lnTo>
                        <a:pt x="198" y="81"/>
                      </a:lnTo>
                      <a:lnTo>
                        <a:pt x="203" y="68"/>
                      </a:lnTo>
                      <a:lnTo>
                        <a:pt x="196" y="71"/>
                      </a:lnTo>
                      <a:lnTo>
                        <a:pt x="194" y="71"/>
                      </a:lnTo>
                      <a:close/>
                      <a:moveTo>
                        <a:pt x="155" y="110"/>
                      </a:moveTo>
                      <a:lnTo>
                        <a:pt x="153" y="118"/>
                      </a:lnTo>
                      <a:lnTo>
                        <a:pt x="145" y="118"/>
                      </a:lnTo>
                      <a:lnTo>
                        <a:pt x="141" y="124"/>
                      </a:lnTo>
                      <a:lnTo>
                        <a:pt x="135" y="122"/>
                      </a:lnTo>
                      <a:lnTo>
                        <a:pt x="130" y="116"/>
                      </a:lnTo>
                      <a:lnTo>
                        <a:pt x="128" y="108"/>
                      </a:lnTo>
                      <a:lnTo>
                        <a:pt x="137" y="99"/>
                      </a:lnTo>
                      <a:lnTo>
                        <a:pt x="143" y="99"/>
                      </a:lnTo>
                      <a:lnTo>
                        <a:pt x="145" y="95"/>
                      </a:lnTo>
                      <a:lnTo>
                        <a:pt x="149" y="95"/>
                      </a:lnTo>
                      <a:lnTo>
                        <a:pt x="157" y="104"/>
                      </a:lnTo>
                      <a:lnTo>
                        <a:pt x="159" y="106"/>
                      </a:lnTo>
                      <a:lnTo>
                        <a:pt x="155" y="1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10" name="Freeform 499"/>
                <p:cNvSpPr>
                  <a:spLocks noChangeAspect="1"/>
                </p:cNvSpPr>
                <p:nvPr/>
              </p:nvSpPr>
              <p:spPr bwMode="gray">
                <a:xfrm>
                  <a:off x="1921" y="1303"/>
                  <a:ext cx="137" cy="136"/>
                </a:xfrm>
                <a:custGeom>
                  <a:avLst/>
                  <a:gdLst>
                    <a:gd name="T0" fmla="*/ 55 w 148"/>
                    <a:gd name="T1" fmla="*/ 106 h 120"/>
                    <a:gd name="T2" fmla="*/ 74 w 148"/>
                    <a:gd name="T3" fmla="*/ 91 h 120"/>
                    <a:gd name="T4" fmla="*/ 80 w 148"/>
                    <a:gd name="T5" fmla="*/ 91 h 120"/>
                    <a:gd name="T6" fmla="*/ 82 w 148"/>
                    <a:gd name="T7" fmla="*/ 89 h 120"/>
                    <a:gd name="T8" fmla="*/ 88 w 148"/>
                    <a:gd name="T9" fmla="*/ 89 h 120"/>
                    <a:gd name="T10" fmla="*/ 97 w 148"/>
                    <a:gd name="T11" fmla="*/ 87 h 120"/>
                    <a:gd name="T12" fmla="*/ 105 w 148"/>
                    <a:gd name="T13" fmla="*/ 79 h 120"/>
                    <a:gd name="T14" fmla="*/ 117 w 148"/>
                    <a:gd name="T15" fmla="*/ 75 h 120"/>
                    <a:gd name="T16" fmla="*/ 119 w 148"/>
                    <a:gd name="T17" fmla="*/ 73 h 120"/>
                    <a:gd name="T18" fmla="*/ 115 w 148"/>
                    <a:gd name="T19" fmla="*/ 68 h 120"/>
                    <a:gd name="T20" fmla="*/ 119 w 148"/>
                    <a:gd name="T21" fmla="*/ 64 h 120"/>
                    <a:gd name="T22" fmla="*/ 125 w 148"/>
                    <a:gd name="T23" fmla="*/ 62 h 120"/>
                    <a:gd name="T24" fmla="*/ 127 w 148"/>
                    <a:gd name="T25" fmla="*/ 60 h 120"/>
                    <a:gd name="T26" fmla="*/ 144 w 148"/>
                    <a:gd name="T27" fmla="*/ 58 h 120"/>
                    <a:gd name="T28" fmla="*/ 148 w 148"/>
                    <a:gd name="T29" fmla="*/ 52 h 120"/>
                    <a:gd name="T30" fmla="*/ 148 w 148"/>
                    <a:gd name="T31" fmla="*/ 50 h 120"/>
                    <a:gd name="T32" fmla="*/ 146 w 148"/>
                    <a:gd name="T33" fmla="*/ 50 h 120"/>
                    <a:gd name="T34" fmla="*/ 142 w 148"/>
                    <a:gd name="T35" fmla="*/ 44 h 120"/>
                    <a:gd name="T36" fmla="*/ 144 w 148"/>
                    <a:gd name="T37" fmla="*/ 37 h 120"/>
                    <a:gd name="T38" fmla="*/ 142 w 148"/>
                    <a:gd name="T39" fmla="*/ 35 h 120"/>
                    <a:gd name="T40" fmla="*/ 144 w 148"/>
                    <a:gd name="T41" fmla="*/ 25 h 120"/>
                    <a:gd name="T42" fmla="*/ 144 w 148"/>
                    <a:gd name="T43" fmla="*/ 19 h 120"/>
                    <a:gd name="T44" fmla="*/ 140 w 148"/>
                    <a:gd name="T45" fmla="*/ 13 h 120"/>
                    <a:gd name="T46" fmla="*/ 130 w 148"/>
                    <a:gd name="T47" fmla="*/ 13 h 120"/>
                    <a:gd name="T48" fmla="*/ 127 w 148"/>
                    <a:gd name="T49" fmla="*/ 11 h 120"/>
                    <a:gd name="T50" fmla="*/ 125 w 148"/>
                    <a:gd name="T51" fmla="*/ 11 h 120"/>
                    <a:gd name="T52" fmla="*/ 109 w 148"/>
                    <a:gd name="T53" fmla="*/ 11 h 120"/>
                    <a:gd name="T54" fmla="*/ 103 w 148"/>
                    <a:gd name="T55" fmla="*/ 4 h 120"/>
                    <a:gd name="T56" fmla="*/ 105 w 148"/>
                    <a:gd name="T57" fmla="*/ 2 h 120"/>
                    <a:gd name="T58" fmla="*/ 103 w 148"/>
                    <a:gd name="T59" fmla="*/ 0 h 120"/>
                    <a:gd name="T60" fmla="*/ 99 w 148"/>
                    <a:gd name="T61" fmla="*/ 2 h 120"/>
                    <a:gd name="T62" fmla="*/ 94 w 148"/>
                    <a:gd name="T63" fmla="*/ 2 h 120"/>
                    <a:gd name="T64" fmla="*/ 90 w 148"/>
                    <a:gd name="T65" fmla="*/ 11 h 120"/>
                    <a:gd name="T66" fmla="*/ 82 w 148"/>
                    <a:gd name="T67" fmla="*/ 27 h 120"/>
                    <a:gd name="T68" fmla="*/ 78 w 148"/>
                    <a:gd name="T69" fmla="*/ 31 h 120"/>
                    <a:gd name="T70" fmla="*/ 64 w 148"/>
                    <a:gd name="T71" fmla="*/ 37 h 120"/>
                    <a:gd name="T72" fmla="*/ 61 w 148"/>
                    <a:gd name="T73" fmla="*/ 37 h 120"/>
                    <a:gd name="T74" fmla="*/ 57 w 148"/>
                    <a:gd name="T75" fmla="*/ 42 h 120"/>
                    <a:gd name="T76" fmla="*/ 51 w 148"/>
                    <a:gd name="T77" fmla="*/ 48 h 120"/>
                    <a:gd name="T78" fmla="*/ 49 w 148"/>
                    <a:gd name="T79" fmla="*/ 54 h 120"/>
                    <a:gd name="T80" fmla="*/ 43 w 148"/>
                    <a:gd name="T81" fmla="*/ 62 h 120"/>
                    <a:gd name="T82" fmla="*/ 45 w 148"/>
                    <a:gd name="T83" fmla="*/ 70 h 120"/>
                    <a:gd name="T84" fmla="*/ 47 w 148"/>
                    <a:gd name="T85" fmla="*/ 77 h 120"/>
                    <a:gd name="T86" fmla="*/ 45 w 148"/>
                    <a:gd name="T87" fmla="*/ 83 h 120"/>
                    <a:gd name="T88" fmla="*/ 37 w 148"/>
                    <a:gd name="T89" fmla="*/ 93 h 120"/>
                    <a:gd name="T90" fmla="*/ 31 w 148"/>
                    <a:gd name="T91" fmla="*/ 99 h 120"/>
                    <a:gd name="T92" fmla="*/ 24 w 148"/>
                    <a:gd name="T93" fmla="*/ 103 h 120"/>
                    <a:gd name="T94" fmla="*/ 20 w 148"/>
                    <a:gd name="T95" fmla="*/ 110 h 120"/>
                    <a:gd name="T96" fmla="*/ 4 w 148"/>
                    <a:gd name="T97" fmla="*/ 116 h 120"/>
                    <a:gd name="T98" fmla="*/ 0 w 148"/>
                    <a:gd name="T99" fmla="*/ 120 h 120"/>
                    <a:gd name="T100" fmla="*/ 55 w 148"/>
                    <a:gd name="T101" fmla="*/ 120 h 120"/>
                    <a:gd name="T102" fmla="*/ 55 w 148"/>
                    <a:gd name="T103" fmla="*/ 106 h 12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8"/>
                    <a:gd name="T157" fmla="*/ 0 h 120"/>
                    <a:gd name="T158" fmla="*/ 148 w 148"/>
                    <a:gd name="T159" fmla="*/ 120 h 12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8" h="120">
                      <a:moveTo>
                        <a:pt x="55" y="106"/>
                      </a:moveTo>
                      <a:lnTo>
                        <a:pt x="74" y="91"/>
                      </a:lnTo>
                      <a:lnTo>
                        <a:pt x="80" y="91"/>
                      </a:lnTo>
                      <a:lnTo>
                        <a:pt x="82" y="89"/>
                      </a:lnTo>
                      <a:lnTo>
                        <a:pt x="88" y="89"/>
                      </a:lnTo>
                      <a:lnTo>
                        <a:pt x="97" y="87"/>
                      </a:lnTo>
                      <a:lnTo>
                        <a:pt x="105" y="79"/>
                      </a:lnTo>
                      <a:lnTo>
                        <a:pt x="117" y="75"/>
                      </a:lnTo>
                      <a:lnTo>
                        <a:pt x="119" y="73"/>
                      </a:lnTo>
                      <a:lnTo>
                        <a:pt x="115" y="68"/>
                      </a:lnTo>
                      <a:lnTo>
                        <a:pt x="119" y="64"/>
                      </a:lnTo>
                      <a:lnTo>
                        <a:pt x="125" y="62"/>
                      </a:lnTo>
                      <a:lnTo>
                        <a:pt x="127" y="60"/>
                      </a:lnTo>
                      <a:lnTo>
                        <a:pt x="144" y="58"/>
                      </a:lnTo>
                      <a:lnTo>
                        <a:pt x="148" y="52"/>
                      </a:lnTo>
                      <a:lnTo>
                        <a:pt x="148" y="50"/>
                      </a:lnTo>
                      <a:lnTo>
                        <a:pt x="146" y="50"/>
                      </a:lnTo>
                      <a:lnTo>
                        <a:pt x="142" y="44"/>
                      </a:lnTo>
                      <a:lnTo>
                        <a:pt x="144" y="37"/>
                      </a:lnTo>
                      <a:lnTo>
                        <a:pt x="142" y="35"/>
                      </a:lnTo>
                      <a:lnTo>
                        <a:pt x="144" y="25"/>
                      </a:lnTo>
                      <a:lnTo>
                        <a:pt x="144" y="19"/>
                      </a:lnTo>
                      <a:lnTo>
                        <a:pt x="140" y="13"/>
                      </a:lnTo>
                      <a:lnTo>
                        <a:pt x="130" y="13"/>
                      </a:lnTo>
                      <a:lnTo>
                        <a:pt x="127" y="11"/>
                      </a:lnTo>
                      <a:lnTo>
                        <a:pt x="125" y="11"/>
                      </a:lnTo>
                      <a:lnTo>
                        <a:pt x="109" y="11"/>
                      </a:lnTo>
                      <a:lnTo>
                        <a:pt x="103" y="4"/>
                      </a:lnTo>
                      <a:lnTo>
                        <a:pt x="105" y="2"/>
                      </a:lnTo>
                      <a:lnTo>
                        <a:pt x="103" y="0"/>
                      </a:lnTo>
                      <a:lnTo>
                        <a:pt x="99" y="2"/>
                      </a:lnTo>
                      <a:lnTo>
                        <a:pt x="94" y="2"/>
                      </a:lnTo>
                      <a:lnTo>
                        <a:pt x="90" y="11"/>
                      </a:lnTo>
                      <a:lnTo>
                        <a:pt x="82" y="27"/>
                      </a:lnTo>
                      <a:lnTo>
                        <a:pt x="78" y="31"/>
                      </a:lnTo>
                      <a:lnTo>
                        <a:pt x="64" y="37"/>
                      </a:lnTo>
                      <a:lnTo>
                        <a:pt x="61" y="37"/>
                      </a:lnTo>
                      <a:lnTo>
                        <a:pt x="57" y="42"/>
                      </a:lnTo>
                      <a:lnTo>
                        <a:pt x="51" y="48"/>
                      </a:lnTo>
                      <a:lnTo>
                        <a:pt x="49" y="54"/>
                      </a:lnTo>
                      <a:lnTo>
                        <a:pt x="43" y="62"/>
                      </a:lnTo>
                      <a:lnTo>
                        <a:pt x="45" y="70"/>
                      </a:lnTo>
                      <a:lnTo>
                        <a:pt x="47" y="77"/>
                      </a:lnTo>
                      <a:lnTo>
                        <a:pt x="45" y="83"/>
                      </a:lnTo>
                      <a:lnTo>
                        <a:pt x="37" y="93"/>
                      </a:lnTo>
                      <a:lnTo>
                        <a:pt x="31" y="99"/>
                      </a:lnTo>
                      <a:lnTo>
                        <a:pt x="24" y="103"/>
                      </a:lnTo>
                      <a:lnTo>
                        <a:pt x="20" y="110"/>
                      </a:lnTo>
                      <a:lnTo>
                        <a:pt x="4" y="116"/>
                      </a:lnTo>
                      <a:lnTo>
                        <a:pt x="0" y="120"/>
                      </a:lnTo>
                      <a:lnTo>
                        <a:pt x="55" y="120"/>
                      </a:lnTo>
                      <a:lnTo>
                        <a:pt x="55" y="10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11" name="Freeform 500"/>
                <p:cNvSpPr>
                  <a:spLocks noChangeAspect="1"/>
                </p:cNvSpPr>
                <p:nvPr/>
              </p:nvSpPr>
              <p:spPr bwMode="gray">
                <a:xfrm>
                  <a:off x="1926" y="1480"/>
                  <a:ext cx="193" cy="234"/>
                </a:xfrm>
                <a:custGeom>
                  <a:avLst/>
                  <a:gdLst>
                    <a:gd name="T0" fmla="*/ 84 w 206"/>
                    <a:gd name="T1" fmla="*/ 186 h 208"/>
                    <a:gd name="T2" fmla="*/ 97 w 206"/>
                    <a:gd name="T3" fmla="*/ 173 h 208"/>
                    <a:gd name="T4" fmla="*/ 103 w 206"/>
                    <a:gd name="T5" fmla="*/ 163 h 208"/>
                    <a:gd name="T6" fmla="*/ 113 w 206"/>
                    <a:gd name="T7" fmla="*/ 163 h 208"/>
                    <a:gd name="T8" fmla="*/ 124 w 206"/>
                    <a:gd name="T9" fmla="*/ 153 h 208"/>
                    <a:gd name="T10" fmla="*/ 130 w 206"/>
                    <a:gd name="T11" fmla="*/ 149 h 208"/>
                    <a:gd name="T12" fmla="*/ 142 w 206"/>
                    <a:gd name="T13" fmla="*/ 140 h 208"/>
                    <a:gd name="T14" fmla="*/ 154 w 206"/>
                    <a:gd name="T15" fmla="*/ 142 h 208"/>
                    <a:gd name="T16" fmla="*/ 175 w 206"/>
                    <a:gd name="T17" fmla="*/ 138 h 208"/>
                    <a:gd name="T18" fmla="*/ 204 w 206"/>
                    <a:gd name="T19" fmla="*/ 124 h 208"/>
                    <a:gd name="T20" fmla="*/ 194 w 206"/>
                    <a:gd name="T21" fmla="*/ 87 h 208"/>
                    <a:gd name="T22" fmla="*/ 192 w 206"/>
                    <a:gd name="T23" fmla="*/ 74 h 208"/>
                    <a:gd name="T24" fmla="*/ 175 w 206"/>
                    <a:gd name="T25" fmla="*/ 66 h 208"/>
                    <a:gd name="T26" fmla="*/ 169 w 206"/>
                    <a:gd name="T27" fmla="*/ 60 h 208"/>
                    <a:gd name="T28" fmla="*/ 93 w 206"/>
                    <a:gd name="T29" fmla="*/ 0 h 208"/>
                    <a:gd name="T30" fmla="*/ 84 w 206"/>
                    <a:gd name="T31" fmla="*/ 122 h 208"/>
                    <a:gd name="T32" fmla="*/ 82 w 206"/>
                    <a:gd name="T33" fmla="*/ 136 h 208"/>
                    <a:gd name="T34" fmla="*/ 37 w 206"/>
                    <a:gd name="T35" fmla="*/ 134 h 208"/>
                    <a:gd name="T36" fmla="*/ 20 w 206"/>
                    <a:gd name="T37" fmla="*/ 136 h 208"/>
                    <a:gd name="T38" fmla="*/ 12 w 206"/>
                    <a:gd name="T39" fmla="*/ 138 h 208"/>
                    <a:gd name="T40" fmla="*/ 6 w 206"/>
                    <a:gd name="T41" fmla="*/ 142 h 208"/>
                    <a:gd name="T42" fmla="*/ 0 w 206"/>
                    <a:gd name="T43" fmla="*/ 147 h 208"/>
                    <a:gd name="T44" fmla="*/ 2 w 206"/>
                    <a:gd name="T45" fmla="*/ 163 h 208"/>
                    <a:gd name="T46" fmla="*/ 8 w 206"/>
                    <a:gd name="T47" fmla="*/ 169 h 208"/>
                    <a:gd name="T48" fmla="*/ 8 w 206"/>
                    <a:gd name="T49" fmla="*/ 180 h 208"/>
                    <a:gd name="T50" fmla="*/ 20 w 206"/>
                    <a:gd name="T51" fmla="*/ 184 h 208"/>
                    <a:gd name="T52" fmla="*/ 31 w 206"/>
                    <a:gd name="T53" fmla="*/ 182 h 208"/>
                    <a:gd name="T54" fmla="*/ 43 w 206"/>
                    <a:gd name="T55" fmla="*/ 180 h 208"/>
                    <a:gd name="T56" fmla="*/ 47 w 206"/>
                    <a:gd name="T57" fmla="*/ 192 h 208"/>
                    <a:gd name="T58" fmla="*/ 45 w 206"/>
                    <a:gd name="T59" fmla="*/ 198 h 208"/>
                    <a:gd name="T60" fmla="*/ 47 w 206"/>
                    <a:gd name="T61" fmla="*/ 204 h 208"/>
                    <a:gd name="T62" fmla="*/ 55 w 206"/>
                    <a:gd name="T63" fmla="*/ 206 h 208"/>
                    <a:gd name="T64" fmla="*/ 66 w 206"/>
                    <a:gd name="T65" fmla="*/ 208 h 208"/>
                    <a:gd name="T66" fmla="*/ 72 w 206"/>
                    <a:gd name="T67" fmla="*/ 204 h 208"/>
                    <a:gd name="T68" fmla="*/ 78 w 206"/>
                    <a:gd name="T69" fmla="*/ 206 h 208"/>
                    <a:gd name="T70" fmla="*/ 84 w 206"/>
                    <a:gd name="T71" fmla="*/ 198 h 20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06"/>
                    <a:gd name="T109" fmla="*/ 0 h 208"/>
                    <a:gd name="T110" fmla="*/ 206 w 206"/>
                    <a:gd name="T111" fmla="*/ 208 h 20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06" h="208">
                      <a:moveTo>
                        <a:pt x="86" y="194"/>
                      </a:moveTo>
                      <a:lnTo>
                        <a:pt x="84" y="186"/>
                      </a:lnTo>
                      <a:lnTo>
                        <a:pt x="91" y="182"/>
                      </a:lnTo>
                      <a:lnTo>
                        <a:pt x="97" y="173"/>
                      </a:lnTo>
                      <a:lnTo>
                        <a:pt x="97" y="169"/>
                      </a:lnTo>
                      <a:lnTo>
                        <a:pt x="103" y="163"/>
                      </a:lnTo>
                      <a:lnTo>
                        <a:pt x="109" y="165"/>
                      </a:lnTo>
                      <a:lnTo>
                        <a:pt x="113" y="163"/>
                      </a:lnTo>
                      <a:lnTo>
                        <a:pt x="117" y="157"/>
                      </a:lnTo>
                      <a:lnTo>
                        <a:pt x="124" y="153"/>
                      </a:lnTo>
                      <a:lnTo>
                        <a:pt x="128" y="153"/>
                      </a:lnTo>
                      <a:lnTo>
                        <a:pt x="130" y="149"/>
                      </a:lnTo>
                      <a:lnTo>
                        <a:pt x="134" y="147"/>
                      </a:lnTo>
                      <a:lnTo>
                        <a:pt x="142" y="140"/>
                      </a:lnTo>
                      <a:lnTo>
                        <a:pt x="148" y="142"/>
                      </a:lnTo>
                      <a:lnTo>
                        <a:pt x="154" y="142"/>
                      </a:lnTo>
                      <a:lnTo>
                        <a:pt x="167" y="142"/>
                      </a:lnTo>
                      <a:lnTo>
                        <a:pt x="175" y="138"/>
                      </a:lnTo>
                      <a:lnTo>
                        <a:pt x="194" y="136"/>
                      </a:lnTo>
                      <a:lnTo>
                        <a:pt x="204" y="124"/>
                      </a:lnTo>
                      <a:lnTo>
                        <a:pt x="206" y="83"/>
                      </a:lnTo>
                      <a:lnTo>
                        <a:pt x="194" y="87"/>
                      </a:lnTo>
                      <a:lnTo>
                        <a:pt x="192" y="85"/>
                      </a:lnTo>
                      <a:lnTo>
                        <a:pt x="192" y="74"/>
                      </a:lnTo>
                      <a:lnTo>
                        <a:pt x="181" y="68"/>
                      </a:lnTo>
                      <a:lnTo>
                        <a:pt x="175" y="66"/>
                      </a:lnTo>
                      <a:lnTo>
                        <a:pt x="173" y="64"/>
                      </a:lnTo>
                      <a:lnTo>
                        <a:pt x="169" y="60"/>
                      </a:lnTo>
                      <a:lnTo>
                        <a:pt x="167" y="54"/>
                      </a:lnTo>
                      <a:lnTo>
                        <a:pt x="93" y="0"/>
                      </a:lnTo>
                      <a:lnTo>
                        <a:pt x="74" y="0"/>
                      </a:lnTo>
                      <a:lnTo>
                        <a:pt x="84" y="122"/>
                      </a:lnTo>
                      <a:lnTo>
                        <a:pt x="86" y="124"/>
                      </a:lnTo>
                      <a:lnTo>
                        <a:pt x="82" y="136"/>
                      </a:lnTo>
                      <a:lnTo>
                        <a:pt x="37" y="136"/>
                      </a:lnTo>
                      <a:lnTo>
                        <a:pt x="37" y="134"/>
                      </a:lnTo>
                      <a:lnTo>
                        <a:pt x="33" y="136"/>
                      </a:lnTo>
                      <a:lnTo>
                        <a:pt x="20" y="136"/>
                      </a:lnTo>
                      <a:lnTo>
                        <a:pt x="16" y="142"/>
                      </a:lnTo>
                      <a:lnTo>
                        <a:pt x="12" y="138"/>
                      </a:lnTo>
                      <a:lnTo>
                        <a:pt x="8" y="138"/>
                      </a:lnTo>
                      <a:lnTo>
                        <a:pt x="6" y="142"/>
                      </a:lnTo>
                      <a:lnTo>
                        <a:pt x="4" y="144"/>
                      </a:lnTo>
                      <a:lnTo>
                        <a:pt x="0" y="147"/>
                      </a:lnTo>
                      <a:lnTo>
                        <a:pt x="2" y="155"/>
                      </a:lnTo>
                      <a:lnTo>
                        <a:pt x="2" y="163"/>
                      </a:lnTo>
                      <a:lnTo>
                        <a:pt x="6" y="163"/>
                      </a:lnTo>
                      <a:lnTo>
                        <a:pt x="8" y="169"/>
                      </a:lnTo>
                      <a:lnTo>
                        <a:pt x="6" y="177"/>
                      </a:lnTo>
                      <a:lnTo>
                        <a:pt x="8" y="180"/>
                      </a:lnTo>
                      <a:lnTo>
                        <a:pt x="14" y="180"/>
                      </a:lnTo>
                      <a:lnTo>
                        <a:pt x="20" y="184"/>
                      </a:lnTo>
                      <a:lnTo>
                        <a:pt x="25" y="180"/>
                      </a:lnTo>
                      <a:lnTo>
                        <a:pt x="31" y="182"/>
                      </a:lnTo>
                      <a:lnTo>
                        <a:pt x="35" y="175"/>
                      </a:lnTo>
                      <a:lnTo>
                        <a:pt x="43" y="180"/>
                      </a:lnTo>
                      <a:lnTo>
                        <a:pt x="43" y="188"/>
                      </a:lnTo>
                      <a:lnTo>
                        <a:pt x="47" y="192"/>
                      </a:lnTo>
                      <a:lnTo>
                        <a:pt x="45" y="194"/>
                      </a:lnTo>
                      <a:lnTo>
                        <a:pt x="45" y="198"/>
                      </a:lnTo>
                      <a:lnTo>
                        <a:pt x="47" y="196"/>
                      </a:lnTo>
                      <a:lnTo>
                        <a:pt x="47" y="204"/>
                      </a:lnTo>
                      <a:lnTo>
                        <a:pt x="53" y="208"/>
                      </a:lnTo>
                      <a:lnTo>
                        <a:pt x="55" y="206"/>
                      </a:lnTo>
                      <a:lnTo>
                        <a:pt x="60" y="208"/>
                      </a:lnTo>
                      <a:lnTo>
                        <a:pt x="66" y="208"/>
                      </a:lnTo>
                      <a:lnTo>
                        <a:pt x="68" y="204"/>
                      </a:lnTo>
                      <a:lnTo>
                        <a:pt x="72" y="204"/>
                      </a:lnTo>
                      <a:lnTo>
                        <a:pt x="72" y="206"/>
                      </a:lnTo>
                      <a:lnTo>
                        <a:pt x="78" y="206"/>
                      </a:lnTo>
                      <a:lnTo>
                        <a:pt x="84" y="204"/>
                      </a:lnTo>
                      <a:lnTo>
                        <a:pt x="84" y="198"/>
                      </a:lnTo>
                      <a:lnTo>
                        <a:pt x="86" y="19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12" name="Freeform 501"/>
                <p:cNvSpPr>
                  <a:spLocks noChangeAspect="1"/>
                </p:cNvSpPr>
                <p:nvPr/>
              </p:nvSpPr>
              <p:spPr bwMode="gray">
                <a:xfrm>
                  <a:off x="2404" y="1921"/>
                  <a:ext cx="21" cy="33"/>
                </a:xfrm>
                <a:custGeom>
                  <a:avLst/>
                  <a:gdLst>
                    <a:gd name="T0" fmla="*/ 11 w 23"/>
                    <a:gd name="T1" fmla="*/ 0 h 31"/>
                    <a:gd name="T2" fmla="*/ 9 w 23"/>
                    <a:gd name="T3" fmla="*/ 6 h 31"/>
                    <a:gd name="T4" fmla="*/ 5 w 23"/>
                    <a:gd name="T5" fmla="*/ 6 h 31"/>
                    <a:gd name="T6" fmla="*/ 5 w 23"/>
                    <a:gd name="T7" fmla="*/ 4 h 31"/>
                    <a:gd name="T8" fmla="*/ 2 w 23"/>
                    <a:gd name="T9" fmla="*/ 4 h 31"/>
                    <a:gd name="T10" fmla="*/ 0 w 23"/>
                    <a:gd name="T11" fmla="*/ 4 h 31"/>
                    <a:gd name="T12" fmla="*/ 2 w 23"/>
                    <a:gd name="T13" fmla="*/ 8 h 31"/>
                    <a:gd name="T14" fmla="*/ 2 w 23"/>
                    <a:gd name="T15" fmla="*/ 12 h 31"/>
                    <a:gd name="T16" fmla="*/ 2 w 23"/>
                    <a:gd name="T17" fmla="*/ 19 h 31"/>
                    <a:gd name="T18" fmla="*/ 5 w 23"/>
                    <a:gd name="T19" fmla="*/ 31 h 31"/>
                    <a:gd name="T20" fmla="*/ 9 w 23"/>
                    <a:gd name="T21" fmla="*/ 29 h 31"/>
                    <a:gd name="T22" fmla="*/ 17 w 23"/>
                    <a:gd name="T23" fmla="*/ 21 h 31"/>
                    <a:gd name="T24" fmla="*/ 19 w 23"/>
                    <a:gd name="T25" fmla="*/ 16 h 31"/>
                    <a:gd name="T26" fmla="*/ 21 w 23"/>
                    <a:gd name="T27" fmla="*/ 12 h 31"/>
                    <a:gd name="T28" fmla="*/ 23 w 23"/>
                    <a:gd name="T29" fmla="*/ 10 h 31"/>
                    <a:gd name="T30" fmla="*/ 17 w 23"/>
                    <a:gd name="T31" fmla="*/ 6 h 31"/>
                    <a:gd name="T32" fmla="*/ 19 w 23"/>
                    <a:gd name="T33" fmla="*/ 2 h 31"/>
                    <a:gd name="T34" fmla="*/ 13 w 23"/>
                    <a:gd name="T35" fmla="*/ 2 h 31"/>
                    <a:gd name="T36" fmla="*/ 11 w 23"/>
                    <a:gd name="T37" fmla="*/ 0 h 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31"/>
                    <a:gd name="T59" fmla="*/ 23 w 23"/>
                    <a:gd name="T60" fmla="*/ 31 h 3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31">
                      <a:moveTo>
                        <a:pt x="11" y="0"/>
                      </a:moveTo>
                      <a:lnTo>
                        <a:pt x="9" y="6"/>
                      </a:lnTo>
                      <a:lnTo>
                        <a:pt x="5" y="6"/>
                      </a:lnTo>
                      <a:lnTo>
                        <a:pt x="5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2" y="19"/>
                      </a:lnTo>
                      <a:lnTo>
                        <a:pt x="5" y="31"/>
                      </a:lnTo>
                      <a:lnTo>
                        <a:pt x="9" y="29"/>
                      </a:lnTo>
                      <a:lnTo>
                        <a:pt x="17" y="21"/>
                      </a:lnTo>
                      <a:lnTo>
                        <a:pt x="19" y="16"/>
                      </a:lnTo>
                      <a:lnTo>
                        <a:pt x="21" y="12"/>
                      </a:lnTo>
                      <a:lnTo>
                        <a:pt x="23" y="10"/>
                      </a:lnTo>
                      <a:lnTo>
                        <a:pt x="17" y="6"/>
                      </a:lnTo>
                      <a:lnTo>
                        <a:pt x="19" y="2"/>
                      </a:lnTo>
                      <a:lnTo>
                        <a:pt x="13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13" name="Freeform 502"/>
                <p:cNvSpPr>
                  <a:spLocks noChangeAspect="1"/>
                </p:cNvSpPr>
                <p:nvPr/>
              </p:nvSpPr>
              <p:spPr bwMode="gray">
                <a:xfrm>
                  <a:off x="2444" y="2034"/>
                  <a:ext cx="36" cy="118"/>
                </a:xfrm>
                <a:custGeom>
                  <a:avLst/>
                  <a:gdLst>
                    <a:gd name="T0" fmla="*/ 14 w 41"/>
                    <a:gd name="T1" fmla="*/ 14 h 105"/>
                    <a:gd name="T2" fmla="*/ 10 w 41"/>
                    <a:gd name="T3" fmla="*/ 19 h 105"/>
                    <a:gd name="T4" fmla="*/ 10 w 41"/>
                    <a:gd name="T5" fmla="*/ 29 h 105"/>
                    <a:gd name="T6" fmla="*/ 10 w 41"/>
                    <a:gd name="T7" fmla="*/ 41 h 105"/>
                    <a:gd name="T8" fmla="*/ 4 w 41"/>
                    <a:gd name="T9" fmla="*/ 47 h 105"/>
                    <a:gd name="T10" fmla="*/ 4 w 41"/>
                    <a:gd name="T11" fmla="*/ 54 h 105"/>
                    <a:gd name="T12" fmla="*/ 0 w 41"/>
                    <a:gd name="T13" fmla="*/ 60 h 105"/>
                    <a:gd name="T14" fmla="*/ 2 w 41"/>
                    <a:gd name="T15" fmla="*/ 64 h 105"/>
                    <a:gd name="T16" fmla="*/ 6 w 41"/>
                    <a:gd name="T17" fmla="*/ 64 h 105"/>
                    <a:gd name="T18" fmla="*/ 10 w 41"/>
                    <a:gd name="T19" fmla="*/ 66 h 105"/>
                    <a:gd name="T20" fmla="*/ 12 w 41"/>
                    <a:gd name="T21" fmla="*/ 72 h 105"/>
                    <a:gd name="T22" fmla="*/ 22 w 41"/>
                    <a:gd name="T23" fmla="*/ 70 h 105"/>
                    <a:gd name="T24" fmla="*/ 24 w 41"/>
                    <a:gd name="T25" fmla="*/ 76 h 105"/>
                    <a:gd name="T26" fmla="*/ 24 w 41"/>
                    <a:gd name="T27" fmla="*/ 80 h 105"/>
                    <a:gd name="T28" fmla="*/ 20 w 41"/>
                    <a:gd name="T29" fmla="*/ 91 h 105"/>
                    <a:gd name="T30" fmla="*/ 24 w 41"/>
                    <a:gd name="T31" fmla="*/ 99 h 105"/>
                    <a:gd name="T32" fmla="*/ 29 w 41"/>
                    <a:gd name="T33" fmla="*/ 103 h 105"/>
                    <a:gd name="T34" fmla="*/ 29 w 41"/>
                    <a:gd name="T35" fmla="*/ 105 h 105"/>
                    <a:gd name="T36" fmla="*/ 31 w 41"/>
                    <a:gd name="T37" fmla="*/ 105 h 105"/>
                    <a:gd name="T38" fmla="*/ 31 w 41"/>
                    <a:gd name="T39" fmla="*/ 101 h 105"/>
                    <a:gd name="T40" fmla="*/ 33 w 41"/>
                    <a:gd name="T41" fmla="*/ 95 h 105"/>
                    <a:gd name="T42" fmla="*/ 39 w 41"/>
                    <a:gd name="T43" fmla="*/ 95 h 105"/>
                    <a:gd name="T44" fmla="*/ 41 w 41"/>
                    <a:gd name="T45" fmla="*/ 74 h 105"/>
                    <a:gd name="T46" fmla="*/ 29 w 41"/>
                    <a:gd name="T47" fmla="*/ 60 h 105"/>
                    <a:gd name="T48" fmla="*/ 24 w 41"/>
                    <a:gd name="T49" fmla="*/ 54 h 105"/>
                    <a:gd name="T50" fmla="*/ 22 w 41"/>
                    <a:gd name="T51" fmla="*/ 41 h 105"/>
                    <a:gd name="T52" fmla="*/ 24 w 41"/>
                    <a:gd name="T53" fmla="*/ 35 h 105"/>
                    <a:gd name="T54" fmla="*/ 29 w 41"/>
                    <a:gd name="T55" fmla="*/ 29 h 105"/>
                    <a:gd name="T56" fmla="*/ 29 w 41"/>
                    <a:gd name="T57" fmla="*/ 25 h 105"/>
                    <a:gd name="T58" fmla="*/ 26 w 41"/>
                    <a:gd name="T59" fmla="*/ 21 h 105"/>
                    <a:gd name="T60" fmla="*/ 29 w 41"/>
                    <a:gd name="T61" fmla="*/ 14 h 105"/>
                    <a:gd name="T62" fmla="*/ 24 w 41"/>
                    <a:gd name="T63" fmla="*/ 4 h 105"/>
                    <a:gd name="T64" fmla="*/ 18 w 41"/>
                    <a:gd name="T65" fmla="*/ 0 h 105"/>
                    <a:gd name="T66" fmla="*/ 14 w 41"/>
                    <a:gd name="T67" fmla="*/ 2 h 105"/>
                    <a:gd name="T68" fmla="*/ 8 w 41"/>
                    <a:gd name="T69" fmla="*/ 0 h 105"/>
                    <a:gd name="T70" fmla="*/ 10 w 41"/>
                    <a:gd name="T71" fmla="*/ 4 h 105"/>
                    <a:gd name="T72" fmla="*/ 14 w 41"/>
                    <a:gd name="T73" fmla="*/ 14 h 10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1"/>
                    <a:gd name="T112" fmla="*/ 0 h 105"/>
                    <a:gd name="T113" fmla="*/ 41 w 41"/>
                    <a:gd name="T114" fmla="*/ 105 h 10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1" h="105">
                      <a:moveTo>
                        <a:pt x="14" y="14"/>
                      </a:moveTo>
                      <a:lnTo>
                        <a:pt x="10" y="19"/>
                      </a:lnTo>
                      <a:lnTo>
                        <a:pt x="10" y="29"/>
                      </a:lnTo>
                      <a:lnTo>
                        <a:pt x="10" y="41"/>
                      </a:lnTo>
                      <a:lnTo>
                        <a:pt x="4" y="47"/>
                      </a:lnTo>
                      <a:lnTo>
                        <a:pt x="4" y="54"/>
                      </a:lnTo>
                      <a:lnTo>
                        <a:pt x="0" y="60"/>
                      </a:lnTo>
                      <a:lnTo>
                        <a:pt x="2" y="64"/>
                      </a:lnTo>
                      <a:lnTo>
                        <a:pt x="6" y="64"/>
                      </a:lnTo>
                      <a:lnTo>
                        <a:pt x="10" y="66"/>
                      </a:lnTo>
                      <a:lnTo>
                        <a:pt x="12" y="72"/>
                      </a:lnTo>
                      <a:lnTo>
                        <a:pt x="22" y="70"/>
                      </a:lnTo>
                      <a:lnTo>
                        <a:pt x="24" y="76"/>
                      </a:lnTo>
                      <a:lnTo>
                        <a:pt x="24" y="80"/>
                      </a:lnTo>
                      <a:lnTo>
                        <a:pt x="20" y="91"/>
                      </a:lnTo>
                      <a:lnTo>
                        <a:pt x="24" y="99"/>
                      </a:lnTo>
                      <a:lnTo>
                        <a:pt x="29" y="103"/>
                      </a:lnTo>
                      <a:lnTo>
                        <a:pt x="29" y="105"/>
                      </a:lnTo>
                      <a:lnTo>
                        <a:pt x="31" y="105"/>
                      </a:lnTo>
                      <a:lnTo>
                        <a:pt x="31" y="101"/>
                      </a:lnTo>
                      <a:lnTo>
                        <a:pt x="33" y="95"/>
                      </a:lnTo>
                      <a:lnTo>
                        <a:pt x="39" y="95"/>
                      </a:lnTo>
                      <a:lnTo>
                        <a:pt x="41" y="74"/>
                      </a:lnTo>
                      <a:lnTo>
                        <a:pt x="29" y="60"/>
                      </a:lnTo>
                      <a:lnTo>
                        <a:pt x="24" y="54"/>
                      </a:lnTo>
                      <a:lnTo>
                        <a:pt x="22" y="41"/>
                      </a:lnTo>
                      <a:lnTo>
                        <a:pt x="24" y="35"/>
                      </a:lnTo>
                      <a:lnTo>
                        <a:pt x="29" y="29"/>
                      </a:lnTo>
                      <a:lnTo>
                        <a:pt x="29" y="25"/>
                      </a:lnTo>
                      <a:lnTo>
                        <a:pt x="26" y="21"/>
                      </a:lnTo>
                      <a:lnTo>
                        <a:pt x="29" y="14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8" y="0"/>
                      </a:lnTo>
                      <a:lnTo>
                        <a:pt x="10" y="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14" name="Freeform 503"/>
                <p:cNvSpPr>
                  <a:spLocks noChangeAspect="1"/>
                </p:cNvSpPr>
                <p:nvPr/>
              </p:nvSpPr>
              <p:spPr bwMode="gray">
                <a:xfrm>
                  <a:off x="2410" y="1812"/>
                  <a:ext cx="64" cy="91"/>
                </a:xfrm>
                <a:custGeom>
                  <a:avLst/>
                  <a:gdLst>
                    <a:gd name="T0" fmla="*/ 14 w 68"/>
                    <a:gd name="T1" fmla="*/ 27 h 81"/>
                    <a:gd name="T2" fmla="*/ 20 w 68"/>
                    <a:gd name="T3" fmla="*/ 29 h 81"/>
                    <a:gd name="T4" fmla="*/ 20 w 68"/>
                    <a:gd name="T5" fmla="*/ 31 h 81"/>
                    <a:gd name="T6" fmla="*/ 12 w 68"/>
                    <a:gd name="T7" fmla="*/ 39 h 81"/>
                    <a:gd name="T8" fmla="*/ 4 w 68"/>
                    <a:gd name="T9" fmla="*/ 50 h 81"/>
                    <a:gd name="T10" fmla="*/ 0 w 68"/>
                    <a:gd name="T11" fmla="*/ 62 h 81"/>
                    <a:gd name="T12" fmla="*/ 2 w 68"/>
                    <a:gd name="T13" fmla="*/ 68 h 81"/>
                    <a:gd name="T14" fmla="*/ 0 w 68"/>
                    <a:gd name="T15" fmla="*/ 72 h 81"/>
                    <a:gd name="T16" fmla="*/ 0 w 68"/>
                    <a:gd name="T17" fmla="*/ 78 h 81"/>
                    <a:gd name="T18" fmla="*/ 6 w 68"/>
                    <a:gd name="T19" fmla="*/ 81 h 81"/>
                    <a:gd name="T20" fmla="*/ 8 w 68"/>
                    <a:gd name="T21" fmla="*/ 76 h 81"/>
                    <a:gd name="T22" fmla="*/ 10 w 68"/>
                    <a:gd name="T23" fmla="*/ 76 h 81"/>
                    <a:gd name="T24" fmla="*/ 12 w 68"/>
                    <a:gd name="T25" fmla="*/ 72 h 81"/>
                    <a:gd name="T26" fmla="*/ 53 w 68"/>
                    <a:gd name="T27" fmla="*/ 72 h 81"/>
                    <a:gd name="T28" fmla="*/ 53 w 68"/>
                    <a:gd name="T29" fmla="*/ 60 h 81"/>
                    <a:gd name="T30" fmla="*/ 68 w 68"/>
                    <a:gd name="T31" fmla="*/ 35 h 81"/>
                    <a:gd name="T32" fmla="*/ 66 w 68"/>
                    <a:gd name="T33" fmla="*/ 21 h 81"/>
                    <a:gd name="T34" fmla="*/ 59 w 68"/>
                    <a:gd name="T35" fmla="*/ 17 h 81"/>
                    <a:gd name="T36" fmla="*/ 59 w 68"/>
                    <a:gd name="T37" fmla="*/ 8 h 81"/>
                    <a:gd name="T38" fmla="*/ 55 w 68"/>
                    <a:gd name="T39" fmla="*/ 4 h 81"/>
                    <a:gd name="T40" fmla="*/ 55 w 68"/>
                    <a:gd name="T41" fmla="*/ 0 h 81"/>
                    <a:gd name="T42" fmla="*/ 49 w 68"/>
                    <a:gd name="T43" fmla="*/ 6 h 81"/>
                    <a:gd name="T44" fmla="*/ 43 w 68"/>
                    <a:gd name="T45" fmla="*/ 6 h 81"/>
                    <a:gd name="T46" fmla="*/ 35 w 68"/>
                    <a:gd name="T47" fmla="*/ 8 h 81"/>
                    <a:gd name="T48" fmla="*/ 31 w 68"/>
                    <a:gd name="T49" fmla="*/ 10 h 81"/>
                    <a:gd name="T50" fmla="*/ 26 w 68"/>
                    <a:gd name="T51" fmla="*/ 6 h 81"/>
                    <a:gd name="T52" fmla="*/ 24 w 68"/>
                    <a:gd name="T53" fmla="*/ 8 h 81"/>
                    <a:gd name="T54" fmla="*/ 16 w 68"/>
                    <a:gd name="T55" fmla="*/ 8 h 81"/>
                    <a:gd name="T56" fmla="*/ 12 w 68"/>
                    <a:gd name="T57" fmla="*/ 10 h 81"/>
                    <a:gd name="T58" fmla="*/ 14 w 68"/>
                    <a:gd name="T59" fmla="*/ 17 h 81"/>
                    <a:gd name="T60" fmla="*/ 14 w 68"/>
                    <a:gd name="T61" fmla="*/ 27 h 8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68"/>
                    <a:gd name="T94" fmla="*/ 0 h 81"/>
                    <a:gd name="T95" fmla="*/ 68 w 68"/>
                    <a:gd name="T96" fmla="*/ 81 h 8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68" h="81">
                      <a:moveTo>
                        <a:pt x="14" y="27"/>
                      </a:moveTo>
                      <a:lnTo>
                        <a:pt x="20" y="29"/>
                      </a:lnTo>
                      <a:lnTo>
                        <a:pt x="20" y="31"/>
                      </a:lnTo>
                      <a:lnTo>
                        <a:pt x="12" y="39"/>
                      </a:lnTo>
                      <a:lnTo>
                        <a:pt x="4" y="50"/>
                      </a:lnTo>
                      <a:lnTo>
                        <a:pt x="0" y="62"/>
                      </a:lnTo>
                      <a:lnTo>
                        <a:pt x="2" y="68"/>
                      </a:lnTo>
                      <a:lnTo>
                        <a:pt x="0" y="72"/>
                      </a:lnTo>
                      <a:lnTo>
                        <a:pt x="0" y="78"/>
                      </a:lnTo>
                      <a:lnTo>
                        <a:pt x="6" y="81"/>
                      </a:lnTo>
                      <a:lnTo>
                        <a:pt x="8" y="76"/>
                      </a:lnTo>
                      <a:lnTo>
                        <a:pt x="10" y="76"/>
                      </a:lnTo>
                      <a:lnTo>
                        <a:pt x="12" y="72"/>
                      </a:lnTo>
                      <a:lnTo>
                        <a:pt x="53" y="72"/>
                      </a:lnTo>
                      <a:lnTo>
                        <a:pt x="53" y="60"/>
                      </a:lnTo>
                      <a:lnTo>
                        <a:pt x="68" y="35"/>
                      </a:lnTo>
                      <a:lnTo>
                        <a:pt x="66" y="21"/>
                      </a:lnTo>
                      <a:lnTo>
                        <a:pt x="59" y="17"/>
                      </a:lnTo>
                      <a:lnTo>
                        <a:pt x="59" y="8"/>
                      </a:lnTo>
                      <a:lnTo>
                        <a:pt x="55" y="4"/>
                      </a:lnTo>
                      <a:lnTo>
                        <a:pt x="55" y="0"/>
                      </a:lnTo>
                      <a:lnTo>
                        <a:pt x="49" y="6"/>
                      </a:lnTo>
                      <a:lnTo>
                        <a:pt x="43" y="6"/>
                      </a:lnTo>
                      <a:lnTo>
                        <a:pt x="35" y="8"/>
                      </a:lnTo>
                      <a:lnTo>
                        <a:pt x="31" y="10"/>
                      </a:lnTo>
                      <a:lnTo>
                        <a:pt x="26" y="6"/>
                      </a:lnTo>
                      <a:lnTo>
                        <a:pt x="24" y="8"/>
                      </a:lnTo>
                      <a:lnTo>
                        <a:pt x="16" y="8"/>
                      </a:lnTo>
                      <a:lnTo>
                        <a:pt x="12" y="10"/>
                      </a:lnTo>
                      <a:lnTo>
                        <a:pt x="14" y="17"/>
                      </a:lnTo>
                      <a:lnTo>
                        <a:pt x="14" y="2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15" name="Freeform 504"/>
                <p:cNvSpPr>
                  <a:spLocks noChangeAspect="1"/>
                </p:cNvSpPr>
                <p:nvPr/>
              </p:nvSpPr>
              <p:spPr bwMode="gray">
                <a:xfrm>
                  <a:off x="2402" y="1900"/>
                  <a:ext cx="25" cy="26"/>
                </a:xfrm>
                <a:custGeom>
                  <a:avLst/>
                  <a:gdLst>
                    <a:gd name="T0" fmla="*/ 15 w 27"/>
                    <a:gd name="T1" fmla="*/ 5 h 25"/>
                    <a:gd name="T2" fmla="*/ 9 w 27"/>
                    <a:gd name="T3" fmla="*/ 2 h 25"/>
                    <a:gd name="T4" fmla="*/ 2 w 27"/>
                    <a:gd name="T5" fmla="*/ 13 h 25"/>
                    <a:gd name="T6" fmla="*/ 0 w 27"/>
                    <a:gd name="T7" fmla="*/ 19 h 25"/>
                    <a:gd name="T8" fmla="*/ 2 w 27"/>
                    <a:gd name="T9" fmla="*/ 23 h 25"/>
                    <a:gd name="T10" fmla="*/ 4 w 27"/>
                    <a:gd name="T11" fmla="*/ 23 h 25"/>
                    <a:gd name="T12" fmla="*/ 7 w 27"/>
                    <a:gd name="T13" fmla="*/ 23 h 25"/>
                    <a:gd name="T14" fmla="*/ 7 w 27"/>
                    <a:gd name="T15" fmla="*/ 25 h 25"/>
                    <a:gd name="T16" fmla="*/ 11 w 27"/>
                    <a:gd name="T17" fmla="*/ 25 h 25"/>
                    <a:gd name="T18" fmla="*/ 13 w 27"/>
                    <a:gd name="T19" fmla="*/ 19 h 25"/>
                    <a:gd name="T20" fmla="*/ 15 w 27"/>
                    <a:gd name="T21" fmla="*/ 21 h 25"/>
                    <a:gd name="T22" fmla="*/ 21 w 27"/>
                    <a:gd name="T23" fmla="*/ 21 h 25"/>
                    <a:gd name="T24" fmla="*/ 27 w 27"/>
                    <a:gd name="T25" fmla="*/ 13 h 25"/>
                    <a:gd name="T26" fmla="*/ 19 w 27"/>
                    <a:gd name="T27" fmla="*/ 0 h 25"/>
                    <a:gd name="T28" fmla="*/ 17 w 27"/>
                    <a:gd name="T29" fmla="*/ 0 h 25"/>
                    <a:gd name="T30" fmla="*/ 15 w 27"/>
                    <a:gd name="T31" fmla="*/ 5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7"/>
                    <a:gd name="T49" fmla="*/ 0 h 25"/>
                    <a:gd name="T50" fmla="*/ 27 w 27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7" h="25">
                      <a:moveTo>
                        <a:pt x="15" y="5"/>
                      </a:moveTo>
                      <a:lnTo>
                        <a:pt x="9" y="2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4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11" y="25"/>
                      </a:lnTo>
                      <a:lnTo>
                        <a:pt x="13" y="19"/>
                      </a:lnTo>
                      <a:lnTo>
                        <a:pt x="15" y="21"/>
                      </a:lnTo>
                      <a:lnTo>
                        <a:pt x="21" y="21"/>
                      </a:lnTo>
                      <a:lnTo>
                        <a:pt x="27" y="13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16" name="Freeform 505"/>
                <p:cNvSpPr>
                  <a:spLocks noChangeAspect="1"/>
                </p:cNvSpPr>
                <p:nvPr/>
              </p:nvSpPr>
              <p:spPr bwMode="gray">
                <a:xfrm>
                  <a:off x="2356" y="2131"/>
                  <a:ext cx="88" cy="112"/>
                </a:xfrm>
                <a:custGeom>
                  <a:avLst/>
                  <a:gdLst>
                    <a:gd name="T0" fmla="*/ 56 w 95"/>
                    <a:gd name="T1" fmla="*/ 0 h 99"/>
                    <a:gd name="T2" fmla="*/ 47 w 95"/>
                    <a:gd name="T3" fmla="*/ 4 h 99"/>
                    <a:gd name="T4" fmla="*/ 45 w 95"/>
                    <a:gd name="T5" fmla="*/ 10 h 99"/>
                    <a:gd name="T6" fmla="*/ 43 w 95"/>
                    <a:gd name="T7" fmla="*/ 16 h 99"/>
                    <a:gd name="T8" fmla="*/ 33 w 95"/>
                    <a:gd name="T9" fmla="*/ 20 h 99"/>
                    <a:gd name="T10" fmla="*/ 25 w 95"/>
                    <a:gd name="T11" fmla="*/ 33 h 99"/>
                    <a:gd name="T12" fmla="*/ 18 w 95"/>
                    <a:gd name="T13" fmla="*/ 35 h 99"/>
                    <a:gd name="T14" fmla="*/ 12 w 95"/>
                    <a:gd name="T15" fmla="*/ 33 h 99"/>
                    <a:gd name="T16" fmla="*/ 0 w 95"/>
                    <a:gd name="T17" fmla="*/ 31 h 99"/>
                    <a:gd name="T18" fmla="*/ 2 w 95"/>
                    <a:gd name="T19" fmla="*/ 37 h 99"/>
                    <a:gd name="T20" fmla="*/ 6 w 95"/>
                    <a:gd name="T21" fmla="*/ 41 h 99"/>
                    <a:gd name="T22" fmla="*/ 10 w 95"/>
                    <a:gd name="T23" fmla="*/ 55 h 99"/>
                    <a:gd name="T24" fmla="*/ 23 w 95"/>
                    <a:gd name="T25" fmla="*/ 64 h 99"/>
                    <a:gd name="T26" fmla="*/ 25 w 95"/>
                    <a:gd name="T27" fmla="*/ 68 h 99"/>
                    <a:gd name="T28" fmla="*/ 29 w 95"/>
                    <a:gd name="T29" fmla="*/ 70 h 99"/>
                    <a:gd name="T30" fmla="*/ 29 w 95"/>
                    <a:gd name="T31" fmla="*/ 76 h 99"/>
                    <a:gd name="T32" fmla="*/ 33 w 95"/>
                    <a:gd name="T33" fmla="*/ 84 h 99"/>
                    <a:gd name="T34" fmla="*/ 43 w 95"/>
                    <a:gd name="T35" fmla="*/ 84 h 99"/>
                    <a:gd name="T36" fmla="*/ 49 w 95"/>
                    <a:gd name="T37" fmla="*/ 90 h 99"/>
                    <a:gd name="T38" fmla="*/ 58 w 95"/>
                    <a:gd name="T39" fmla="*/ 92 h 99"/>
                    <a:gd name="T40" fmla="*/ 62 w 95"/>
                    <a:gd name="T41" fmla="*/ 95 h 99"/>
                    <a:gd name="T42" fmla="*/ 68 w 95"/>
                    <a:gd name="T43" fmla="*/ 95 h 99"/>
                    <a:gd name="T44" fmla="*/ 74 w 95"/>
                    <a:gd name="T45" fmla="*/ 99 h 99"/>
                    <a:gd name="T46" fmla="*/ 86 w 95"/>
                    <a:gd name="T47" fmla="*/ 80 h 99"/>
                    <a:gd name="T48" fmla="*/ 89 w 95"/>
                    <a:gd name="T49" fmla="*/ 72 h 99"/>
                    <a:gd name="T50" fmla="*/ 95 w 95"/>
                    <a:gd name="T51" fmla="*/ 62 h 99"/>
                    <a:gd name="T52" fmla="*/ 91 w 95"/>
                    <a:gd name="T53" fmla="*/ 55 h 99"/>
                    <a:gd name="T54" fmla="*/ 91 w 95"/>
                    <a:gd name="T55" fmla="*/ 49 h 99"/>
                    <a:gd name="T56" fmla="*/ 95 w 95"/>
                    <a:gd name="T57" fmla="*/ 43 h 99"/>
                    <a:gd name="T58" fmla="*/ 95 w 95"/>
                    <a:gd name="T59" fmla="*/ 35 h 99"/>
                    <a:gd name="T60" fmla="*/ 95 w 95"/>
                    <a:gd name="T61" fmla="*/ 33 h 99"/>
                    <a:gd name="T62" fmla="*/ 93 w 95"/>
                    <a:gd name="T63" fmla="*/ 18 h 99"/>
                    <a:gd name="T64" fmla="*/ 91 w 95"/>
                    <a:gd name="T65" fmla="*/ 18 h 99"/>
                    <a:gd name="T66" fmla="*/ 89 w 95"/>
                    <a:gd name="T67" fmla="*/ 16 h 99"/>
                    <a:gd name="T68" fmla="*/ 84 w 95"/>
                    <a:gd name="T69" fmla="*/ 16 h 99"/>
                    <a:gd name="T70" fmla="*/ 74 w 95"/>
                    <a:gd name="T71" fmla="*/ 6 h 99"/>
                    <a:gd name="T72" fmla="*/ 68 w 95"/>
                    <a:gd name="T73" fmla="*/ 6 h 99"/>
                    <a:gd name="T74" fmla="*/ 64 w 95"/>
                    <a:gd name="T75" fmla="*/ 6 h 99"/>
                    <a:gd name="T76" fmla="*/ 66 w 95"/>
                    <a:gd name="T77" fmla="*/ 0 h 99"/>
                    <a:gd name="T78" fmla="*/ 62 w 95"/>
                    <a:gd name="T79" fmla="*/ 0 h 99"/>
                    <a:gd name="T80" fmla="*/ 56 w 95"/>
                    <a:gd name="T81" fmla="*/ 0 h 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5"/>
                    <a:gd name="T124" fmla="*/ 0 h 99"/>
                    <a:gd name="T125" fmla="*/ 95 w 95"/>
                    <a:gd name="T126" fmla="*/ 99 h 9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5" h="99">
                      <a:moveTo>
                        <a:pt x="56" y="0"/>
                      </a:moveTo>
                      <a:lnTo>
                        <a:pt x="47" y="4"/>
                      </a:lnTo>
                      <a:lnTo>
                        <a:pt x="45" y="10"/>
                      </a:lnTo>
                      <a:lnTo>
                        <a:pt x="43" y="16"/>
                      </a:lnTo>
                      <a:lnTo>
                        <a:pt x="33" y="20"/>
                      </a:lnTo>
                      <a:lnTo>
                        <a:pt x="25" y="33"/>
                      </a:lnTo>
                      <a:lnTo>
                        <a:pt x="18" y="35"/>
                      </a:lnTo>
                      <a:lnTo>
                        <a:pt x="12" y="33"/>
                      </a:lnTo>
                      <a:lnTo>
                        <a:pt x="0" y="31"/>
                      </a:lnTo>
                      <a:lnTo>
                        <a:pt x="2" y="37"/>
                      </a:lnTo>
                      <a:lnTo>
                        <a:pt x="6" y="41"/>
                      </a:lnTo>
                      <a:lnTo>
                        <a:pt x="10" y="55"/>
                      </a:lnTo>
                      <a:lnTo>
                        <a:pt x="23" y="64"/>
                      </a:lnTo>
                      <a:lnTo>
                        <a:pt x="25" y="68"/>
                      </a:lnTo>
                      <a:lnTo>
                        <a:pt x="29" y="70"/>
                      </a:lnTo>
                      <a:lnTo>
                        <a:pt x="29" y="76"/>
                      </a:lnTo>
                      <a:lnTo>
                        <a:pt x="33" y="84"/>
                      </a:lnTo>
                      <a:lnTo>
                        <a:pt x="43" y="84"/>
                      </a:lnTo>
                      <a:lnTo>
                        <a:pt x="49" y="90"/>
                      </a:lnTo>
                      <a:lnTo>
                        <a:pt x="58" y="92"/>
                      </a:lnTo>
                      <a:lnTo>
                        <a:pt x="62" y="95"/>
                      </a:lnTo>
                      <a:lnTo>
                        <a:pt x="68" y="95"/>
                      </a:lnTo>
                      <a:lnTo>
                        <a:pt x="74" y="99"/>
                      </a:lnTo>
                      <a:lnTo>
                        <a:pt x="86" y="80"/>
                      </a:lnTo>
                      <a:lnTo>
                        <a:pt x="89" y="72"/>
                      </a:lnTo>
                      <a:lnTo>
                        <a:pt x="95" y="62"/>
                      </a:lnTo>
                      <a:lnTo>
                        <a:pt x="91" y="55"/>
                      </a:lnTo>
                      <a:lnTo>
                        <a:pt x="91" y="49"/>
                      </a:lnTo>
                      <a:lnTo>
                        <a:pt x="95" y="43"/>
                      </a:lnTo>
                      <a:lnTo>
                        <a:pt x="95" y="35"/>
                      </a:lnTo>
                      <a:lnTo>
                        <a:pt x="95" y="33"/>
                      </a:lnTo>
                      <a:lnTo>
                        <a:pt x="93" y="18"/>
                      </a:lnTo>
                      <a:lnTo>
                        <a:pt x="91" y="18"/>
                      </a:lnTo>
                      <a:lnTo>
                        <a:pt x="89" y="16"/>
                      </a:lnTo>
                      <a:lnTo>
                        <a:pt x="84" y="16"/>
                      </a:lnTo>
                      <a:lnTo>
                        <a:pt x="74" y="6"/>
                      </a:lnTo>
                      <a:lnTo>
                        <a:pt x="68" y="6"/>
                      </a:lnTo>
                      <a:lnTo>
                        <a:pt x="64" y="6"/>
                      </a:ln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17" name="Freeform 506"/>
                <p:cNvSpPr>
                  <a:spLocks noChangeAspect="1"/>
                </p:cNvSpPr>
                <p:nvPr/>
              </p:nvSpPr>
              <p:spPr bwMode="gray">
                <a:xfrm>
                  <a:off x="2305" y="2015"/>
                  <a:ext cx="136" cy="157"/>
                </a:xfrm>
                <a:custGeom>
                  <a:avLst/>
                  <a:gdLst>
                    <a:gd name="T0" fmla="*/ 84 w 146"/>
                    <a:gd name="T1" fmla="*/ 8 h 138"/>
                    <a:gd name="T2" fmla="*/ 84 w 146"/>
                    <a:gd name="T3" fmla="*/ 33 h 138"/>
                    <a:gd name="T4" fmla="*/ 90 w 146"/>
                    <a:gd name="T5" fmla="*/ 57 h 138"/>
                    <a:gd name="T6" fmla="*/ 99 w 146"/>
                    <a:gd name="T7" fmla="*/ 72 h 138"/>
                    <a:gd name="T8" fmla="*/ 92 w 146"/>
                    <a:gd name="T9" fmla="*/ 72 h 138"/>
                    <a:gd name="T10" fmla="*/ 88 w 146"/>
                    <a:gd name="T11" fmla="*/ 72 h 138"/>
                    <a:gd name="T12" fmla="*/ 70 w 146"/>
                    <a:gd name="T13" fmla="*/ 53 h 138"/>
                    <a:gd name="T14" fmla="*/ 62 w 146"/>
                    <a:gd name="T15" fmla="*/ 45 h 138"/>
                    <a:gd name="T16" fmla="*/ 49 w 146"/>
                    <a:gd name="T17" fmla="*/ 51 h 138"/>
                    <a:gd name="T18" fmla="*/ 41 w 146"/>
                    <a:gd name="T19" fmla="*/ 39 h 138"/>
                    <a:gd name="T20" fmla="*/ 29 w 146"/>
                    <a:gd name="T21" fmla="*/ 41 h 138"/>
                    <a:gd name="T22" fmla="*/ 26 w 146"/>
                    <a:gd name="T23" fmla="*/ 37 h 138"/>
                    <a:gd name="T24" fmla="*/ 22 w 146"/>
                    <a:gd name="T25" fmla="*/ 51 h 138"/>
                    <a:gd name="T26" fmla="*/ 22 w 146"/>
                    <a:gd name="T27" fmla="*/ 61 h 138"/>
                    <a:gd name="T28" fmla="*/ 0 w 146"/>
                    <a:gd name="T29" fmla="*/ 66 h 138"/>
                    <a:gd name="T30" fmla="*/ 4 w 146"/>
                    <a:gd name="T31" fmla="*/ 115 h 138"/>
                    <a:gd name="T32" fmla="*/ 14 w 146"/>
                    <a:gd name="T33" fmla="*/ 134 h 138"/>
                    <a:gd name="T34" fmla="*/ 33 w 146"/>
                    <a:gd name="T35" fmla="*/ 129 h 138"/>
                    <a:gd name="T36" fmla="*/ 51 w 146"/>
                    <a:gd name="T37" fmla="*/ 136 h 138"/>
                    <a:gd name="T38" fmla="*/ 64 w 146"/>
                    <a:gd name="T39" fmla="*/ 136 h 138"/>
                    <a:gd name="T40" fmla="*/ 82 w 146"/>
                    <a:gd name="T41" fmla="*/ 119 h 138"/>
                    <a:gd name="T42" fmla="*/ 86 w 146"/>
                    <a:gd name="T43" fmla="*/ 107 h 138"/>
                    <a:gd name="T44" fmla="*/ 101 w 146"/>
                    <a:gd name="T45" fmla="*/ 103 h 138"/>
                    <a:gd name="T46" fmla="*/ 103 w 146"/>
                    <a:gd name="T47" fmla="*/ 96 h 138"/>
                    <a:gd name="T48" fmla="*/ 134 w 146"/>
                    <a:gd name="T49" fmla="*/ 80 h 138"/>
                    <a:gd name="T50" fmla="*/ 136 w 146"/>
                    <a:gd name="T51" fmla="*/ 70 h 138"/>
                    <a:gd name="T52" fmla="*/ 142 w 146"/>
                    <a:gd name="T53" fmla="*/ 57 h 138"/>
                    <a:gd name="T54" fmla="*/ 142 w 146"/>
                    <a:gd name="T55" fmla="*/ 35 h 138"/>
                    <a:gd name="T56" fmla="*/ 142 w 146"/>
                    <a:gd name="T57" fmla="*/ 20 h 138"/>
                    <a:gd name="T58" fmla="*/ 123 w 146"/>
                    <a:gd name="T59" fmla="*/ 8 h 138"/>
                    <a:gd name="T60" fmla="*/ 111 w 146"/>
                    <a:gd name="T61" fmla="*/ 0 h 138"/>
                    <a:gd name="T62" fmla="*/ 86 w 146"/>
                    <a:gd name="T63" fmla="*/ 6 h 13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6"/>
                    <a:gd name="T97" fmla="*/ 0 h 138"/>
                    <a:gd name="T98" fmla="*/ 146 w 146"/>
                    <a:gd name="T99" fmla="*/ 138 h 13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6" h="138">
                      <a:moveTo>
                        <a:pt x="86" y="6"/>
                      </a:moveTo>
                      <a:lnTo>
                        <a:pt x="84" y="8"/>
                      </a:lnTo>
                      <a:lnTo>
                        <a:pt x="82" y="14"/>
                      </a:lnTo>
                      <a:lnTo>
                        <a:pt x="84" y="33"/>
                      </a:lnTo>
                      <a:lnTo>
                        <a:pt x="82" y="49"/>
                      </a:lnTo>
                      <a:lnTo>
                        <a:pt x="90" y="57"/>
                      </a:lnTo>
                      <a:lnTo>
                        <a:pt x="97" y="55"/>
                      </a:lnTo>
                      <a:lnTo>
                        <a:pt x="99" y="72"/>
                      </a:lnTo>
                      <a:lnTo>
                        <a:pt x="97" y="72"/>
                      </a:lnTo>
                      <a:lnTo>
                        <a:pt x="92" y="72"/>
                      </a:lnTo>
                      <a:lnTo>
                        <a:pt x="90" y="70"/>
                      </a:lnTo>
                      <a:lnTo>
                        <a:pt x="88" y="72"/>
                      </a:lnTo>
                      <a:lnTo>
                        <a:pt x="76" y="57"/>
                      </a:lnTo>
                      <a:lnTo>
                        <a:pt x="70" y="53"/>
                      </a:lnTo>
                      <a:lnTo>
                        <a:pt x="66" y="47"/>
                      </a:lnTo>
                      <a:lnTo>
                        <a:pt x="62" y="45"/>
                      </a:lnTo>
                      <a:lnTo>
                        <a:pt x="59" y="51"/>
                      </a:lnTo>
                      <a:lnTo>
                        <a:pt x="49" y="51"/>
                      </a:lnTo>
                      <a:lnTo>
                        <a:pt x="41" y="43"/>
                      </a:lnTo>
                      <a:lnTo>
                        <a:pt x="41" y="39"/>
                      </a:lnTo>
                      <a:lnTo>
                        <a:pt x="31" y="43"/>
                      </a:lnTo>
                      <a:lnTo>
                        <a:pt x="29" y="41"/>
                      </a:lnTo>
                      <a:lnTo>
                        <a:pt x="31" y="37"/>
                      </a:lnTo>
                      <a:lnTo>
                        <a:pt x="26" y="37"/>
                      </a:lnTo>
                      <a:lnTo>
                        <a:pt x="26" y="45"/>
                      </a:lnTo>
                      <a:lnTo>
                        <a:pt x="22" y="51"/>
                      </a:lnTo>
                      <a:lnTo>
                        <a:pt x="24" y="57"/>
                      </a:lnTo>
                      <a:lnTo>
                        <a:pt x="22" y="61"/>
                      </a:lnTo>
                      <a:lnTo>
                        <a:pt x="24" y="66"/>
                      </a:lnTo>
                      <a:lnTo>
                        <a:pt x="0" y="66"/>
                      </a:lnTo>
                      <a:lnTo>
                        <a:pt x="0" y="113"/>
                      </a:lnTo>
                      <a:lnTo>
                        <a:pt x="4" y="115"/>
                      </a:lnTo>
                      <a:lnTo>
                        <a:pt x="6" y="121"/>
                      </a:lnTo>
                      <a:lnTo>
                        <a:pt x="14" y="134"/>
                      </a:lnTo>
                      <a:lnTo>
                        <a:pt x="24" y="129"/>
                      </a:lnTo>
                      <a:lnTo>
                        <a:pt x="33" y="129"/>
                      </a:lnTo>
                      <a:lnTo>
                        <a:pt x="39" y="134"/>
                      </a:lnTo>
                      <a:lnTo>
                        <a:pt x="51" y="136"/>
                      </a:lnTo>
                      <a:lnTo>
                        <a:pt x="57" y="138"/>
                      </a:lnTo>
                      <a:lnTo>
                        <a:pt x="64" y="136"/>
                      </a:lnTo>
                      <a:lnTo>
                        <a:pt x="72" y="123"/>
                      </a:lnTo>
                      <a:lnTo>
                        <a:pt x="82" y="119"/>
                      </a:lnTo>
                      <a:lnTo>
                        <a:pt x="84" y="113"/>
                      </a:lnTo>
                      <a:lnTo>
                        <a:pt x="86" y="107"/>
                      </a:lnTo>
                      <a:lnTo>
                        <a:pt x="95" y="103"/>
                      </a:lnTo>
                      <a:lnTo>
                        <a:pt x="101" y="103"/>
                      </a:lnTo>
                      <a:lnTo>
                        <a:pt x="105" y="103"/>
                      </a:lnTo>
                      <a:lnTo>
                        <a:pt x="103" y="96"/>
                      </a:lnTo>
                      <a:lnTo>
                        <a:pt x="138" y="80"/>
                      </a:lnTo>
                      <a:lnTo>
                        <a:pt x="134" y="80"/>
                      </a:lnTo>
                      <a:lnTo>
                        <a:pt x="132" y="76"/>
                      </a:lnTo>
                      <a:lnTo>
                        <a:pt x="136" y="70"/>
                      </a:lnTo>
                      <a:lnTo>
                        <a:pt x="136" y="63"/>
                      </a:lnTo>
                      <a:lnTo>
                        <a:pt x="142" y="57"/>
                      </a:lnTo>
                      <a:lnTo>
                        <a:pt x="142" y="45"/>
                      </a:lnTo>
                      <a:lnTo>
                        <a:pt x="142" y="35"/>
                      </a:lnTo>
                      <a:lnTo>
                        <a:pt x="146" y="30"/>
                      </a:lnTo>
                      <a:lnTo>
                        <a:pt x="142" y="20"/>
                      </a:lnTo>
                      <a:lnTo>
                        <a:pt x="140" y="16"/>
                      </a:lnTo>
                      <a:lnTo>
                        <a:pt x="123" y="8"/>
                      </a:lnTo>
                      <a:lnTo>
                        <a:pt x="115" y="6"/>
                      </a:lnTo>
                      <a:lnTo>
                        <a:pt x="111" y="0"/>
                      </a:lnTo>
                      <a:lnTo>
                        <a:pt x="88" y="0"/>
                      </a:lnTo>
                      <a:lnTo>
                        <a:pt x="86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18" name="Freeform 507"/>
                <p:cNvSpPr>
                  <a:spLocks noChangeAspect="1"/>
                </p:cNvSpPr>
                <p:nvPr/>
              </p:nvSpPr>
              <p:spPr bwMode="gray">
                <a:xfrm>
                  <a:off x="2448" y="1644"/>
                  <a:ext cx="175" cy="180"/>
                </a:xfrm>
                <a:custGeom>
                  <a:avLst/>
                  <a:gdLst>
                    <a:gd name="T0" fmla="*/ 49 w 188"/>
                    <a:gd name="T1" fmla="*/ 144 h 158"/>
                    <a:gd name="T2" fmla="*/ 84 w 188"/>
                    <a:gd name="T3" fmla="*/ 158 h 158"/>
                    <a:gd name="T4" fmla="*/ 89 w 188"/>
                    <a:gd name="T5" fmla="*/ 152 h 158"/>
                    <a:gd name="T6" fmla="*/ 103 w 188"/>
                    <a:gd name="T7" fmla="*/ 152 h 158"/>
                    <a:gd name="T8" fmla="*/ 115 w 188"/>
                    <a:gd name="T9" fmla="*/ 148 h 158"/>
                    <a:gd name="T10" fmla="*/ 132 w 188"/>
                    <a:gd name="T11" fmla="*/ 140 h 158"/>
                    <a:gd name="T12" fmla="*/ 148 w 188"/>
                    <a:gd name="T13" fmla="*/ 140 h 158"/>
                    <a:gd name="T14" fmla="*/ 175 w 188"/>
                    <a:gd name="T15" fmla="*/ 94 h 158"/>
                    <a:gd name="T16" fmla="*/ 161 w 188"/>
                    <a:gd name="T17" fmla="*/ 90 h 158"/>
                    <a:gd name="T18" fmla="*/ 152 w 188"/>
                    <a:gd name="T19" fmla="*/ 86 h 158"/>
                    <a:gd name="T20" fmla="*/ 128 w 188"/>
                    <a:gd name="T21" fmla="*/ 72 h 158"/>
                    <a:gd name="T22" fmla="*/ 117 w 188"/>
                    <a:gd name="T23" fmla="*/ 61 h 158"/>
                    <a:gd name="T24" fmla="*/ 124 w 188"/>
                    <a:gd name="T25" fmla="*/ 51 h 158"/>
                    <a:gd name="T26" fmla="*/ 111 w 188"/>
                    <a:gd name="T27" fmla="*/ 53 h 158"/>
                    <a:gd name="T28" fmla="*/ 109 w 188"/>
                    <a:gd name="T29" fmla="*/ 43 h 158"/>
                    <a:gd name="T30" fmla="*/ 117 w 188"/>
                    <a:gd name="T31" fmla="*/ 30 h 158"/>
                    <a:gd name="T32" fmla="*/ 109 w 188"/>
                    <a:gd name="T33" fmla="*/ 24 h 158"/>
                    <a:gd name="T34" fmla="*/ 101 w 188"/>
                    <a:gd name="T35" fmla="*/ 14 h 158"/>
                    <a:gd name="T36" fmla="*/ 84 w 188"/>
                    <a:gd name="T37" fmla="*/ 2 h 158"/>
                    <a:gd name="T38" fmla="*/ 74 w 188"/>
                    <a:gd name="T39" fmla="*/ 2 h 158"/>
                    <a:gd name="T40" fmla="*/ 64 w 188"/>
                    <a:gd name="T41" fmla="*/ 2 h 158"/>
                    <a:gd name="T42" fmla="*/ 56 w 188"/>
                    <a:gd name="T43" fmla="*/ 6 h 158"/>
                    <a:gd name="T44" fmla="*/ 49 w 188"/>
                    <a:gd name="T45" fmla="*/ 4 h 158"/>
                    <a:gd name="T46" fmla="*/ 41 w 188"/>
                    <a:gd name="T47" fmla="*/ 14 h 158"/>
                    <a:gd name="T48" fmla="*/ 39 w 188"/>
                    <a:gd name="T49" fmla="*/ 24 h 158"/>
                    <a:gd name="T50" fmla="*/ 31 w 188"/>
                    <a:gd name="T51" fmla="*/ 28 h 158"/>
                    <a:gd name="T52" fmla="*/ 25 w 188"/>
                    <a:gd name="T53" fmla="*/ 39 h 158"/>
                    <a:gd name="T54" fmla="*/ 23 w 188"/>
                    <a:gd name="T55" fmla="*/ 55 h 158"/>
                    <a:gd name="T56" fmla="*/ 14 w 188"/>
                    <a:gd name="T57" fmla="*/ 59 h 158"/>
                    <a:gd name="T58" fmla="*/ 12 w 188"/>
                    <a:gd name="T59" fmla="*/ 70 h 158"/>
                    <a:gd name="T60" fmla="*/ 10 w 188"/>
                    <a:gd name="T61" fmla="*/ 90 h 158"/>
                    <a:gd name="T62" fmla="*/ 0 w 188"/>
                    <a:gd name="T63" fmla="*/ 94 h 158"/>
                    <a:gd name="T64" fmla="*/ 10 w 188"/>
                    <a:gd name="T65" fmla="*/ 99 h 158"/>
                    <a:gd name="T66" fmla="*/ 14 w 188"/>
                    <a:gd name="T67" fmla="*/ 109 h 158"/>
                    <a:gd name="T68" fmla="*/ 27 w 188"/>
                    <a:gd name="T69" fmla="*/ 125 h 158"/>
                    <a:gd name="T70" fmla="*/ 31 w 188"/>
                    <a:gd name="T71" fmla="*/ 130 h 158"/>
                    <a:gd name="T72" fmla="*/ 37 w 188"/>
                    <a:gd name="T73" fmla="*/ 142 h 15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8"/>
                    <a:gd name="T112" fmla="*/ 0 h 158"/>
                    <a:gd name="T113" fmla="*/ 188 w 188"/>
                    <a:gd name="T114" fmla="*/ 158 h 15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8" h="158">
                      <a:moveTo>
                        <a:pt x="37" y="142"/>
                      </a:moveTo>
                      <a:lnTo>
                        <a:pt x="49" y="144"/>
                      </a:lnTo>
                      <a:lnTo>
                        <a:pt x="64" y="156"/>
                      </a:lnTo>
                      <a:lnTo>
                        <a:pt x="84" y="158"/>
                      </a:lnTo>
                      <a:lnTo>
                        <a:pt x="89" y="154"/>
                      </a:lnTo>
                      <a:lnTo>
                        <a:pt x="89" y="152"/>
                      </a:lnTo>
                      <a:lnTo>
                        <a:pt x="99" y="148"/>
                      </a:lnTo>
                      <a:lnTo>
                        <a:pt x="103" y="152"/>
                      </a:lnTo>
                      <a:lnTo>
                        <a:pt x="111" y="152"/>
                      </a:lnTo>
                      <a:lnTo>
                        <a:pt x="115" y="148"/>
                      </a:lnTo>
                      <a:lnTo>
                        <a:pt x="126" y="146"/>
                      </a:lnTo>
                      <a:lnTo>
                        <a:pt x="132" y="140"/>
                      </a:lnTo>
                      <a:lnTo>
                        <a:pt x="138" y="140"/>
                      </a:lnTo>
                      <a:lnTo>
                        <a:pt x="148" y="140"/>
                      </a:lnTo>
                      <a:lnTo>
                        <a:pt x="188" y="94"/>
                      </a:lnTo>
                      <a:lnTo>
                        <a:pt x="175" y="94"/>
                      </a:lnTo>
                      <a:lnTo>
                        <a:pt x="171" y="92"/>
                      </a:lnTo>
                      <a:lnTo>
                        <a:pt x="161" y="90"/>
                      </a:lnTo>
                      <a:lnTo>
                        <a:pt x="159" y="86"/>
                      </a:lnTo>
                      <a:lnTo>
                        <a:pt x="152" y="86"/>
                      </a:lnTo>
                      <a:lnTo>
                        <a:pt x="134" y="80"/>
                      </a:lnTo>
                      <a:lnTo>
                        <a:pt x="128" y="72"/>
                      </a:lnTo>
                      <a:lnTo>
                        <a:pt x="126" y="70"/>
                      </a:lnTo>
                      <a:lnTo>
                        <a:pt x="117" y="61"/>
                      </a:lnTo>
                      <a:lnTo>
                        <a:pt x="117" y="57"/>
                      </a:lnTo>
                      <a:lnTo>
                        <a:pt x="124" y="51"/>
                      </a:lnTo>
                      <a:lnTo>
                        <a:pt x="115" y="51"/>
                      </a:lnTo>
                      <a:lnTo>
                        <a:pt x="111" y="53"/>
                      </a:lnTo>
                      <a:lnTo>
                        <a:pt x="109" y="49"/>
                      </a:lnTo>
                      <a:lnTo>
                        <a:pt x="109" y="43"/>
                      </a:lnTo>
                      <a:lnTo>
                        <a:pt x="113" y="37"/>
                      </a:lnTo>
                      <a:lnTo>
                        <a:pt x="117" y="30"/>
                      </a:lnTo>
                      <a:lnTo>
                        <a:pt x="113" y="26"/>
                      </a:lnTo>
                      <a:lnTo>
                        <a:pt x="109" y="24"/>
                      </a:lnTo>
                      <a:lnTo>
                        <a:pt x="107" y="18"/>
                      </a:lnTo>
                      <a:lnTo>
                        <a:pt x="101" y="14"/>
                      </a:lnTo>
                      <a:lnTo>
                        <a:pt x="95" y="6"/>
                      </a:lnTo>
                      <a:lnTo>
                        <a:pt x="84" y="2"/>
                      </a:lnTo>
                      <a:lnTo>
                        <a:pt x="78" y="4"/>
                      </a:lnTo>
                      <a:lnTo>
                        <a:pt x="74" y="2"/>
                      </a:lnTo>
                      <a:lnTo>
                        <a:pt x="66" y="4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6" y="6"/>
                      </a:lnTo>
                      <a:lnTo>
                        <a:pt x="51" y="4"/>
                      </a:lnTo>
                      <a:lnTo>
                        <a:pt x="49" y="4"/>
                      </a:lnTo>
                      <a:lnTo>
                        <a:pt x="43" y="6"/>
                      </a:lnTo>
                      <a:lnTo>
                        <a:pt x="41" y="14"/>
                      </a:lnTo>
                      <a:lnTo>
                        <a:pt x="39" y="20"/>
                      </a:lnTo>
                      <a:lnTo>
                        <a:pt x="39" y="24"/>
                      </a:lnTo>
                      <a:lnTo>
                        <a:pt x="35" y="26"/>
                      </a:lnTo>
                      <a:lnTo>
                        <a:pt x="31" y="28"/>
                      </a:lnTo>
                      <a:lnTo>
                        <a:pt x="29" y="35"/>
                      </a:lnTo>
                      <a:lnTo>
                        <a:pt x="25" y="39"/>
                      </a:lnTo>
                      <a:lnTo>
                        <a:pt x="25" y="47"/>
                      </a:lnTo>
                      <a:lnTo>
                        <a:pt x="23" y="55"/>
                      </a:lnTo>
                      <a:lnTo>
                        <a:pt x="16" y="55"/>
                      </a:lnTo>
                      <a:lnTo>
                        <a:pt x="14" y="59"/>
                      </a:lnTo>
                      <a:lnTo>
                        <a:pt x="16" y="64"/>
                      </a:lnTo>
                      <a:lnTo>
                        <a:pt x="12" y="70"/>
                      </a:lnTo>
                      <a:lnTo>
                        <a:pt x="14" y="86"/>
                      </a:lnTo>
                      <a:lnTo>
                        <a:pt x="10" y="90"/>
                      </a:lnTo>
                      <a:lnTo>
                        <a:pt x="4" y="88"/>
                      </a:lnTo>
                      <a:lnTo>
                        <a:pt x="0" y="94"/>
                      </a:lnTo>
                      <a:lnTo>
                        <a:pt x="2" y="97"/>
                      </a:lnTo>
                      <a:lnTo>
                        <a:pt x="10" y="99"/>
                      </a:lnTo>
                      <a:lnTo>
                        <a:pt x="12" y="101"/>
                      </a:lnTo>
                      <a:lnTo>
                        <a:pt x="14" y="109"/>
                      </a:lnTo>
                      <a:lnTo>
                        <a:pt x="23" y="115"/>
                      </a:lnTo>
                      <a:lnTo>
                        <a:pt x="27" y="125"/>
                      </a:lnTo>
                      <a:lnTo>
                        <a:pt x="29" y="127"/>
                      </a:lnTo>
                      <a:lnTo>
                        <a:pt x="31" y="130"/>
                      </a:lnTo>
                      <a:lnTo>
                        <a:pt x="37" y="130"/>
                      </a:lnTo>
                      <a:lnTo>
                        <a:pt x="37" y="14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19" name="Freeform 508"/>
                <p:cNvSpPr>
                  <a:spLocks noChangeAspect="1"/>
                </p:cNvSpPr>
                <p:nvPr/>
              </p:nvSpPr>
              <p:spPr bwMode="gray">
                <a:xfrm>
                  <a:off x="2444" y="1529"/>
                  <a:ext cx="12" cy="5"/>
                </a:xfrm>
                <a:custGeom>
                  <a:avLst/>
                  <a:gdLst>
                    <a:gd name="T0" fmla="*/ 10 w 12"/>
                    <a:gd name="T1" fmla="*/ 5 h 5"/>
                    <a:gd name="T2" fmla="*/ 12 w 12"/>
                    <a:gd name="T3" fmla="*/ 0 h 5"/>
                    <a:gd name="T4" fmla="*/ 0 w 12"/>
                    <a:gd name="T5" fmla="*/ 0 h 5"/>
                    <a:gd name="T6" fmla="*/ 6 w 12"/>
                    <a:gd name="T7" fmla="*/ 5 h 5"/>
                    <a:gd name="T8" fmla="*/ 10 w 12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5"/>
                    <a:gd name="T17" fmla="*/ 12 w 12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5">
                      <a:moveTo>
                        <a:pt x="10" y="5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20" name="Freeform 509"/>
                <p:cNvSpPr>
                  <a:spLocks noChangeAspect="1"/>
                </p:cNvSpPr>
                <p:nvPr/>
              </p:nvSpPr>
              <p:spPr bwMode="gray">
                <a:xfrm>
                  <a:off x="2417" y="2296"/>
                  <a:ext cx="14" cy="24"/>
                </a:xfrm>
                <a:custGeom>
                  <a:avLst/>
                  <a:gdLst>
                    <a:gd name="T0" fmla="*/ 8 w 16"/>
                    <a:gd name="T1" fmla="*/ 0 h 23"/>
                    <a:gd name="T2" fmla="*/ 6 w 16"/>
                    <a:gd name="T3" fmla="*/ 2 h 23"/>
                    <a:gd name="T4" fmla="*/ 0 w 16"/>
                    <a:gd name="T5" fmla="*/ 10 h 23"/>
                    <a:gd name="T6" fmla="*/ 0 w 16"/>
                    <a:gd name="T7" fmla="*/ 17 h 23"/>
                    <a:gd name="T8" fmla="*/ 2 w 16"/>
                    <a:gd name="T9" fmla="*/ 17 h 23"/>
                    <a:gd name="T10" fmla="*/ 4 w 16"/>
                    <a:gd name="T11" fmla="*/ 23 h 23"/>
                    <a:gd name="T12" fmla="*/ 14 w 16"/>
                    <a:gd name="T13" fmla="*/ 23 h 23"/>
                    <a:gd name="T14" fmla="*/ 14 w 16"/>
                    <a:gd name="T15" fmla="*/ 19 h 23"/>
                    <a:gd name="T16" fmla="*/ 16 w 16"/>
                    <a:gd name="T17" fmla="*/ 14 h 23"/>
                    <a:gd name="T18" fmla="*/ 16 w 16"/>
                    <a:gd name="T19" fmla="*/ 8 h 23"/>
                    <a:gd name="T20" fmla="*/ 16 w 16"/>
                    <a:gd name="T21" fmla="*/ 6 h 23"/>
                    <a:gd name="T22" fmla="*/ 16 w 16"/>
                    <a:gd name="T23" fmla="*/ 2 h 23"/>
                    <a:gd name="T24" fmla="*/ 10 w 16"/>
                    <a:gd name="T25" fmla="*/ 2 h 23"/>
                    <a:gd name="T26" fmla="*/ 8 w 16"/>
                    <a:gd name="T27" fmla="*/ 0 h 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"/>
                    <a:gd name="T43" fmla="*/ 0 h 23"/>
                    <a:gd name="T44" fmla="*/ 16 w 16"/>
                    <a:gd name="T45" fmla="*/ 23 h 2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" h="23">
                      <a:moveTo>
                        <a:pt x="8" y="0"/>
                      </a:moveTo>
                      <a:lnTo>
                        <a:pt x="6" y="2"/>
                      </a:ln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23"/>
                      </a:lnTo>
                      <a:lnTo>
                        <a:pt x="14" y="23"/>
                      </a:lnTo>
                      <a:lnTo>
                        <a:pt x="14" y="19"/>
                      </a:lnTo>
                      <a:lnTo>
                        <a:pt x="16" y="14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6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21" name="Freeform 510"/>
                <p:cNvSpPr>
                  <a:spLocks noChangeAspect="1"/>
                </p:cNvSpPr>
                <p:nvPr/>
              </p:nvSpPr>
              <p:spPr bwMode="gray">
                <a:xfrm>
                  <a:off x="2467" y="1792"/>
                  <a:ext cx="16" cy="14"/>
                </a:xfrm>
                <a:custGeom>
                  <a:avLst/>
                  <a:gdLst>
                    <a:gd name="T0" fmla="*/ 17 w 17"/>
                    <a:gd name="T1" fmla="*/ 0 h 12"/>
                    <a:gd name="T2" fmla="*/ 11 w 17"/>
                    <a:gd name="T3" fmla="*/ 0 h 12"/>
                    <a:gd name="T4" fmla="*/ 0 w 17"/>
                    <a:gd name="T5" fmla="*/ 12 h 12"/>
                    <a:gd name="T6" fmla="*/ 17 w 17"/>
                    <a:gd name="T7" fmla="*/ 12 h 12"/>
                    <a:gd name="T8" fmla="*/ 17 w 17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2"/>
                    <a:gd name="T17" fmla="*/ 17 w 17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2">
                      <a:moveTo>
                        <a:pt x="17" y="0"/>
                      </a:moveTo>
                      <a:lnTo>
                        <a:pt x="11" y="0"/>
                      </a:lnTo>
                      <a:lnTo>
                        <a:pt x="0" y="12"/>
                      </a:lnTo>
                      <a:lnTo>
                        <a:pt x="17" y="12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22" name="Freeform 511"/>
                <p:cNvSpPr>
                  <a:spLocks noChangeAspect="1"/>
                </p:cNvSpPr>
                <p:nvPr/>
              </p:nvSpPr>
              <p:spPr bwMode="gray">
                <a:xfrm>
                  <a:off x="2296" y="2150"/>
                  <a:ext cx="106" cy="143"/>
                </a:xfrm>
                <a:custGeom>
                  <a:avLst/>
                  <a:gdLst>
                    <a:gd name="T0" fmla="*/ 99 w 115"/>
                    <a:gd name="T1" fmla="*/ 53 h 127"/>
                    <a:gd name="T2" fmla="*/ 95 w 115"/>
                    <a:gd name="T3" fmla="*/ 45 h 127"/>
                    <a:gd name="T4" fmla="*/ 95 w 115"/>
                    <a:gd name="T5" fmla="*/ 39 h 127"/>
                    <a:gd name="T6" fmla="*/ 91 w 115"/>
                    <a:gd name="T7" fmla="*/ 37 h 127"/>
                    <a:gd name="T8" fmla="*/ 89 w 115"/>
                    <a:gd name="T9" fmla="*/ 33 h 127"/>
                    <a:gd name="T10" fmla="*/ 76 w 115"/>
                    <a:gd name="T11" fmla="*/ 24 h 127"/>
                    <a:gd name="T12" fmla="*/ 72 w 115"/>
                    <a:gd name="T13" fmla="*/ 10 h 127"/>
                    <a:gd name="T14" fmla="*/ 68 w 115"/>
                    <a:gd name="T15" fmla="*/ 6 h 127"/>
                    <a:gd name="T16" fmla="*/ 66 w 115"/>
                    <a:gd name="T17" fmla="*/ 0 h 127"/>
                    <a:gd name="T18" fmla="*/ 58 w 115"/>
                    <a:gd name="T19" fmla="*/ 4 h 127"/>
                    <a:gd name="T20" fmla="*/ 56 w 115"/>
                    <a:gd name="T21" fmla="*/ 4 h 127"/>
                    <a:gd name="T22" fmla="*/ 47 w 115"/>
                    <a:gd name="T23" fmla="*/ 10 h 127"/>
                    <a:gd name="T24" fmla="*/ 39 w 115"/>
                    <a:gd name="T25" fmla="*/ 6 h 127"/>
                    <a:gd name="T26" fmla="*/ 20 w 115"/>
                    <a:gd name="T27" fmla="*/ 8 h 127"/>
                    <a:gd name="T28" fmla="*/ 12 w 115"/>
                    <a:gd name="T29" fmla="*/ 8 h 127"/>
                    <a:gd name="T30" fmla="*/ 12 w 115"/>
                    <a:gd name="T31" fmla="*/ 59 h 127"/>
                    <a:gd name="T32" fmla="*/ 0 w 115"/>
                    <a:gd name="T33" fmla="*/ 59 h 127"/>
                    <a:gd name="T34" fmla="*/ 0 w 115"/>
                    <a:gd name="T35" fmla="*/ 101 h 127"/>
                    <a:gd name="T36" fmla="*/ 4 w 115"/>
                    <a:gd name="T37" fmla="*/ 109 h 127"/>
                    <a:gd name="T38" fmla="*/ 8 w 115"/>
                    <a:gd name="T39" fmla="*/ 117 h 127"/>
                    <a:gd name="T40" fmla="*/ 4 w 115"/>
                    <a:gd name="T41" fmla="*/ 123 h 127"/>
                    <a:gd name="T42" fmla="*/ 6 w 115"/>
                    <a:gd name="T43" fmla="*/ 127 h 127"/>
                    <a:gd name="T44" fmla="*/ 20 w 115"/>
                    <a:gd name="T45" fmla="*/ 127 h 127"/>
                    <a:gd name="T46" fmla="*/ 23 w 115"/>
                    <a:gd name="T47" fmla="*/ 123 h 127"/>
                    <a:gd name="T48" fmla="*/ 27 w 115"/>
                    <a:gd name="T49" fmla="*/ 121 h 127"/>
                    <a:gd name="T50" fmla="*/ 33 w 115"/>
                    <a:gd name="T51" fmla="*/ 115 h 127"/>
                    <a:gd name="T52" fmla="*/ 35 w 115"/>
                    <a:gd name="T53" fmla="*/ 107 h 127"/>
                    <a:gd name="T54" fmla="*/ 41 w 115"/>
                    <a:gd name="T55" fmla="*/ 105 h 127"/>
                    <a:gd name="T56" fmla="*/ 45 w 115"/>
                    <a:gd name="T57" fmla="*/ 109 h 127"/>
                    <a:gd name="T58" fmla="*/ 56 w 115"/>
                    <a:gd name="T59" fmla="*/ 113 h 127"/>
                    <a:gd name="T60" fmla="*/ 60 w 115"/>
                    <a:gd name="T61" fmla="*/ 113 h 127"/>
                    <a:gd name="T62" fmla="*/ 68 w 115"/>
                    <a:gd name="T63" fmla="*/ 111 h 127"/>
                    <a:gd name="T64" fmla="*/ 72 w 115"/>
                    <a:gd name="T65" fmla="*/ 99 h 127"/>
                    <a:gd name="T66" fmla="*/ 78 w 115"/>
                    <a:gd name="T67" fmla="*/ 97 h 127"/>
                    <a:gd name="T68" fmla="*/ 80 w 115"/>
                    <a:gd name="T69" fmla="*/ 94 h 127"/>
                    <a:gd name="T70" fmla="*/ 82 w 115"/>
                    <a:gd name="T71" fmla="*/ 92 h 127"/>
                    <a:gd name="T72" fmla="*/ 84 w 115"/>
                    <a:gd name="T73" fmla="*/ 84 h 127"/>
                    <a:gd name="T74" fmla="*/ 89 w 115"/>
                    <a:gd name="T75" fmla="*/ 84 h 127"/>
                    <a:gd name="T76" fmla="*/ 91 w 115"/>
                    <a:gd name="T77" fmla="*/ 80 h 127"/>
                    <a:gd name="T78" fmla="*/ 103 w 115"/>
                    <a:gd name="T79" fmla="*/ 68 h 127"/>
                    <a:gd name="T80" fmla="*/ 109 w 115"/>
                    <a:gd name="T81" fmla="*/ 66 h 127"/>
                    <a:gd name="T82" fmla="*/ 115 w 115"/>
                    <a:gd name="T83" fmla="*/ 59 h 127"/>
                    <a:gd name="T84" fmla="*/ 109 w 115"/>
                    <a:gd name="T85" fmla="*/ 53 h 127"/>
                    <a:gd name="T86" fmla="*/ 99 w 115"/>
                    <a:gd name="T87" fmla="*/ 53 h 12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15"/>
                    <a:gd name="T133" fmla="*/ 0 h 127"/>
                    <a:gd name="T134" fmla="*/ 115 w 115"/>
                    <a:gd name="T135" fmla="*/ 127 h 12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15" h="127">
                      <a:moveTo>
                        <a:pt x="99" y="53"/>
                      </a:moveTo>
                      <a:lnTo>
                        <a:pt x="95" y="45"/>
                      </a:lnTo>
                      <a:lnTo>
                        <a:pt x="95" y="39"/>
                      </a:lnTo>
                      <a:lnTo>
                        <a:pt x="91" y="37"/>
                      </a:lnTo>
                      <a:lnTo>
                        <a:pt x="89" y="33"/>
                      </a:lnTo>
                      <a:lnTo>
                        <a:pt x="76" y="24"/>
                      </a:lnTo>
                      <a:lnTo>
                        <a:pt x="72" y="10"/>
                      </a:lnTo>
                      <a:lnTo>
                        <a:pt x="68" y="6"/>
                      </a:lnTo>
                      <a:lnTo>
                        <a:pt x="66" y="0"/>
                      </a:lnTo>
                      <a:lnTo>
                        <a:pt x="58" y="4"/>
                      </a:lnTo>
                      <a:lnTo>
                        <a:pt x="56" y="4"/>
                      </a:lnTo>
                      <a:lnTo>
                        <a:pt x="47" y="10"/>
                      </a:lnTo>
                      <a:lnTo>
                        <a:pt x="39" y="6"/>
                      </a:lnTo>
                      <a:lnTo>
                        <a:pt x="20" y="8"/>
                      </a:lnTo>
                      <a:lnTo>
                        <a:pt x="12" y="8"/>
                      </a:lnTo>
                      <a:lnTo>
                        <a:pt x="12" y="59"/>
                      </a:lnTo>
                      <a:lnTo>
                        <a:pt x="0" y="59"/>
                      </a:lnTo>
                      <a:lnTo>
                        <a:pt x="0" y="101"/>
                      </a:lnTo>
                      <a:lnTo>
                        <a:pt x="4" y="109"/>
                      </a:lnTo>
                      <a:lnTo>
                        <a:pt x="8" y="117"/>
                      </a:lnTo>
                      <a:lnTo>
                        <a:pt x="4" y="123"/>
                      </a:lnTo>
                      <a:lnTo>
                        <a:pt x="6" y="127"/>
                      </a:lnTo>
                      <a:lnTo>
                        <a:pt x="20" y="127"/>
                      </a:lnTo>
                      <a:lnTo>
                        <a:pt x="23" y="123"/>
                      </a:lnTo>
                      <a:lnTo>
                        <a:pt x="27" y="121"/>
                      </a:lnTo>
                      <a:lnTo>
                        <a:pt x="33" y="115"/>
                      </a:lnTo>
                      <a:lnTo>
                        <a:pt x="35" y="107"/>
                      </a:lnTo>
                      <a:lnTo>
                        <a:pt x="41" y="105"/>
                      </a:lnTo>
                      <a:lnTo>
                        <a:pt x="45" y="109"/>
                      </a:lnTo>
                      <a:lnTo>
                        <a:pt x="56" y="113"/>
                      </a:lnTo>
                      <a:lnTo>
                        <a:pt x="60" y="113"/>
                      </a:lnTo>
                      <a:lnTo>
                        <a:pt x="68" y="111"/>
                      </a:lnTo>
                      <a:lnTo>
                        <a:pt x="72" y="99"/>
                      </a:lnTo>
                      <a:lnTo>
                        <a:pt x="78" y="97"/>
                      </a:lnTo>
                      <a:lnTo>
                        <a:pt x="80" y="94"/>
                      </a:lnTo>
                      <a:lnTo>
                        <a:pt x="82" y="92"/>
                      </a:lnTo>
                      <a:lnTo>
                        <a:pt x="84" y="84"/>
                      </a:lnTo>
                      <a:lnTo>
                        <a:pt x="89" y="84"/>
                      </a:lnTo>
                      <a:lnTo>
                        <a:pt x="91" y="80"/>
                      </a:lnTo>
                      <a:lnTo>
                        <a:pt x="103" y="68"/>
                      </a:lnTo>
                      <a:lnTo>
                        <a:pt x="109" y="66"/>
                      </a:lnTo>
                      <a:lnTo>
                        <a:pt x="115" y="59"/>
                      </a:lnTo>
                      <a:lnTo>
                        <a:pt x="109" y="53"/>
                      </a:lnTo>
                      <a:lnTo>
                        <a:pt x="99" y="5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23" name="Freeform 512"/>
                <p:cNvSpPr>
                  <a:spLocks noChangeAspect="1"/>
                </p:cNvSpPr>
                <p:nvPr/>
              </p:nvSpPr>
              <p:spPr bwMode="gray">
                <a:xfrm>
                  <a:off x="2155" y="1284"/>
                  <a:ext cx="43" cy="110"/>
                </a:xfrm>
                <a:custGeom>
                  <a:avLst/>
                  <a:gdLst>
                    <a:gd name="T0" fmla="*/ 9 w 46"/>
                    <a:gd name="T1" fmla="*/ 10 h 97"/>
                    <a:gd name="T2" fmla="*/ 11 w 46"/>
                    <a:gd name="T3" fmla="*/ 14 h 97"/>
                    <a:gd name="T4" fmla="*/ 11 w 46"/>
                    <a:gd name="T5" fmla="*/ 35 h 97"/>
                    <a:gd name="T6" fmla="*/ 2 w 46"/>
                    <a:gd name="T7" fmla="*/ 41 h 97"/>
                    <a:gd name="T8" fmla="*/ 0 w 46"/>
                    <a:gd name="T9" fmla="*/ 47 h 97"/>
                    <a:gd name="T10" fmla="*/ 4 w 46"/>
                    <a:gd name="T11" fmla="*/ 56 h 97"/>
                    <a:gd name="T12" fmla="*/ 11 w 46"/>
                    <a:gd name="T13" fmla="*/ 60 h 97"/>
                    <a:gd name="T14" fmla="*/ 11 w 46"/>
                    <a:gd name="T15" fmla="*/ 66 h 97"/>
                    <a:gd name="T16" fmla="*/ 19 w 46"/>
                    <a:gd name="T17" fmla="*/ 72 h 97"/>
                    <a:gd name="T18" fmla="*/ 25 w 46"/>
                    <a:gd name="T19" fmla="*/ 97 h 97"/>
                    <a:gd name="T20" fmla="*/ 27 w 46"/>
                    <a:gd name="T21" fmla="*/ 97 h 97"/>
                    <a:gd name="T22" fmla="*/ 31 w 46"/>
                    <a:gd name="T23" fmla="*/ 89 h 97"/>
                    <a:gd name="T24" fmla="*/ 27 w 46"/>
                    <a:gd name="T25" fmla="*/ 80 h 97"/>
                    <a:gd name="T26" fmla="*/ 31 w 46"/>
                    <a:gd name="T27" fmla="*/ 76 h 97"/>
                    <a:gd name="T28" fmla="*/ 39 w 46"/>
                    <a:gd name="T29" fmla="*/ 70 h 97"/>
                    <a:gd name="T30" fmla="*/ 46 w 46"/>
                    <a:gd name="T31" fmla="*/ 66 h 97"/>
                    <a:gd name="T32" fmla="*/ 46 w 46"/>
                    <a:gd name="T33" fmla="*/ 62 h 97"/>
                    <a:gd name="T34" fmla="*/ 46 w 46"/>
                    <a:gd name="T35" fmla="*/ 56 h 97"/>
                    <a:gd name="T36" fmla="*/ 42 w 46"/>
                    <a:gd name="T37" fmla="*/ 49 h 97"/>
                    <a:gd name="T38" fmla="*/ 39 w 46"/>
                    <a:gd name="T39" fmla="*/ 51 h 97"/>
                    <a:gd name="T40" fmla="*/ 29 w 46"/>
                    <a:gd name="T41" fmla="*/ 45 h 97"/>
                    <a:gd name="T42" fmla="*/ 27 w 46"/>
                    <a:gd name="T43" fmla="*/ 41 h 97"/>
                    <a:gd name="T44" fmla="*/ 29 w 46"/>
                    <a:gd name="T45" fmla="*/ 37 h 97"/>
                    <a:gd name="T46" fmla="*/ 35 w 46"/>
                    <a:gd name="T47" fmla="*/ 37 h 97"/>
                    <a:gd name="T48" fmla="*/ 39 w 46"/>
                    <a:gd name="T49" fmla="*/ 27 h 97"/>
                    <a:gd name="T50" fmla="*/ 39 w 46"/>
                    <a:gd name="T51" fmla="*/ 20 h 97"/>
                    <a:gd name="T52" fmla="*/ 33 w 46"/>
                    <a:gd name="T53" fmla="*/ 16 h 97"/>
                    <a:gd name="T54" fmla="*/ 33 w 46"/>
                    <a:gd name="T55" fmla="*/ 12 h 97"/>
                    <a:gd name="T56" fmla="*/ 37 w 46"/>
                    <a:gd name="T57" fmla="*/ 8 h 97"/>
                    <a:gd name="T58" fmla="*/ 42 w 46"/>
                    <a:gd name="T59" fmla="*/ 4 h 97"/>
                    <a:gd name="T60" fmla="*/ 39 w 46"/>
                    <a:gd name="T61" fmla="*/ 2 h 97"/>
                    <a:gd name="T62" fmla="*/ 33 w 46"/>
                    <a:gd name="T63" fmla="*/ 6 h 97"/>
                    <a:gd name="T64" fmla="*/ 31 w 46"/>
                    <a:gd name="T65" fmla="*/ 0 h 97"/>
                    <a:gd name="T66" fmla="*/ 27 w 46"/>
                    <a:gd name="T67" fmla="*/ 0 h 97"/>
                    <a:gd name="T68" fmla="*/ 17 w 46"/>
                    <a:gd name="T69" fmla="*/ 0 h 97"/>
                    <a:gd name="T70" fmla="*/ 13 w 46"/>
                    <a:gd name="T71" fmla="*/ 4 h 97"/>
                    <a:gd name="T72" fmla="*/ 13 w 46"/>
                    <a:gd name="T73" fmla="*/ 8 h 97"/>
                    <a:gd name="T74" fmla="*/ 9 w 46"/>
                    <a:gd name="T75" fmla="*/ 10 h 9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6"/>
                    <a:gd name="T115" fmla="*/ 0 h 97"/>
                    <a:gd name="T116" fmla="*/ 46 w 46"/>
                    <a:gd name="T117" fmla="*/ 97 h 9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6" h="97">
                      <a:moveTo>
                        <a:pt x="9" y="10"/>
                      </a:moveTo>
                      <a:lnTo>
                        <a:pt x="11" y="14"/>
                      </a:lnTo>
                      <a:lnTo>
                        <a:pt x="11" y="35"/>
                      </a:lnTo>
                      <a:lnTo>
                        <a:pt x="2" y="41"/>
                      </a:lnTo>
                      <a:lnTo>
                        <a:pt x="0" y="47"/>
                      </a:lnTo>
                      <a:lnTo>
                        <a:pt x="4" y="56"/>
                      </a:lnTo>
                      <a:lnTo>
                        <a:pt x="11" y="60"/>
                      </a:lnTo>
                      <a:lnTo>
                        <a:pt x="11" y="66"/>
                      </a:lnTo>
                      <a:lnTo>
                        <a:pt x="19" y="72"/>
                      </a:lnTo>
                      <a:lnTo>
                        <a:pt x="25" y="97"/>
                      </a:lnTo>
                      <a:lnTo>
                        <a:pt x="27" y="97"/>
                      </a:lnTo>
                      <a:lnTo>
                        <a:pt x="31" y="89"/>
                      </a:lnTo>
                      <a:lnTo>
                        <a:pt x="27" y="80"/>
                      </a:lnTo>
                      <a:lnTo>
                        <a:pt x="31" y="76"/>
                      </a:lnTo>
                      <a:lnTo>
                        <a:pt x="39" y="70"/>
                      </a:lnTo>
                      <a:lnTo>
                        <a:pt x="46" y="66"/>
                      </a:lnTo>
                      <a:lnTo>
                        <a:pt x="46" y="62"/>
                      </a:lnTo>
                      <a:lnTo>
                        <a:pt x="46" y="56"/>
                      </a:lnTo>
                      <a:lnTo>
                        <a:pt x="42" y="49"/>
                      </a:lnTo>
                      <a:lnTo>
                        <a:pt x="39" y="51"/>
                      </a:lnTo>
                      <a:lnTo>
                        <a:pt x="29" y="45"/>
                      </a:lnTo>
                      <a:lnTo>
                        <a:pt x="27" y="41"/>
                      </a:lnTo>
                      <a:lnTo>
                        <a:pt x="29" y="37"/>
                      </a:lnTo>
                      <a:lnTo>
                        <a:pt x="35" y="37"/>
                      </a:lnTo>
                      <a:lnTo>
                        <a:pt x="39" y="27"/>
                      </a:lnTo>
                      <a:lnTo>
                        <a:pt x="39" y="20"/>
                      </a:lnTo>
                      <a:lnTo>
                        <a:pt x="33" y="16"/>
                      </a:lnTo>
                      <a:lnTo>
                        <a:pt x="33" y="12"/>
                      </a:lnTo>
                      <a:lnTo>
                        <a:pt x="37" y="8"/>
                      </a:lnTo>
                      <a:lnTo>
                        <a:pt x="42" y="4"/>
                      </a:lnTo>
                      <a:lnTo>
                        <a:pt x="39" y="2"/>
                      </a:lnTo>
                      <a:lnTo>
                        <a:pt x="33" y="6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17" y="0"/>
                      </a:lnTo>
                      <a:lnTo>
                        <a:pt x="13" y="4"/>
                      </a:lnTo>
                      <a:lnTo>
                        <a:pt x="13" y="8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24" name="Freeform 513"/>
                <p:cNvSpPr>
                  <a:spLocks noChangeAspect="1"/>
                </p:cNvSpPr>
                <p:nvPr/>
              </p:nvSpPr>
              <p:spPr bwMode="gray">
                <a:xfrm>
                  <a:off x="1877" y="1442"/>
                  <a:ext cx="135" cy="202"/>
                </a:xfrm>
                <a:custGeom>
                  <a:avLst/>
                  <a:gdLst>
                    <a:gd name="T0" fmla="*/ 11 w 145"/>
                    <a:gd name="T1" fmla="*/ 153 h 180"/>
                    <a:gd name="T2" fmla="*/ 17 w 145"/>
                    <a:gd name="T3" fmla="*/ 149 h 180"/>
                    <a:gd name="T4" fmla="*/ 27 w 145"/>
                    <a:gd name="T5" fmla="*/ 151 h 180"/>
                    <a:gd name="T6" fmla="*/ 31 w 145"/>
                    <a:gd name="T7" fmla="*/ 155 h 180"/>
                    <a:gd name="T8" fmla="*/ 35 w 145"/>
                    <a:gd name="T9" fmla="*/ 157 h 180"/>
                    <a:gd name="T10" fmla="*/ 39 w 145"/>
                    <a:gd name="T11" fmla="*/ 167 h 180"/>
                    <a:gd name="T12" fmla="*/ 41 w 145"/>
                    <a:gd name="T13" fmla="*/ 169 h 180"/>
                    <a:gd name="T14" fmla="*/ 44 w 145"/>
                    <a:gd name="T15" fmla="*/ 177 h 180"/>
                    <a:gd name="T16" fmla="*/ 52 w 145"/>
                    <a:gd name="T17" fmla="*/ 180 h 180"/>
                    <a:gd name="T18" fmla="*/ 56 w 145"/>
                    <a:gd name="T19" fmla="*/ 177 h 180"/>
                    <a:gd name="T20" fmla="*/ 58 w 145"/>
                    <a:gd name="T21" fmla="*/ 175 h 180"/>
                    <a:gd name="T22" fmla="*/ 60 w 145"/>
                    <a:gd name="T23" fmla="*/ 171 h 180"/>
                    <a:gd name="T24" fmla="*/ 64 w 145"/>
                    <a:gd name="T25" fmla="*/ 171 h 180"/>
                    <a:gd name="T26" fmla="*/ 68 w 145"/>
                    <a:gd name="T27" fmla="*/ 175 h 180"/>
                    <a:gd name="T28" fmla="*/ 72 w 145"/>
                    <a:gd name="T29" fmla="*/ 169 h 180"/>
                    <a:gd name="T30" fmla="*/ 85 w 145"/>
                    <a:gd name="T31" fmla="*/ 169 h 180"/>
                    <a:gd name="T32" fmla="*/ 89 w 145"/>
                    <a:gd name="T33" fmla="*/ 167 h 180"/>
                    <a:gd name="T34" fmla="*/ 89 w 145"/>
                    <a:gd name="T35" fmla="*/ 169 h 180"/>
                    <a:gd name="T36" fmla="*/ 134 w 145"/>
                    <a:gd name="T37" fmla="*/ 169 h 180"/>
                    <a:gd name="T38" fmla="*/ 138 w 145"/>
                    <a:gd name="T39" fmla="*/ 157 h 180"/>
                    <a:gd name="T40" fmla="*/ 136 w 145"/>
                    <a:gd name="T41" fmla="*/ 155 h 180"/>
                    <a:gd name="T42" fmla="*/ 126 w 145"/>
                    <a:gd name="T43" fmla="*/ 33 h 180"/>
                    <a:gd name="T44" fmla="*/ 145 w 145"/>
                    <a:gd name="T45" fmla="*/ 33 h 180"/>
                    <a:gd name="T46" fmla="*/ 101 w 145"/>
                    <a:gd name="T47" fmla="*/ 0 h 180"/>
                    <a:gd name="T48" fmla="*/ 101 w 145"/>
                    <a:gd name="T49" fmla="*/ 19 h 180"/>
                    <a:gd name="T50" fmla="*/ 60 w 145"/>
                    <a:gd name="T51" fmla="*/ 19 h 180"/>
                    <a:gd name="T52" fmla="*/ 58 w 145"/>
                    <a:gd name="T53" fmla="*/ 56 h 180"/>
                    <a:gd name="T54" fmla="*/ 50 w 145"/>
                    <a:gd name="T55" fmla="*/ 58 h 180"/>
                    <a:gd name="T56" fmla="*/ 41 w 145"/>
                    <a:gd name="T57" fmla="*/ 64 h 180"/>
                    <a:gd name="T58" fmla="*/ 41 w 145"/>
                    <a:gd name="T59" fmla="*/ 83 h 180"/>
                    <a:gd name="T60" fmla="*/ 2 w 145"/>
                    <a:gd name="T61" fmla="*/ 83 h 180"/>
                    <a:gd name="T62" fmla="*/ 0 w 145"/>
                    <a:gd name="T63" fmla="*/ 85 h 180"/>
                    <a:gd name="T64" fmla="*/ 2 w 145"/>
                    <a:gd name="T65" fmla="*/ 93 h 180"/>
                    <a:gd name="T66" fmla="*/ 4 w 145"/>
                    <a:gd name="T67" fmla="*/ 93 h 180"/>
                    <a:gd name="T68" fmla="*/ 4 w 145"/>
                    <a:gd name="T69" fmla="*/ 97 h 180"/>
                    <a:gd name="T70" fmla="*/ 4 w 145"/>
                    <a:gd name="T71" fmla="*/ 107 h 180"/>
                    <a:gd name="T72" fmla="*/ 4 w 145"/>
                    <a:gd name="T73" fmla="*/ 118 h 180"/>
                    <a:gd name="T74" fmla="*/ 6 w 145"/>
                    <a:gd name="T75" fmla="*/ 130 h 180"/>
                    <a:gd name="T76" fmla="*/ 4 w 145"/>
                    <a:gd name="T77" fmla="*/ 142 h 180"/>
                    <a:gd name="T78" fmla="*/ 0 w 145"/>
                    <a:gd name="T79" fmla="*/ 151 h 180"/>
                    <a:gd name="T80" fmla="*/ 0 w 145"/>
                    <a:gd name="T81" fmla="*/ 153 h 180"/>
                    <a:gd name="T82" fmla="*/ 4 w 145"/>
                    <a:gd name="T83" fmla="*/ 151 h 180"/>
                    <a:gd name="T84" fmla="*/ 11 w 145"/>
                    <a:gd name="T85" fmla="*/ 153 h 18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5"/>
                    <a:gd name="T130" fmla="*/ 0 h 180"/>
                    <a:gd name="T131" fmla="*/ 145 w 145"/>
                    <a:gd name="T132" fmla="*/ 180 h 18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5" h="180">
                      <a:moveTo>
                        <a:pt x="11" y="153"/>
                      </a:moveTo>
                      <a:lnTo>
                        <a:pt x="17" y="149"/>
                      </a:lnTo>
                      <a:lnTo>
                        <a:pt x="27" y="151"/>
                      </a:lnTo>
                      <a:lnTo>
                        <a:pt x="31" y="155"/>
                      </a:lnTo>
                      <a:lnTo>
                        <a:pt x="35" y="157"/>
                      </a:lnTo>
                      <a:lnTo>
                        <a:pt x="39" y="167"/>
                      </a:lnTo>
                      <a:lnTo>
                        <a:pt x="41" y="169"/>
                      </a:lnTo>
                      <a:lnTo>
                        <a:pt x="44" y="177"/>
                      </a:lnTo>
                      <a:lnTo>
                        <a:pt x="52" y="180"/>
                      </a:lnTo>
                      <a:lnTo>
                        <a:pt x="56" y="177"/>
                      </a:lnTo>
                      <a:lnTo>
                        <a:pt x="58" y="175"/>
                      </a:lnTo>
                      <a:lnTo>
                        <a:pt x="60" y="171"/>
                      </a:lnTo>
                      <a:lnTo>
                        <a:pt x="64" y="171"/>
                      </a:lnTo>
                      <a:lnTo>
                        <a:pt x="68" y="175"/>
                      </a:lnTo>
                      <a:lnTo>
                        <a:pt x="72" y="169"/>
                      </a:lnTo>
                      <a:lnTo>
                        <a:pt x="85" y="169"/>
                      </a:lnTo>
                      <a:lnTo>
                        <a:pt x="89" y="167"/>
                      </a:lnTo>
                      <a:lnTo>
                        <a:pt x="89" y="169"/>
                      </a:lnTo>
                      <a:lnTo>
                        <a:pt x="134" y="169"/>
                      </a:lnTo>
                      <a:lnTo>
                        <a:pt x="138" y="157"/>
                      </a:lnTo>
                      <a:lnTo>
                        <a:pt x="136" y="155"/>
                      </a:lnTo>
                      <a:lnTo>
                        <a:pt x="126" y="33"/>
                      </a:lnTo>
                      <a:lnTo>
                        <a:pt x="145" y="33"/>
                      </a:lnTo>
                      <a:lnTo>
                        <a:pt x="101" y="0"/>
                      </a:lnTo>
                      <a:lnTo>
                        <a:pt x="101" y="19"/>
                      </a:lnTo>
                      <a:lnTo>
                        <a:pt x="60" y="19"/>
                      </a:lnTo>
                      <a:lnTo>
                        <a:pt x="58" y="56"/>
                      </a:lnTo>
                      <a:lnTo>
                        <a:pt x="50" y="58"/>
                      </a:lnTo>
                      <a:lnTo>
                        <a:pt x="41" y="64"/>
                      </a:lnTo>
                      <a:lnTo>
                        <a:pt x="41" y="83"/>
                      </a:lnTo>
                      <a:lnTo>
                        <a:pt x="2" y="83"/>
                      </a:lnTo>
                      <a:lnTo>
                        <a:pt x="0" y="85"/>
                      </a:lnTo>
                      <a:lnTo>
                        <a:pt x="2" y="93"/>
                      </a:lnTo>
                      <a:lnTo>
                        <a:pt x="4" y="93"/>
                      </a:lnTo>
                      <a:lnTo>
                        <a:pt x="4" y="97"/>
                      </a:lnTo>
                      <a:lnTo>
                        <a:pt x="4" y="107"/>
                      </a:lnTo>
                      <a:lnTo>
                        <a:pt x="4" y="118"/>
                      </a:lnTo>
                      <a:lnTo>
                        <a:pt x="6" y="130"/>
                      </a:lnTo>
                      <a:lnTo>
                        <a:pt x="4" y="142"/>
                      </a:lnTo>
                      <a:lnTo>
                        <a:pt x="0" y="151"/>
                      </a:lnTo>
                      <a:lnTo>
                        <a:pt x="0" y="153"/>
                      </a:lnTo>
                      <a:lnTo>
                        <a:pt x="4" y="151"/>
                      </a:lnTo>
                      <a:lnTo>
                        <a:pt x="11" y="15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25" name="Freeform 514"/>
                <p:cNvSpPr>
                  <a:spLocks noChangeAspect="1"/>
                </p:cNvSpPr>
                <p:nvPr/>
              </p:nvSpPr>
              <p:spPr bwMode="gray">
                <a:xfrm>
                  <a:off x="1876" y="1439"/>
                  <a:ext cx="96" cy="99"/>
                </a:xfrm>
                <a:custGeom>
                  <a:avLst/>
                  <a:gdLst>
                    <a:gd name="T0" fmla="*/ 43 w 103"/>
                    <a:gd name="T1" fmla="*/ 87 h 89"/>
                    <a:gd name="T2" fmla="*/ 43 w 103"/>
                    <a:gd name="T3" fmla="*/ 68 h 89"/>
                    <a:gd name="T4" fmla="*/ 52 w 103"/>
                    <a:gd name="T5" fmla="*/ 62 h 89"/>
                    <a:gd name="T6" fmla="*/ 60 w 103"/>
                    <a:gd name="T7" fmla="*/ 60 h 89"/>
                    <a:gd name="T8" fmla="*/ 62 w 103"/>
                    <a:gd name="T9" fmla="*/ 23 h 89"/>
                    <a:gd name="T10" fmla="*/ 103 w 103"/>
                    <a:gd name="T11" fmla="*/ 23 h 89"/>
                    <a:gd name="T12" fmla="*/ 103 w 103"/>
                    <a:gd name="T13" fmla="*/ 4 h 89"/>
                    <a:gd name="T14" fmla="*/ 103 w 103"/>
                    <a:gd name="T15" fmla="*/ 0 h 89"/>
                    <a:gd name="T16" fmla="*/ 48 w 103"/>
                    <a:gd name="T17" fmla="*/ 0 h 89"/>
                    <a:gd name="T18" fmla="*/ 39 w 103"/>
                    <a:gd name="T19" fmla="*/ 14 h 89"/>
                    <a:gd name="T20" fmla="*/ 31 w 103"/>
                    <a:gd name="T21" fmla="*/ 19 h 89"/>
                    <a:gd name="T22" fmla="*/ 29 w 103"/>
                    <a:gd name="T23" fmla="*/ 25 h 89"/>
                    <a:gd name="T24" fmla="*/ 27 w 103"/>
                    <a:gd name="T25" fmla="*/ 31 h 89"/>
                    <a:gd name="T26" fmla="*/ 27 w 103"/>
                    <a:gd name="T27" fmla="*/ 39 h 89"/>
                    <a:gd name="T28" fmla="*/ 15 w 103"/>
                    <a:gd name="T29" fmla="*/ 52 h 89"/>
                    <a:gd name="T30" fmla="*/ 15 w 103"/>
                    <a:gd name="T31" fmla="*/ 56 h 89"/>
                    <a:gd name="T32" fmla="*/ 10 w 103"/>
                    <a:gd name="T33" fmla="*/ 62 h 89"/>
                    <a:gd name="T34" fmla="*/ 10 w 103"/>
                    <a:gd name="T35" fmla="*/ 64 h 89"/>
                    <a:gd name="T36" fmla="*/ 6 w 103"/>
                    <a:gd name="T37" fmla="*/ 72 h 89"/>
                    <a:gd name="T38" fmla="*/ 2 w 103"/>
                    <a:gd name="T39" fmla="*/ 74 h 89"/>
                    <a:gd name="T40" fmla="*/ 0 w 103"/>
                    <a:gd name="T41" fmla="*/ 89 h 89"/>
                    <a:gd name="T42" fmla="*/ 2 w 103"/>
                    <a:gd name="T43" fmla="*/ 89 h 89"/>
                    <a:gd name="T44" fmla="*/ 4 w 103"/>
                    <a:gd name="T45" fmla="*/ 87 h 89"/>
                    <a:gd name="T46" fmla="*/ 43 w 103"/>
                    <a:gd name="T47" fmla="*/ 87 h 8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03"/>
                    <a:gd name="T73" fmla="*/ 0 h 89"/>
                    <a:gd name="T74" fmla="*/ 103 w 103"/>
                    <a:gd name="T75" fmla="*/ 89 h 8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03" h="89">
                      <a:moveTo>
                        <a:pt x="43" y="87"/>
                      </a:moveTo>
                      <a:lnTo>
                        <a:pt x="43" y="68"/>
                      </a:lnTo>
                      <a:lnTo>
                        <a:pt x="52" y="62"/>
                      </a:lnTo>
                      <a:lnTo>
                        <a:pt x="60" y="60"/>
                      </a:lnTo>
                      <a:lnTo>
                        <a:pt x="62" y="23"/>
                      </a:lnTo>
                      <a:lnTo>
                        <a:pt x="103" y="23"/>
                      </a:lnTo>
                      <a:lnTo>
                        <a:pt x="103" y="4"/>
                      </a:lnTo>
                      <a:lnTo>
                        <a:pt x="103" y="0"/>
                      </a:lnTo>
                      <a:lnTo>
                        <a:pt x="48" y="0"/>
                      </a:lnTo>
                      <a:lnTo>
                        <a:pt x="39" y="14"/>
                      </a:lnTo>
                      <a:lnTo>
                        <a:pt x="31" y="19"/>
                      </a:lnTo>
                      <a:lnTo>
                        <a:pt x="29" y="25"/>
                      </a:lnTo>
                      <a:lnTo>
                        <a:pt x="27" y="31"/>
                      </a:lnTo>
                      <a:lnTo>
                        <a:pt x="27" y="39"/>
                      </a:lnTo>
                      <a:lnTo>
                        <a:pt x="15" y="52"/>
                      </a:lnTo>
                      <a:lnTo>
                        <a:pt x="15" y="56"/>
                      </a:lnTo>
                      <a:lnTo>
                        <a:pt x="10" y="62"/>
                      </a:lnTo>
                      <a:lnTo>
                        <a:pt x="10" y="64"/>
                      </a:lnTo>
                      <a:lnTo>
                        <a:pt x="6" y="72"/>
                      </a:lnTo>
                      <a:lnTo>
                        <a:pt x="2" y="74"/>
                      </a:lnTo>
                      <a:lnTo>
                        <a:pt x="0" y="89"/>
                      </a:lnTo>
                      <a:lnTo>
                        <a:pt x="2" y="89"/>
                      </a:lnTo>
                      <a:lnTo>
                        <a:pt x="4" y="87"/>
                      </a:lnTo>
                      <a:lnTo>
                        <a:pt x="43" y="8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26" name="Freeform 515"/>
                <p:cNvSpPr>
                  <a:spLocks noChangeAspect="1"/>
                </p:cNvSpPr>
                <p:nvPr/>
              </p:nvSpPr>
              <p:spPr bwMode="gray">
                <a:xfrm>
                  <a:off x="1872" y="1655"/>
                  <a:ext cx="36" cy="13"/>
                </a:xfrm>
                <a:custGeom>
                  <a:avLst/>
                  <a:gdLst>
                    <a:gd name="T0" fmla="*/ 17 w 39"/>
                    <a:gd name="T1" fmla="*/ 6 h 10"/>
                    <a:gd name="T2" fmla="*/ 23 w 39"/>
                    <a:gd name="T3" fmla="*/ 6 h 10"/>
                    <a:gd name="T4" fmla="*/ 25 w 39"/>
                    <a:gd name="T5" fmla="*/ 4 h 10"/>
                    <a:gd name="T6" fmla="*/ 27 w 39"/>
                    <a:gd name="T7" fmla="*/ 6 h 10"/>
                    <a:gd name="T8" fmla="*/ 31 w 39"/>
                    <a:gd name="T9" fmla="*/ 6 h 10"/>
                    <a:gd name="T10" fmla="*/ 37 w 39"/>
                    <a:gd name="T11" fmla="*/ 8 h 10"/>
                    <a:gd name="T12" fmla="*/ 39 w 39"/>
                    <a:gd name="T13" fmla="*/ 6 h 10"/>
                    <a:gd name="T14" fmla="*/ 39 w 39"/>
                    <a:gd name="T15" fmla="*/ 2 h 10"/>
                    <a:gd name="T16" fmla="*/ 31 w 39"/>
                    <a:gd name="T17" fmla="*/ 2 h 10"/>
                    <a:gd name="T18" fmla="*/ 23 w 39"/>
                    <a:gd name="T19" fmla="*/ 0 h 10"/>
                    <a:gd name="T20" fmla="*/ 19 w 39"/>
                    <a:gd name="T21" fmla="*/ 2 h 10"/>
                    <a:gd name="T22" fmla="*/ 4 w 39"/>
                    <a:gd name="T23" fmla="*/ 2 h 10"/>
                    <a:gd name="T24" fmla="*/ 4 w 39"/>
                    <a:gd name="T25" fmla="*/ 6 h 10"/>
                    <a:gd name="T26" fmla="*/ 2 w 39"/>
                    <a:gd name="T27" fmla="*/ 6 h 10"/>
                    <a:gd name="T28" fmla="*/ 0 w 39"/>
                    <a:gd name="T29" fmla="*/ 6 h 10"/>
                    <a:gd name="T30" fmla="*/ 0 w 39"/>
                    <a:gd name="T31" fmla="*/ 10 h 10"/>
                    <a:gd name="T32" fmla="*/ 14 w 39"/>
                    <a:gd name="T33" fmla="*/ 8 h 10"/>
                    <a:gd name="T34" fmla="*/ 17 w 39"/>
                    <a:gd name="T35" fmla="*/ 6 h 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"/>
                    <a:gd name="T55" fmla="*/ 0 h 10"/>
                    <a:gd name="T56" fmla="*/ 39 w 39"/>
                    <a:gd name="T57" fmla="*/ 10 h 1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" h="10">
                      <a:moveTo>
                        <a:pt x="17" y="6"/>
                      </a:moveTo>
                      <a:lnTo>
                        <a:pt x="23" y="6"/>
                      </a:lnTo>
                      <a:lnTo>
                        <a:pt x="25" y="4"/>
                      </a:lnTo>
                      <a:lnTo>
                        <a:pt x="27" y="6"/>
                      </a:lnTo>
                      <a:lnTo>
                        <a:pt x="31" y="6"/>
                      </a:lnTo>
                      <a:lnTo>
                        <a:pt x="37" y="8"/>
                      </a:lnTo>
                      <a:lnTo>
                        <a:pt x="39" y="6"/>
                      </a:lnTo>
                      <a:lnTo>
                        <a:pt x="39" y="2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9" y="2"/>
                      </a:lnTo>
                      <a:lnTo>
                        <a:pt x="4" y="2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14" y="8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27" name="Freeform 516"/>
                <p:cNvSpPr>
                  <a:spLocks noChangeAspect="1"/>
                </p:cNvSpPr>
                <p:nvPr/>
              </p:nvSpPr>
              <p:spPr bwMode="gray">
                <a:xfrm>
                  <a:off x="1866" y="1610"/>
                  <a:ext cx="68" cy="73"/>
                </a:xfrm>
                <a:custGeom>
                  <a:avLst/>
                  <a:gdLst>
                    <a:gd name="T0" fmla="*/ 29 w 72"/>
                    <a:gd name="T1" fmla="*/ 57 h 64"/>
                    <a:gd name="T2" fmla="*/ 35 w 72"/>
                    <a:gd name="T3" fmla="*/ 59 h 64"/>
                    <a:gd name="T4" fmla="*/ 43 w 72"/>
                    <a:gd name="T5" fmla="*/ 57 h 64"/>
                    <a:gd name="T6" fmla="*/ 49 w 72"/>
                    <a:gd name="T7" fmla="*/ 59 h 64"/>
                    <a:gd name="T8" fmla="*/ 58 w 72"/>
                    <a:gd name="T9" fmla="*/ 64 h 64"/>
                    <a:gd name="T10" fmla="*/ 62 w 72"/>
                    <a:gd name="T11" fmla="*/ 61 h 64"/>
                    <a:gd name="T12" fmla="*/ 70 w 72"/>
                    <a:gd name="T13" fmla="*/ 61 h 64"/>
                    <a:gd name="T14" fmla="*/ 72 w 72"/>
                    <a:gd name="T15" fmla="*/ 53 h 64"/>
                    <a:gd name="T16" fmla="*/ 70 w 72"/>
                    <a:gd name="T17" fmla="*/ 47 h 64"/>
                    <a:gd name="T18" fmla="*/ 66 w 72"/>
                    <a:gd name="T19" fmla="*/ 47 h 64"/>
                    <a:gd name="T20" fmla="*/ 66 w 72"/>
                    <a:gd name="T21" fmla="*/ 39 h 64"/>
                    <a:gd name="T22" fmla="*/ 64 w 72"/>
                    <a:gd name="T23" fmla="*/ 31 h 64"/>
                    <a:gd name="T24" fmla="*/ 56 w 72"/>
                    <a:gd name="T25" fmla="*/ 28 h 64"/>
                    <a:gd name="T26" fmla="*/ 53 w 72"/>
                    <a:gd name="T27" fmla="*/ 20 h 64"/>
                    <a:gd name="T28" fmla="*/ 51 w 72"/>
                    <a:gd name="T29" fmla="*/ 18 h 64"/>
                    <a:gd name="T30" fmla="*/ 47 w 72"/>
                    <a:gd name="T31" fmla="*/ 8 h 64"/>
                    <a:gd name="T32" fmla="*/ 43 w 72"/>
                    <a:gd name="T33" fmla="*/ 6 h 64"/>
                    <a:gd name="T34" fmla="*/ 39 w 72"/>
                    <a:gd name="T35" fmla="*/ 2 h 64"/>
                    <a:gd name="T36" fmla="*/ 29 w 72"/>
                    <a:gd name="T37" fmla="*/ 0 h 64"/>
                    <a:gd name="T38" fmla="*/ 23 w 72"/>
                    <a:gd name="T39" fmla="*/ 4 h 64"/>
                    <a:gd name="T40" fmla="*/ 16 w 72"/>
                    <a:gd name="T41" fmla="*/ 2 h 64"/>
                    <a:gd name="T42" fmla="*/ 12 w 72"/>
                    <a:gd name="T43" fmla="*/ 4 h 64"/>
                    <a:gd name="T44" fmla="*/ 12 w 72"/>
                    <a:gd name="T45" fmla="*/ 12 h 64"/>
                    <a:gd name="T46" fmla="*/ 8 w 72"/>
                    <a:gd name="T47" fmla="*/ 22 h 64"/>
                    <a:gd name="T48" fmla="*/ 4 w 72"/>
                    <a:gd name="T49" fmla="*/ 26 h 64"/>
                    <a:gd name="T50" fmla="*/ 0 w 72"/>
                    <a:gd name="T51" fmla="*/ 28 h 64"/>
                    <a:gd name="T52" fmla="*/ 0 w 72"/>
                    <a:gd name="T53" fmla="*/ 28 h 64"/>
                    <a:gd name="T54" fmla="*/ 6 w 72"/>
                    <a:gd name="T55" fmla="*/ 33 h 64"/>
                    <a:gd name="T56" fmla="*/ 10 w 72"/>
                    <a:gd name="T57" fmla="*/ 41 h 64"/>
                    <a:gd name="T58" fmla="*/ 10 w 72"/>
                    <a:gd name="T59" fmla="*/ 43 h 64"/>
                    <a:gd name="T60" fmla="*/ 25 w 72"/>
                    <a:gd name="T61" fmla="*/ 43 h 64"/>
                    <a:gd name="T62" fmla="*/ 29 w 72"/>
                    <a:gd name="T63" fmla="*/ 41 h 64"/>
                    <a:gd name="T64" fmla="*/ 37 w 72"/>
                    <a:gd name="T65" fmla="*/ 43 h 64"/>
                    <a:gd name="T66" fmla="*/ 45 w 72"/>
                    <a:gd name="T67" fmla="*/ 43 h 64"/>
                    <a:gd name="T68" fmla="*/ 45 w 72"/>
                    <a:gd name="T69" fmla="*/ 47 h 64"/>
                    <a:gd name="T70" fmla="*/ 43 w 72"/>
                    <a:gd name="T71" fmla="*/ 49 h 64"/>
                    <a:gd name="T72" fmla="*/ 37 w 72"/>
                    <a:gd name="T73" fmla="*/ 47 h 64"/>
                    <a:gd name="T74" fmla="*/ 33 w 72"/>
                    <a:gd name="T75" fmla="*/ 47 h 64"/>
                    <a:gd name="T76" fmla="*/ 31 w 72"/>
                    <a:gd name="T77" fmla="*/ 45 h 64"/>
                    <a:gd name="T78" fmla="*/ 29 w 72"/>
                    <a:gd name="T79" fmla="*/ 47 h 64"/>
                    <a:gd name="T80" fmla="*/ 23 w 72"/>
                    <a:gd name="T81" fmla="*/ 47 h 64"/>
                    <a:gd name="T82" fmla="*/ 20 w 72"/>
                    <a:gd name="T83" fmla="*/ 49 h 64"/>
                    <a:gd name="T84" fmla="*/ 6 w 72"/>
                    <a:gd name="T85" fmla="*/ 51 h 64"/>
                    <a:gd name="T86" fmla="*/ 6 w 72"/>
                    <a:gd name="T87" fmla="*/ 57 h 64"/>
                    <a:gd name="T88" fmla="*/ 8 w 72"/>
                    <a:gd name="T89" fmla="*/ 61 h 64"/>
                    <a:gd name="T90" fmla="*/ 23 w 72"/>
                    <a:gd name="T91" fmla="*/ 61 h 64"/>
                    <a:gd name="T92" fmla="*/ 29 w 72"/>
                    <a:gd name="T93" fmla="*/ 57 h 6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2"/>
                    <a:gd name="T142" fmla="*/ 0 h 64"/>
                    <a:gd name="T143" fmla="*/ 72 w 72"/>
                    <a:gd name="T144" fmla="*/ 64 h 6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2" h="64">
                      <a:moveTo>
                        <a:pt x="29" y="57"/>
                      </a:moveTo>
                      <a:lnTo>
                        <a:pt x="35" y="59"/>
                      </a:lnTo>
                      <a:lnTo>
                        <a:pt x="43" y="57"/>
                      </a:lnTo>
                      <a:lnTo>
                        <a:pt x="49" y="59"/>
                      </a:lnTo>
                      <a:lnTo>
                        <a:pt x="58" y="64"/>
                      </a:lnTo>
                      <a:lnTo>
                        <a:pt x="62" y="61"/>
                      </a:lnTo>
                      <a:lnTo>
                        <a:pt x="70" y="61"/>
                      </a:lnTo>
                      <a:lnTo>
                        <a:pt x="72" y="53"/>
                      </a:lnTo>
                      <a:lnTo>
                        <a:pt x="70" y="47"/>
                      </a:lnTo>
                      <a:lnTo>
                        <a:pt x="66" y="47"/>
                      </a:lnTo>
                      <a:lnTo>
                        <a:pt x="66" y="39"/>
                      </a:lnTo>
                      <a:lnTo>
                        <a:pt x="64" y="31"/>
                      </a:lnTo>
                      <a:lnTo>
                        <a:pt x="56" y="28"/>
                      </a:lnTo>
                      <a:lnTo>
                        <a:pt x="53" y="20"/>
                      </a:lnTo>
                      <a:lnTo>
                        <a:pt x="51" y="18"/>
                      </a:lnTo>
                      <a:lnTo>
                        <a:pt x="47" y="8"/>
                      </a:lnTo>
                      <a:lnTo>
                        <a:pt x="43" y="6"/>
                      </a:lnTo>
                      <a:lnTo>
                        <a:pt x="39" y="2"/>
                      </a:lnTo>
                      <a:lnTo>
                        <a:pt x="29" y="0"/>
                      </a:lnTo>
                      <a:lnTo>
                        <a:pt x="23" y="4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12" y="12"/>
                      </a:lnTo>
                      <a:lnTo>
                        <a:pt x="8" y="22"/>
                      </a:lnTo>
                      <a:lnTo>
                        <a:pt x="4" y="26"/>
                      </a:lnTo>
                      <a:lnTo>
                        <a:pt x="0" y="28"/>
                      </a:lnTo>
                      <a:lnTo>
                        <a:pt x="6" y="33"/>
                      </a:lnTo>
                      <a:lnTo>
                        <a:pt x="10" y="41"/>
                      </a:lnTo>
                      <a:lnTo>
                        <a:pt x="10" y="43"/>
                      </a:lnTo>
                      <a:lnTo>
                        <a:pt x="25" y="43"/>
                      </a:lnTo>
                      <a:lnTo>
                        <a:pt x="29" y="41"/>
                      </a:lnTo>
                      <a:lnTo>
                        <a:pt x="37" y="43"/>
                      </a:lnTo>
                      <a:lnTo>
                        <a:pt x="45" y="43"/>
                      </a:lnTo>
                      <a:lnTo>
                        <a:pt x="45" y="47"/>
                      </a:lnTo>
                      <a:lnTo>
                        <a:pt x="43" y="49"/>
                      </a:lnTo>
                      <a:lnTo>
                        <a:pt x="37" y="47"/>
                      </a:lnTo>
                      <a:lnTo>
                        <a:pt x="33" y="47"/>
                      </a:lnTo>
                      <a:lnTo>
                        <a:pt x="31" y="45"/>
                      </a:lnTo>
                      <a:lnTo>
                        <a:pt x="29" y="47"/>
                      </a:lnTo>
                      <a:lnTo>
                        <a:pt x="23" y="47"/>
                      </a:lnTo>
                      <a:lnTo>
                        <a:pt x="20" y="49"/>
                      </a:lnTo>
                      <a:lnTo>
                        <a:pt x="6" y="51"/>
                      </a:lnTo>
                      <a:lnTo>
                        <a:pt x="6" y="57"/>
                      </a:lnTo>
                      <a:lnTo>
                        <a:pt x="8" y="61"/>
                      </a:lnTo>
                      <a:lnTo>
                        <a:pt x="23" y="61"/>
                      </a:lnTo>
                      <a:lnTo>
                        <a:pt x="29" y="5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28" name="Freeform 517"/>
                <p:cNvSpPr>
                  <a:spLocks noChangeAspect="1"/>
                </p:cNvSpPr>
                <p:nvPr/>
              </p:nvSpPr>
              <p:spPr bwMode="gray">
                <a:xfrm>
                  <a:off x="2217" y="1505"/>
                  <a:ext cx="123" cy="253"/>
                </a:xfrm>
                <a:custGeom>
                  <a:avLst/>
                  <a:gdLst>
                    <a:gd name="T0" fmla="*/ 23 w 132"/>
                    <a:gd name="T1" fmla="*/ 16 h 225"/>
                    <a:gd name="T2" fmla="*/ 25 w 132"/>
                    <a:gd name="T3" fmla="*/ 29 h 225"/>
                    <a:gd name="T4" fmla="*/ 31 w 132"/>
                    <a:gd name="T5" fmla="*/ 41 h 225"/>
                    <a:gd name="T6" fmla="*/ 27 w 132"/>
                    <a:gd name="T7" fmla="*/ 97 h 225"/>
                    <a:gd name="T8" fmla="*/ 4 w 132"/>
                    <a:gd name="T9" fmla="*/ 128 h 225"/>
                    <a:gd name="T10" fmla="*/ 4 w 132"/>
                    <a:gd name="T11" fmla="*/ 136 h 225"/>
                    <a:gd name="T12" fmla="*/ 15 w 132"/>
                    <a:gd name="T13" fmla="*/ 148 h 225"/>
                    <a:gd name="T14" fmla="*/ 23 w 132"/>
                    <a:gd name="T15" fmla="*/ 161 h 225"/>
                    <a:gd name="T16" fmla="*/ 21 w 132"/>
                    <a:gd name="T17" fmla="*/ 179 h 225"/>
                    <a:gd name="T18" fmla="*/ 19 w 132"/>
                    <a:gd name="T19" fmla="*/ 190 h 225"/>
                    <a:gd name="T20" fmla="*/ 11 w 132"/>
                    <a:gd name="T21" fmla="*/ 194 h 225"/>
                    <a:gd name="T22" fmla="*/ 21 w 132"/>
                    <a:gd name="T23" fmla="*/ 208 h 225"/>
                    <a:gd name="T24" fmla="*/ 29 w 132"/>
                    <a:gd name="T25" fmla="*/ 225 h 225"/>
                    <a:gd name="T26" fmla="*/ 42 w 132"/>
                    <a:gd name="T27" fmla="*/ 218 h 225"/>
                    <a:gd name="T28" fmla="*/ 44 w 132"/>
                    <a:gd name="T29" fmla="*/ 223 h 225"/>
                    <a:gd name="T30" fmla="*/ 54 w 132"/>
                    <a:gd name="T31" fmla="*/ 221 h 225"/>
                    <a:gd name="T32" fmla="*/ 68 w 132"/>
                    <a:gd name="T33" fmla="*/ 214 h 225"/>
                    <a:gd name="T34" fmla="*/ 70 w 132"/>
                    <a:gd name="T35" fmla="*/ 206 h 225"/>
                    <a:gd name="T36" fmla="*/ 89 w 132"/>
                    <a:gd name="T37" fmla="*/ 202 h 225"/>
                    <a:gd name="T38" fmla="*/ 97 w 132"/>
                    <a:gd name="T39" fmla="*/ 194 h 225"/>
                    <a:gd name="T40" fmla="*/ 108 w 132"/>
                    <a:gd name="T41" fmla="*/ 185 h 225"/>
                    <a:gd name="T42" fmla="*/ 114 w 132"/>
                    <a:gd name="T43" fmla="*/ 177 h 225"/>
                    <a:gd name="T44" fmla="*/ 120 w 132"/>
                    <a:gd name="T45" fmla="*/ 173 h 225"/>
                    <a:gd name="T46" fmla="*/ 116 w 132"/>
                    <a:gd name="T47" fmla="*/ 165 h 225"/>
                    <a:gd name="T48" fmla="*/ 116 w 132"/>
                    <a:gd name="T49" fmla="*/ 159 h 225"/>
                    <a:gd name="T50" fmla="*/ 110 w 132"/>
                    <a:gd name="T51" fmla="*/ 154 h 225"/>
                    <a:gd name="T52" fmla="*/ 112 w 132"/>
                    <a:gd name="T53" fmla="*/ 144 h 225"/>
                    <a:gd name="T54" fmla="*/ 114 w 132"/>
                    <a:gd name="T55" fmla="*/ 132 h 225"/>
                    <a:gd name="T56" fmla="*/ 116 w 132"/>
                    <a:gd name="T57" fmla="*/ 124 h 225"/>
                    <a:gd name="T58" fmla="*/ 118 w 132"/>
                    <a:gd name="T59" fmla="*/ 111 h 225"/>
                    <a:gd name="T60" fmla="*/ 124 w 132"/>
                    <a:gd name="T61" fmla="*/ 109 h 225"/>
                    <a:gd name="T62" fmla="*/ 132 w 132"/>
                    <a:gd name="T63" fmla="*/ 109 h 225"/>
                    <a:gd name="T64" fmla="*/ 29 w 132"/>
                    <a:gd name="T65" fmla="*/ 0 h 22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2"/>
                    <a:gd name="T100" fmla="*/ 0 h 225"/>
                    <a:gd name="T101" fmla="*/ 132 w 132"/>
                    <a:gd name="T102" fmla="*/ 225 h 22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2" h="225">
                      <a:moveTo>
                        <a:pt x="19" y="6"/>
                      </a:moveTo>
                      <a:lnTo>
                        <a:pt x="23" y="16"/>
                      </a:lnTo>
                      <a:lnTo>
                        <a:pt x="23" y="22"/>
                      </a:lnTo>
                      <a:lnTo>
                        <a:pt x="25" y="29"/>
                      </a:lnTo>
                      <a:lnTo>
                        <a:pt x="27" y="35"/>
                      </a:lnTo>
                      <a:lnTo>
                        <a:pt x="31" y="41"/>
                      </a:lnTo>
                      <a:lnTo>
                        <a:pt x="27" y="58"/>
                      </a:lnTo>
                      <a:lnTo>
                        <a:pt x="27" y="97"/>
                      </a:lnTo>
                      <a:lnTo>
                        <a:pt x="4" y="119"/>
                      </a:lnTo>
                      <a:lnTo>
                        <a:pt x="4" y="128"/>
                      </a:lnTo>
                      <a:lnTo>
                        <a:pt x="0" y="132"/>
                      </a:lnTo>
                      <a:lnTo>
                        <a:pt x="4" y="136"/>
                      </a:lnTo>
                      <a:lnTo>
                        <a:pt x="11" y="146"/>
                      </a:lnTo>
                      <a:lnTo>
                        <a:pt x="15" y="148"/>
                      </a:lnTo>
                      <a:lnTo>
                        <a:pt x="19" y="152"/>
                      </a:lnTo>
                      <a:lnTo>
                        <a:pt x="23" y="161"/>
                      </a:lnTo>
                      <a:lnTo>
                        <a:pt x="21" y="173"/>
                      </a:lnTo>
                      <a:lnTo>
                        <a:pt x="21" y="179"/>
                      </a:lnTo>
                      <a:lnTo>
                        <a:pt x="31" y="190"/>
                      </a:lnTo>
                      <a:lnTo>
                        <a:pt x="19" y="190"/>
                      </a:lnTo>
                      <a:lnTo>
                        <a:pt x="13" y="190"/>
                      </a:lnTo>
                      <a:lnTo>
                        <a:pt x="11" y="194"/>
                      </a:lnTo>
                      <a:lnTo>
                        <a:pt x="13" y="200"/>
                      </a:lnTo>
                      <a:lnTo>
                        <a:pt x="21" y="208"/>
                      </a:lnTo>
                      <a:lnTo>
                        <a:pt x="25" y="212"/>
                      </a:lnTo>
                      <a:lnTo>
                        <a:pt x="29" y="225"/>
                      </a:lnTo>
                      <a:lnTo>
                        <a:pt x="40" y="223"/>
                      </a:lnTo>
                      <a:lnTo>
                        <a:pt x="42" y="218"/>
                      </a:lnTo>
                      <a:lnTo>
                        <a:pt x="44" y="218"/>
                      </a:lnTo>
                      <a:lnTo>
                        <a:pt x="44" y="223"/>
                      </a:lnTo>
                      <a:lnTo>
                        <a:pt x="50" y="223"/>
                      </a:lnTo>
                      <a:lnTo>
                        <a:pt x="54" y="221"/>
                      </a:lnTo>
                      <a:lnTo>
                        <a:pt x="64" y="218"/>
                      </a:lnTo>
                      <a:lnTo>
                        <a:pt x="68" y="214"/>
                      </a:lnTo>
                      <a:lnTo>
                        <a:pt x="73" y="210"/>
                      </a:lnTo>
                      <a:lnTo>
                        <a:pt x="70" y="206"/>
                      </a:lnTo>
                      <a:lnTo>
                        <a:pt x="73" y="204"/>
                      </a:lnTo>
                      <a:lnTo>
                        <a:pt x="89" y="202"/>
                      </a:lnTo>
                      <a:lnTo>
                        <a:pt x="97" y="198"/>
                      </a:lnTo>
                      <a:lnTo>
                        <a:pt x="97" y="194"/>
                      </a:lnTo>
                      <a:lnTo>
                        <a:pt x="101" y="192"/>
                      </a:lnTo>
                      <a:lnTo>
                        <a:pt x="108" y="185"/>
                      </a:lnTo>
                      <a:lnTo>
                        <a:pt x="108" y="181"/>
                      </a:lnTo>
                      <a:lnTo>
                        <a:pt x="114" y="177"/>
                      </a:lnTo>
                      <a:lnTo>
                        <a:pt x="118" y="177"/>
                      </a:lnTo>
                      <a:lnTo>
                        <a:pt x="120" y="173"/>
                      </a:lnTo>
                      <a:lnTo>
                        <a:pt x="116" y="167"/>
                      </a:lnTo>
                      <a:lnTo>
                        <a:pt x="116" y="165"/>
                      </a:lnTo>
                      <a:lnTo>
                        <a:pt x="114" y="161"/>
                      </a:lnTo>
                      <a:lnTo>
                        <a:pt x="116" y="159"/>
                      </a:lnTo>
                      <a:lnTo>
                        <a:pt x="114" y="152"/>
                      </a:lnTo>
                      <a:lnTo>
                        <a:pt x="110" y="154"/>
                      </a:lnTo>
                      <a:lnTo>
                        <a:pt x="108" y="150"/>
                      </a:lnTo>
                      <a:lnTo>
                        <a:pt x="112" y="144"/>
                      </a:lnTo>
                      <a:lnTo>
                        <a:pt x="110" y="138"/>
                      </a:lnTo>
                      <a:lnTo>
                        <a:pt x="114" y="132"/>
                      </a:lnTo>
                      <a:lnTo>
                        <a:pt x="112" y="128"/>
                      </a:lnTo>
                      <a:lnTo>
                        <a:pt x="116" y="124"/>
                      </a:lnTo>
                      <a:lnTo>
                        <a:pt x="120" y="117"/>
                      </a:lnTo>
                      <a:lnTo>
                        <a:pt x="118" y="111"/>
                      </a:lnTo>
                      <a:lnTo>
                        <a:pt x="120" y="109"/>
                      </a:lnTo>
                      <a:lnTo>
                        <a:pt x="124" y="109"/>
                      </a:lnTo>
                      <a:lnTo>
                        <a:pt x="126" y="107"/>
                      </a:lnTo>
                      <a:lnTo>
                        <a:pt x="132" y="109"/>
                      </a:lnTo>
                      <a:lnTo>
                        <a:pt x="132" y="55"/>
                      </a:lnTo>
                      <a:lnTo>
                        <a:pt x="29" y="0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29" name="Freeform 518"/>
                <p:cNvSpPr>
                  <a:spLocks noChangeAspect="1"/>
                </p:cNvSpPr>
                <p:nvPr/>
              </p:nvSpPr>
              <p:spPr bwMode="gray">
                <a:xfrm>
                  <a:off x="2067" y="1505"/>
                  <a:ext cx="181" cy="186"/>
                </a:xfrm>
                <a:custGeom>
                  <a:avLst/>
                  <a:gdLst>
                    <a:gd name="T0" fmla="*/ 167 w 194"/>
                    <a:gd name="T1" fmla="*/ 128 h 165"/>
                    <a:gd name="T2" fmla="*/ 167 w 194"/>
                    <a:gd name="T3" fmla="*/ 119 h 165"/>
                    <a:gd name="T4" fmla="*/ 190 w 194"/>
                    <a:gd name="T5" fmla="*/ 97 h 165"/>
                    <a:gd name="T6" fmla="*/ 190 w 194"/>
                    <a:gd name="T7" fmla="*/ 58 h 165"/>
                    <a:gd name="T8" fmla="*/ 194 w 194"/>
                    <a:gd name="T9" fmla="*/ 41 h 165"/>
                    <a:gd name="T10" fmla="*/ 190 w 194"/>
                    <a:gd name="T11" fmla="*/ 35 h 165"/>
                    <a:gd name="T12" fmla="*/ 188 w 194"/>
                    <a:gd name="T13" fmla="*/ 29 h 165"/>
                    <a:gd name="T14" fmla="*/ 186 w 194"/>
                    <a:gd name="T15" fmla="*/ 22 h 165"/>
                    <a:gd name="T16" fmla="*/ 186 w 194"/>
                    <a:gd name="T17" fmla="*/ 16 h 165"/>
                    <a:gd name="T18" fmla="*/ 182 w 194"/>
                    <a:gd name="T19" fmla="*/ 6 h 165"/>
                    <a:gd name="T20" fmla="*/ 172 w 194"/>
                    <a:gd name="T21" fmla="*/ 12 h 165"/>
                    <a:gd name="T22" fmla="*/ 163 w 194"/>
                    <a:gd name="T23" fmla="*/ 4 h 165"/>
                    <a:gd name="T24" fmla="*/ 145 w 194"/>
                    <a:gd name="T25" fmla="*/ 0 h 165"/>
                    <a:gd name="T26" fmla="*/ 93 w 194"/>
                    <a:gd name="T27" fmla="*/ 37 h 165"/>
                    <a:gd name="T28" fmla="*/ 71 w 194"/>
                    <a:gd name="T29" fmla="*/ 55 h 165"/>
                    <a:gd name="T30" fmla="*/ 66 w 194"/>
                    <a:gd name="T31" fmla="*/ 55 h 165"/>
                    <a:gd name="T32" fmla="*/ 54 w 194"/>
                    <a:gd name="T33" fmla="*/ 60 h 165"/>
                    <a:gd name="T34" fmla="*/ 52 w 194"/>
                    <a:gd name="T35" fmla="*/ 101 h 165"/>
                    <a:gd name="T36" fmla="*/ 42 w 194"/>
                    <a:gd name="T37" fmla="*/ 113 h 165"/>
                    <a:gd name="T38" fmla="*/ 23 w 194"/>
                    <a:gd name="T39" fmla="*/ 115 h 165"/>
                    <a:gd name="T40" fmla="*/ 15 w 194"/>
                    <a:gd name="T41" fmla="*/ 119 h 165"/>
                    <a:gd name="T42" fmla="*/ 2 w 194"/>
                    <a:gd name="T43" fmla="*/ 119 h 165"/>
                    <a:gd name="T44" fmla="*/ 0 w 194"/>
                    <a:gd name="T45" fmla="*/ 124 h 165"/>
                    <a:gd name="T46" fmla="*/ 2 w 194"/>
                    <a:gd name="T47" fmla="*/ 132 h 165"/>
                    <a:gd name="T48" fmla="*/ 7 w 194"/>
                    <a:gd name="T49" fmla="*/ 136 h 165"/>
                    <a:gd name="T50" fmla="*/ 9 w 194"/>
                    <a:gd name="T51" fmla="*/ 140 h 165"/>
                    <a:gd name="T52" fmla="*/ 11 w 194"/>
                    <a:gd name="T53" fmla="*/ 144 h 165"/>
                    <a:gd name="T54" fmla="*/ 19 w 194"/>
                    <a:gd name="T55" fmla="*/ 150 h 165"/>
                    <a:gd name="T56" fmla="*/ 25 w 194"/>
                    <a:gd name="T57" fmla="*/ 150 h 165"/>
                    <a:gd name="T58" fmla="*/ 27 w 194"/>
                    <a:gd name="T59" fmla="*/ 152 h 165"/>
                    <a:gd name="T60" fmla="*/ 27 w 194"/>
                    <a:gd name="T61" fmla="*/ 159 h 165"/>
                    <a:gd name="T62" fmla="*/ 29 w 194"/>
                    <a:gd name="T63" fmla="*/ 163 h 165"/>
                    <a:gd name="T64" fmla="*/ 31 w 194"/>
                    <a:gd name="T65" fmla="*/ 157 h 165"/>
                    <a:gd name="T66" fmla="*/ 33 w 194"/>
                    <a:gd name="T67" fmla="*/ 154 h 165"/>
                    <a:gd name="T68" fmla="*/ 44 w 194"/>
                    <a:gd name="T69" fmla="*/ 165 h 165"/>
                    <a:gd name="T70" fmla="*/ 46 w 194"/>
                    <a:gd name="T71" fmla="*/ 152 h 165"/>
                    <a:gd name="T72" fmla="*/ 50 w 194"/>
                    <a:gd name="T73" fmla="*/ 148 h 165"/>
                    <a:gd name="T74" fmla="*/ 52 w 194"/>
                    <a:gd name="T75" fmla="*/ 138 h 165"/>
                    <a:gd name="T76" fmla="*/ 60 w 194"/>
                    <a:gd name="T77" fmla="*/ 136 h 165"/>
                    <a:gd name="T78" fmla="*/ 66 w 194"/>
                    <a:gd name="T79" fmla="*/ 138 h 165"/>
                    <a:gd name="T80" fmla="*/ 71 w 194"/>
                    <a:gd name="T81" fmla="*/ 136 h 165"/>
                    <a:gd name="T82" fmla="*/ 85 w 194"/>
                    <a:gd name="T83" fmla="*/ 142 h 165"/>
                    <a:gd name="T84" fmla="*/ 91 w 194"/>
                    <a:gd name="T85" fmla="*/ 146 h 165"/>
                    <a:gd name="T86" fmla="*/ 97 w 194"/>
                    <a:gd name="T87" fmla="*/ 142 h 165"/>
                    <a:gd name="T88" fmla="*/ 110 w 194"/>
                    <a:gd name="T89" fmla="*/ 148 h 165"/>
                    <a:gd name="T90" fmla="*/ 120 w 194"/>
                    <a:gd name="T91" fmla="*/ 148 h 165"/>
                    <a:gd name="T92" fmla="*/ 124 w 194"/>
                    <a:gd name="T93" fmla="*/ 144 h 165"/>
                    <a:gd name="T94" fmla="*/ 143 w 194"/>
                    <a:gd name="T95" fmla="*/ 142 h 165"/>
                    <a:gd name="T96" fmla="*/ 149 w 194"/>
                    <a:gd name="T97" fmla="*/ 144 h 165"/>
                    <a:gd name="T98" fmla="*/ 159 w 194"/>
                    <a:gd name="T99" fmla="*/ 138 h 165"/>
                    <a:gd name="T100" fmla="*/ 167 w 194"/>
                    <a:gd name="T101" fmla="*/ 136 h 165"/>
                    <a:gd name="T102" fmla="*/ 163 w 194"/>
                    <a:gd name="T103" fmla="*/ 132 h 165"/>
                    <a:gd name="T104" fmla="*/ 167 w 194"/>
                    <a:gd name="T105" fmla="*/ 128 h 16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4"/>
                    <a:gd name="T160" fmla="*/ 0 h 165"/>
                    <a:gd name="T161" fmla="*/ 194 w 194"/>
                    <a:gd name="T162" fmla="*/ 165 h 16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4" h="165">
                      <a:moveTo>
                        <a:pt x="167" y="128"/>
                      </a:moveTo>
                      <a:lnTo>
                        <a:pt x="167" y="119"/>
                      </a:lnTo>
                      <a:lnTo>
                        <a:pt x="190" y="97"/>
                      </a:lnTo>
                      <a:lnTo>
                        <a:pt x="190" y="58"/>
                      </a:lnTo>
                      <a:lnTo>
                        <a:pt x="194" y="41"/>
                      </a:lnTo>
                      <a:lnTo>
                        <a:pt x="190" y="35"/>
                      </a:lnTo>
                      <a:lnTo>
                        <a:pt x="188" y="29"/>
                      </a:lnTo>
                      <a:lnTo>
                        <a:pt x="186" y="22"/>
                      </a:lnTo>
                      <a:lnTo>
                        <a:pt x="186" y="16"/>
                      </a:lnTo>
                      <a:lnTo>
                        <a:pt x="182" y="6"/>
                      </a:lnTo>
                      <a:lnTo>
                        <a:pt x="172" y="12"/>
                      </a:lnTo>
                      <a:lnTo>
                        <a:pt x="163" y="4"/>
                      </a:lnTo>
                      <a:lnTo>
                        <a:pt x="145" y="0"/>
                      </a:lnTo>
                      <a:lnTo>
                        <a:pt x="93" y="37"/>
                      </a:lnTo>
                      <a:lnTo>
                        <a:pt x="71" y="55"/>
                      </a:lnTo>
                      <a:lnTo>
                        <a:pt x="66" y="55"/>
                      </a:lnTo>
                      <a:lnTo>
                        <a:pt x="54" y="60"/>
                      </a:lnTo>
                      <a:lnTo>
                        <a:pt x="52" y="101"/>
                      </a:lnTo>
                      <a:lnTo>
                        <a:pt x="42" y="113"/>
                      </a:lnTo>
                      <a:lnTo>
                        <a:pt x="23" y="115"/>
                      </a:lnTo>
                      <a:lnTo>
                        <a:pt x="15" y="119"/>
                      </a:lnTo>
                      <a:lnTo>
                        <a:pt x="2" y="119"/>
                      </a:lnTo>
                      <a:lnTo>
                        <a:pt x="0" y="124"/>
                      </a:lnTo>
                      <a:lnTo>
                        <a:pt x="2" y="132"/>
                      </a:lnTo>
                      <a:lnTo>
                        <a:pt x="7" y="136"/>
                      </a:lnTo>
                      <a:lnTo>
                        <a:pt x="9" y="140"/>
                      </a:lnTo>
                      <a:lnTo>
                        <a:pt x="11" y="144"/>
                      </a:lnTo>
                      <a:lnTo>
                        <a:pt x="19" y="150"/>
                      </a:lnTo>
                      <a:lnTo>
                        <a:pt x="25" y="150"/>
                      </a:lnTo>
                      <a:lnTo>
                        <a:pt x="27" y="152"/>
                      </a:lnTo>
                      <a:lnTo>
                        <a:pt x="27" y="159"/>
                      </a:lnTo>
                      <a:lnTo>
                        <a:pt x="29" y="163"/>
                      </a:lnTo>
                      <a:lnTo>
                        <a:pt x="31" y="157"/>
                      </a:lnTo>
                      <a:lnTo>
                        <a:pt x="33" y="154"/>
                      </a:lnTo>
                      <a:lnTo>
                        <a:pt x="44" y="165"/>
                      </a:lnTo>
                      <a:lnTo>
                        <a:pt x="46" y="152"/>
                      </a:lnTo>
                      <a:lnTo>
                        <a:pt x="50" y="148"/>
                      </a:lnTo>
                      <a:lnTo>
                        <a:pt x="52" y="138"/>
                      </a:lnTo>
                      <a:lnTo>
                        <a:pt x="60" y="136"/>
                      </a:lnTo>
                      <a:lnTo>
                        <a:pt x="66" y="138"/>
                      </a:lnTo>
                      <a:lnTo>
                        <a:pt x="71" y="136"/>
                      </a:lnTo>
                      <a:lnTo>
                        <a:pt x="85" y="142"/>
                      </a:lnTo>
                      <a:lnTo>
                        <a:pt x="91" y="146"/>
                      </a:lnTo>
                      <a:lnTo>
                        <a:pt x="97" y="142"/>
                      </a:lnTo>
                      <a:lnTo>
                        <a:pt x="110" y="148"/>
                      </a:lnTo>
                      <a:lnTo>
                        <a:pt x="120" y="148"/>
                      </a:lnTo>
                      <a:lnTo>
                        <a:pt x="124" y="144"/>
                      </a:lnTo>
                      <a:lnTo>
                        <a:pt x="143" y="142"/>
                      </a:lnTo>
                      <a:lnTo>
                        <a:pt x="149" y="144"/>
                      </a:lnTo>
                      <a:lnTo>
                        <a:pt x="159" y="138"/>
                      </a:lnTo>
                      <a:lnTo>
                        <a:pt x="167" y="136"/>
                      </a:lnTo>
                      <a:lnTo>
                        <a:pt x="163" y="132"/>
                      </a:lnTo>
                      <a:lnTo>
                        <a:pt x="167" y="12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30" name="Freeform 519"/>
                <p:cNvSpPr>
                  <a:spLocks noChangeAspect="1"/>
                </p:cNvSpPr>
                <p:nvPr/>
              </p:nvSpPr>
              <p:spPr bwMode="gray">
                <a:xfrm>
                  <a:off x="2232" y="1705"/>
                  <a:ext cx="154" cy="135"/>
                </a:xfrm>
                <a:custGeom>
                  <a:avLst/>
                  <a:gdLst>
                    <a:gd name="T0" fmla="*/ 93 w 165"/>
                    <a:gd name="T1" fmla="*/ 8 h 120"/>
                    <a:gd name="T2" fmla="*/ 82 w 165"/>
                    <a:gd name="T3" fmla="*/ 17 h 120"/>
                    <a:gd name="T4" fmla="*/ 74 w 165"/>
                    <a:gd name="T5" fmla="*/ 25 h 120"/>
                    <a:gd name="T6" fmla="*/ 55 w 165"/>
                    <a:gd name="T7" fmla="*/ 29 h 120"/>
                    <a:gd name="T8" fmla="*/ 53 w 165"/>
                    <a:gd name="T9" fmla="*/ 37 h 120"/>
                    <a:gd name="T10" fmla="*/ 39 w 165"/>
                    <a:gd name="T11" fmla="*/ 44 h 120"/>
                    <a:gd name="T12" fmla="*/ 29 w 165"/>
                    <a:gd name="T13" fmla="*/ 46 h 120"/>
                    <a:gd name="T14" fmla="*/ 27 w 165"/>
                    <a:gd name="T15" fmla="*/ 41 h 120"/>
                    <a:gd name="T16" fmla="*/ 14 w 165"/>
                    <a:gd name="T17" fmla="*/ 48 h 120"/>
                    <a:gd name="T18" fmla="*/ 4 w 165"/>
                    <a:gd name="T19" fmla="*/ 68 h 120"/>
                    <a:gd name="T20" fmla="*/ 2 w 165"/>
                    <a:gd name="T21" fmla="*/ 74 h 120"/>
                    <a:gd name="T22" fmla="*/ 4 w 165"/>
                    <a:gd name="T23" fmla="*/ 91 h 120"/>
                    <a:gd name="T24" fmla="*/ 12 w 165"/>
                    <a:gd name="T25" fmla="*/ 103 h 120"/>
                    <a:gd name="T26" fmla="*/ 22 w 165"/>
                    <a:gd name="T27" fmla="*/ 120 h 120"/>
                    <a:gd name="T28" fmla="*/ 29 w 165"/>
                    <a:gd name="T29" fmla="*/ 105 h 120"/>
                    <a:gd name="T30" fmla="*/ 35 w 165"/>
                    <a:gd name="T31" fmla="*/ 105 h 120"/>
                    <a:gd name="T32" fmla="*/ 45 w 165"/>
                    <a:gd name="T33" fmla="*/ 105 h 120"/>
                    <a:gd name="T34" fmla="*/ 51 w 165"/>
                    <a:gd name="T35" fmla="*/ 95 h 120"/>
                    <a:gd name="T36" fmla="*/ 66 w 165"/>
                    <a:gd name="T37" fmla="*/ 83 h 120"/>
                    <a:gd name="T38" fmla="*/ 76 w 165"/>
                    <a:gd name="T39" fmla="*/ 89 h 120"/>
                    <a:gd name="T40" fmla="*/ 99 w 165"/>
                    <a:gd name="T41" fmla="*/ 97 h 120"/>
                    <a:gd name="T42" fmla="*/ 103 w 165"/>
                    <a:gd name="T43" fmla="*/ 93 h 120"/>
                    <a:gd name="T44" fmla="*/ 113 w 165"/>
                    <a:gd name="T45" fmla="*/ 89 h 120"/>
                    <a:gd name="T46" fmla="*/ 128 w 165"/>
                    <a:gd name="T47" fmla="*/ 83 h 120"/>
                    <a:gd name="T48" fmla="*/ 138 w 165"/>
                    <a:gd name="T49" fmla="*/ 85 h 120"/>
                    <a:gd name="T50" fmla="*/ 148 w 165"/>
                    <a:gd name="T51" fmla="*/ 83 h 120"/>
                    <a:gd name="T52" fmla="*/ 159 w 165"/>
                    <a:gd name="T53" fmla="*/ 83 h 120"/>
                    <a:gd name="T54" fmla="*/ 165 w 165"/>
                    <a:gd name="T55" fmla="*/ 79 h 120"/>
                    <a:gd name="T56" fmla="*/ 154 w 165"/>
                    <a:gd name="T57" fmla="*/ 68 h 120"/>
                    <a:gd name="T58" fmla="*/ 152 w 165"/>
                    <a:gd name="T59" fmla="*/ 62 h 120"/>
                    <a:gd name="T60" fmla="*/ 140 w 165"/>
                    <a:gd name="T61" fmla="*/ 54 h 120"/>
                    <a:gd name="T62" fmla="*/ 136 w 165"/>
                    <a:gd name="T63" fmla="*/ 44 h 120"/>
                    <a:gd name="T64" fmla="*/ 126 w 165"/>
                    <a:gd name="T65" fmla="*/ 37 h 120"/>
                    <a:gd name="T66" fmla="*/ 115 w 165"/>
                    <a:gd name="T67" fmla="*/ 31 h 120"/>
                    <a:gd name="T68" fmla="*/ 115 w 165"/>
                    <a:gd name="T69" fmla="*/ 21 h 120"/>
                    <a:gd name="T70" fmla="*/ 105 w 165"/>
                    <a:gd name="T71" fmla="*/ 2 h 120"/>
                    <a:gd name="T72" fmla="*/ 99 w 165"/>
                    <a:gd name="T73" fmla="*/ 0 h 12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5"/>
                    <a:gd name="T112" fmla="*/ 0 h 120"/>
                    <a:gd name="T113" fmla="*/ 165 w 165"/>
                    <a:gd name="T114" fmla="*/ 120 h 12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5" h="120">
                      <a:moveTo>
                        <a:pt x="93" y="4"/>
                      </a:moveTo>
                      <a:lnTo>
                        <a:pt x="93" y="8"/>
                      </a:lnTo>
                      <a:lnTo>
                        <a:pt x="86" y="15"/>
                      </a:lnTo>
                      <a:lnTo>
                        <a:pt x="82" y="17"/>
                      </a:lnTo>
                      <a:lnTo>
                        <a:pt x="82" y="21"/>
                      </a:lnTo>
                      <a:lnTo>
                        <a:pt x="74" y="25"/>
                      </a:lnTo>
                      <a:lnTo>
                        <a:pt x="58" y="27"/>
                      </a:lnTo>
                      <a:lnTo>
                        <a:pt x="55" y="29"/>
                      </a:lnTo>
                      <a:lnTo>
                        <a:pt x="58" y="33"/>
                      </a:lnTo>
                      <a:lnTo>
                        <a:pt x="53" y="37"/>
                      </a:lnTo>
                      <a:lnTo>
                        <a:pt x="49" y="41"/>
                      </a:lnTo>
                      <a:lnTo>
                        <a:pt x="39" y="44"/>
                      </a:lnTo>
                      <a:lnTo>
                        <a:pt x="35" y="46"/>
                      </a:lnTo>
                      <a:lnTo>
                        <a:pt x="29" y="46"/>
                      </a:lnTo>
                      <a:lnTo>
                        <a:pt x="29" y="41"/>
                      </a:lnTo>
                      <a:lnTo>
                        <a:pt x="27" y="41"/>
                      </a:lnTo>
                      <a:lnTo>
                        <a:pt x="25" y="46"/>
                      </a:lnTo>
                      <a:lnTo>
                        <a:pt x="14" y="48"/>
                      </a:lnTo>
                      <a:lnTo>
                        <a:pt x="4" y="66"/>
                      </a:lnTo>
                      <a:lnTo>
                        <a:pt x="4" y="68"/>
                      </a:lnTo>
                      <a:lnTo>
                        <a:pt x="0" y="72"/>
                      </a:lnTo>
                      <a:lnTo>
                        <a:pt x="2" y="74"/>
                      </a:lnTo>
                      <a:lnTo>
                        <a:pt x="2" y="83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2" y="103"/>
                      </a:lnTo>
                      <a:lnTo>
                        <a:pt x="20" y="114"/>
                      </a:lnTo>
                      <a:lnTo>
                        <a:pt x="22" y="120"/>
                      </a:lnTo>
                      <a:lnTo>
                        <a:pt x="27" y="114"/>
                      </a:lnTo>
                      <a:lnTo>
                        <a:pt x="29" y="105"/>
                      </a:lnTo>
                      <a:lnTo>
                        <a:pt x="31" y="105"/>
                      </a:lnTo>
                      <a:lnTo>
                        <a:pt x="35" y="105"/>
                      </a:lnTo>
                      <a:lnTo>
                        <a:pt x="39" y="103"/>
                      </a:lnTo>
                      <a:lnTo>
                        <a:pt x="45" y="105"/>
                      </a:lnTo>
                      <a:lnTo>
                        <a:pt x="51" y="103"/>
                      </a:lnTo>
                      <a:lnTo>
                        <a:pt x="51" y="95"/>
                      </a:lnTo>
                      <a:lnTo>
                        <a:pt x="62" y="85"/>
                      </a:lnTo>
                      <a:lnTo>
                        <a:pt x="66" y="83"/>
                      </a:lnTo>
                      <a:lnTo>
                        <a:pt x="72" y="87"/>
                      </a:lnTo>
                      <a:lnTo>
                        <a:pt x="76" y="89"/>
                      </a:lnTo>
                      <a:lnTo>
                        <a:pt x="91" y="93"/>
                      </a:lnTo>
                      <a:lnTo>
                        <a:pt x="99" y="97"/>
                      </a:lnTo>
                      <a:lnTo>
                        <a:pt x="101" y="95"/>
                      </a:lnTo>
                      <a:lnTo>
                        <a:pt x="103" y="93"/>
                      </a:lnTo>
                      <a:lnTo>
                        <a:pt x="107" y="89"/>
                      </a:lnTo>
                      <a:lnTo>
                        <a:pt x="113" y="89"/>
                      </a:lnTo>
                      <a:lnTo>
                        <a:pt x="124" y="87"/>
                      </a:lnTo>
                      <a:lnTo>
                        <a:pt x="128" y="83"/>
                      </a:lnTo>
                      <a:lnTo>
                        <a:pt x="132" y="85"/>
                      </a:lnTo>
                      <a:lnTo>
                        <a:pt x="138" y="85"/>
                      </a:lnTo>
                      <a:lnTo>
                        <a:pt x="138" y="81"/>
                      </a:lnTo>
                      <a:lnTo>
                        <a:pt x="148" y="83"/>
                      </a:lnTo>
                      <a:lnTo>
                        <a:pt x="150" y="85"/>
                      </a:lnTo>
                      <a:lnTo>
                        <a:pt x="159" y="83"/>
                      </a:lnTo>
                      <a:lnTo>
                        <a:pt x="163" y="85"/>
                      </a:lnTo>
                      <a:lnTo>
                        <a:pt x="165" y="79"/>
                      </a:lnTo>
                      <a:lnTo>
                        <a:pt x="161" y="72"/>
                      </a:lnTo>
                      <a:lnTo>
                        <a:pt x="154" y="68"/>
                      </a:lnTo>
                      <a:lnTo>
                        <a:pt x="152" y="66"/>
                      </a:lnTo>
                      <a:lnTo>
                        <a:pt x="152" y="62"/>
                      </a:lnTo>
                      <a:lnTo>
                        <a:pt x="144" y="54"/>
                      </a:lnTo>
                      <a:lnTo>
                        <a:pt x="140" y="54"/>
                      </a:lnTo>
                      <a:lnTo>
                        <a:pt x="136" y="48"/>
                      </a:lnTo>
                      <a:lnTo>
                        <a:pt x="136" y="44"/>
                      </a:lnTo>
                      <a:lnTo>
                        <a:pt x="132" y="39"/>
                      </a:lnTo>
                      <a:lnTo>
                        <a:pt x="126" y="37"/>
                      </a:lnTo>
                      <a:lnTo>
                        <a:pt x="121" y="31"/>
                      </a:lnTo>
                      <a:lnTo>
                        <a:pt x="115" y="31"/>
                      </a:lnTo>
                      <a:lnTo>
                        <a:pt x="111" y="25"/>
                      </a:lnTo>
                      <a:lnTo>
                        <a:pt x="115" y="21"/>
                      </a:lnTo>
                      <a:lnTo>
                        <a:pt x="113" y="11"/>
                      </a:lnTo>
                      <a:lnTo>
                        <a:pt x="105" y="2"/>
                      </a:lnTo>
                      <a:lnTo>
                        <a:pt x="103" y="0"/>
                      </a:lnTo>
                      <a:lnTo>
                        <a:pt x="99" y="0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31" name="Freeform 520"/>
                <p:cNvSpPr>
                  <a:spLocks noChangeAspect="1"/>
                </p:cNvSpPr>
                <p:nvPr/>
              </p:nvSpPr>
              <p:spPr bwMode="gray">
                <a:xfrm>
                  <a:off x="1874" y="1675"/>
                  <a:ext cx="34" cy="28"/>
                </a:xfrm>
                <a:custGeom>
                  <a:avLst/>
                  <a:gdLst>
                    <a:gd name="T0" fmla="*/ 31 w 37"/>
                    <a:gd name="T1" fmla="*/ 15 h 25"/>
                    <a:gd name="T2" fmla="*/ 37 w 37"/>
                    <a:gd name="T3" fmla="*/ 13 h 25"/>
                    <a:gd name="T4" fmla="*/ 35 w 37"/>
                    <a:gd name="T5" fmla="*/ 9 h 25"/>
                    <a:gd name="T6" fmla="*/ 37 w 37"/>
                    <a:gd name="T7" fmla="*/ 4 h 25"/>
                    <a:gd name="T8" fmla="*/ 35 w 37"/>
                    <a:gd name="T9" fmla="*/ 0 h 25"/>
                    <a:gd name="T10" fmla="*/ 27 w 37"/>
                    <a:gd name="T11" fmla="*/ 2 h 25"/>
                    <a:gd name="T12" fmla="*/ 21 w 37"/>
                    <a:gd name="T13" fmla="*/ 0 h 25"/>
                    <a:gd name="T14" fmla="*/ 15 w 37"/>
                    <a:gd name="T15" fmla="*/ 4 h 25"/>
                    <a:gd name="T16" fmla="*/ 0 w 37"/>
                    <a:gd name="T17" fmla="*/ 4 h 25"/>
                    <a:gd name="T18" fmla="*/ 2 w 37"/>
                    <a:gd name="T19" fmla="*/ 9 h 25"/>
                    <a:gd name="T20" fmla="*/ 6 w 37"/>
                    <a:gd name="T21" fmla="*/ 11 h 25"/>
                    <a:gd name="T22" fmla="*/ 15 w 37"/>
                    <a:gd name="T23" fmla="*/ 11 h 25"/>
                    <a:gd name="T24" fmla="*/ 21 w 37"/>
                    <a:gd name="T25" fmla="*/ 11 h 25"/>
                    <a:gd name="T26" fmla="*/ 19 w 37"/>
                    <a:gd name="T27" fmla="*/ 13 h 25"/>
                    <a:gd name="T28" fmla="*/ 15 w 37"/>
                    <a:gd name="T29" fmla="*/ 13 h 25"/>
                    <a:gd name="T30" fmla="*/ 12 w 37"/>
                    <a:gd name="T31" fmla="*/ 15 h 25"/>
                    <a:gd name="T32" fmla="*/ 17 w 37"/>
                    <a:gd name="T33" fmla="*/ 19 h 25"/>
                    <a:gd name="T34" fmla="*/ 17 w 37"/>
                    <a:gd name="T35" fmla="*/ 23 h 25"/>
                    <a:gd name="T36" fmla="*/ 21 w 37"/>
                    <a:gd name="T37" fmla="*/ 25 h 25"/>
                    <a:gd name="T38" fmla="*/ 25 w 37"/>
                    <a:gd name="T39" fmla="*/ 21 h 25"/>
                    <a:gd name="T40" fmla="*/ 31 w 37"/>
                    <a:gd name="T41" fmla="*/ 15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7"/>
                    <a:gd name="T64" fmla="*/ 0 h 25"/>
                    <a:gd name="T65" fmla="*/ 37 w 37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7" h="25">
                      <a:moveTo>
                        <a:pt x="31" y="15"/>
                      </a:moveTo>
                      <a:lnTo>
                        <a:pt x="37" y="13"/>
                      </a:lnTo>
                      <a:lnTo>
                        <a:pt x="35" y="9"/>
                      </a:lnTo>
                      <a:lnTo>
                        <a:pt x="37" y="4"/>
                      </a:lnTo>
                      <a:lnTo>
                        <a:pt x="35" y="0"/>
                      </a:lnTo>
                      <a:lnTo>
                        <a:pt x="27" y="2"/>
                      </a:lnTo>
                      <a:lnTo>
                        <a:pt x="21" y="0"/>
                      </a:lnTo>
                      <a:lnTo>
                        <a:pt x="15" y="4"/>
                      </a:lnTo>
                      <a:lnTo>
                        <a:pt x="0" y="4"/>
                      </a:lnTo>
                      <a:lnTo>
                        <a:pt x="2" y="9"/>
                      </a:lnTo>
                      <a:lnTo>
                        <a:pt x="6" y="11"/>
                      </a:lnTo>
                      <a:lnTo>
                        <a:pt x="15" y="11"/>
                      </a:lnTo>
                      <a:lnTo>
                        <a:pt x="21" y="11"/>
                      </a:lnTo>
                      <a:lnTo>
                        <a:pt x="19" y="13"/>
                      </a:lnTo>
                      <a:lnTo>
                        <a:pt x="15" y="13"/>
                      </a:lnTo>
                      <a:lnTo>
                        <a:pt x="12" y="15"/>
                      </a:lnTo>
                      <a:lnTo>
                        <a:pt x="17" y="19"/>
                      </a:lnTo>
                      <a:lnTo>
                        <a:pt x="17" y="23"/>
                      </a:lnTo>
                      <a:lnTo>
                        <a:pt x="21" y="25"/>
                      </a:lnTo>
                      <a:lnTo>
                        <a:pt x="25" y="21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32" name="Freeform 521"/>
                <p:cNvSpPr>
                  <a:spLocks noChangeAspect="1"/>
                </p:cNvSpPr>
                <p:nvPr/>
              </p:nvSpPr>
              <p:spPr bwMode="gray">
                <a:xfrm>
                  <a:off x="2004" y="1639"/>
                  <a:ext cx="90" cy="85"/>
                </a:xfrm>
                <a:custGeom>
                  <a:avLst/>
                  <a:gdLst>
                    <a:gd name="T0" fmla="*/ 95 w 97"/>
                    <a:gd name="T1" fmla="*/ 35 h 77"/>
                    <a:gd name="T2" fmla="*/ 93 w 97"/>
                    <a:gd name="T3" fmla="*/ 33 h 77"/>
                    <a:gd name="T4" fmla="*/ 87 w 97"/>
                    <a:gd name="T5" fmla="*/ 33 h 77"/>
                    <a:gd name="T6" fmla="*/ 79 w 97"/>
                    <a:gd name="T7" fmla="*/ 27 h 77"/>
                    <a:gd name="T8" fmla="*/ 77 w 97"/>
                    <a:gd name="T9" fmla="*/ 23 h 77"/>
                    <a:gd name="T10" fmla="*/ 75 w 97"/>
                    <a:gd name="T11" fmla="*/ 19 h 77"/>
                    <a:gd name="T12" fmla="*/ 70 w 97"/>
                    <a:gd name="T13" fmla="*/ 15 h 77"/>
                    <a:gd name="T14" fmla="*/ 68 w 97"/>
                    <a:gd name="T15" fmla="*/ 7 h 77"/>
                    <a:gd name="T16" fmla="*/ 70 w 97"/>
                    <a:gd name="T17" fmla="*/ 2 h 77"/>
                    <a:gd name="T18" fmla="*/ 64 w 97"/>
                    <a:gd name="T19" fmla="*/ 2 h 77"/>
                    <a:gd name="T20" fmla="*/ 58 w 97"/>
                    <a:gd name="T21" fmla="*/ 0 h 77"/>
                    <a:gd name="T22" fmla="*/ 50 w 97"/>
                    <a:gd name="T23" fmla="*/ 7 h 77"/>
                    <a:gd name="T24" fmla="*/ 46 w 97"/>
                    <a:gd name="T25" fmla="*/ 9 h 77"/>
                    <a:gd name="T26" fmla="*/ 44 w 97"/>
                    <a:gd name="T27" fmla="*/ 13 h 77"/>
                    <a:gd name="T28" fmla="*/ 40 w 97"/>
                    <a:gd name="T29" fmla="*/ 13 h 77"/>
                    <a:gd name="T30" fmla="*/ 33 w 97"/>
                    <a:gd name="T31" fmla="*/ 17 h 77"/>
                    <a:gd name="T32" fmla="*/ 29 w 97"/>
                    <a:gd name="T33" fmla="*/ 23 h 77"/>
                    <a:gd name="T34" fmla="*/ 25 w 97"/>
                    <a:gd name="T35" fmla="*/ 25 h 77"/>
                    <a:gd name="T36" fmla="*/ 19 w 97"/>
                    <a:gd name="T37" fmla="*/ 23 h 77"/>
                    <a:gd name="T38" fmla="*/ 13 w 97"/>
                    <a:gd name="T39" fmla="*/ 29 h 77"/>
                    <a:gd name="T40" fmla="*/ 13 w 97"/>
                    <a:gd name="T41" fmla="*/ 33 h 77"/>
                    <a:gd name="T42" fmla="*/ 7 w 97"/>
                    <a:gd name="T43" fmla="*/ 42 h 77"/>
                    <a:gd name="T44" fmla="*/ 0 w 97"/>
                    <a:gd name="T45" fmla="*/ 46 h 77"/>
                    <a:gd name="T46" fmla="*/ 2 w 97"/>
                    <a:gd name="T47" fmla="*/ 54 h 77"/>
                    <a:gd name="T48" fmla="*/ 0 w 97"/>
                    <a:gd name="T49" fmla="*/ 58 h 77"/>
                    <a:gd name="T50" fmla="*/ 0 w 97"/>
                    <a:gd name="T51" fmla="*/ 64 h 77"/>
                    <a:gd name="T52" fmla="*/ 2 w 97"/>
                    <a:gd name="T53" fmla="*/ 71 h 77"/>
                    <a:gd name="T54" fmla="*/ 2 w 97"/>
                    <a:gd name="T55" fmla="*/ 73 h 77"/>
                    <a:gd name="T56" fmla="*/ 11 w 97"/>
                    <a:gd name="T57" fmla="*/ 77 h 77"/>
                    <a:gd name="T58" fmla="*/ 15 w 97"/>
                    <a:gd name="T59" fmla="*/ 75 h 77"/>
                    <a:gd name="T60" fmla="*/ 25 w 97"/>
                    <a:gd name="T61" fmla="*/ 73 h 77"/>
                    <a:gd name="T62" fmla="*/ 31 w 97"/>
                    <a:gd name="T63" fmla="*/ 77 h 77"/>
                    <a:gd name="T64" fmla="*/ 31 w 97"/>
                    <a:gd name="T65" fmla="*/ 64 h 77"/>
                    <a:gd name="T66" fmla="*/ 31 w 97"/>
                    <a:gd name="T67" fmla="*/ 58 h 77"/>
                    <a:gd name="T68" fmla="*/ 33 w 97"/>
                    <a:gd name="T69" fmla="*/ 56 h 77"/>
                    <a:gd name="T70" fmla="*/ 52 w 97"/>
                    <a:gd name="T71" fmla="*/ 58 h 77"/>
                    <a:gd name="T72" fmla="*/ 64 w 97"/>
                    <a:gd name="T73" fmla="*/ 56 h 77"/>
                    <a:gd name="T74" fmla="*/ 68 w 97"/>
                    <a:gd name="T75" fmla="*/ 56 h 77"/>
                    <a:gd name="T76" fmla="*/ 79 w 97"/>
                    <a:gd name="T77" fmla="*/ 56 h 77"/>
                    <a:gd name="T78" fmla="*/ 85 w 97"/>
                    <a:gd name="T79" fmla="*/ 52 h 77"/>
                    <a:gd name="T80" fmla="*/ 95 w 97"/>
                    <a:gd name="T81" fmla="*/ 52 h 77"/>
                    <a:gd name="T82" fmla="*/ 97 w 97"/>
                    <a:gd name="T83" fmla="*/ 46 h 77"/>
                    <a:gd name="T84" fmla="*/ 95 w 97"/>
                    <a:gd name="T85" fmla="*/ 42 h 77"/>
                    <a:gd name="T86" fmla="*/ 95 w 97"/>
                    <a:gd name="T87" fmla="*/ 35 h 7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7"/>
                    <a:gd name="T133" fmla="*/ 0 h 77"/>
                    <a:gd name="T134" fmla="*/ 97 w 97"/>
                    <a:gd name="T135" fmla="*/ 77 h 7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7" h="77">
                      <a:moveTo>
                        <a:pt x="95" y="35"/>
                      </a:moveTo>
                      <a:lnTo>
                        <a:pt x="93" y="33"/>
                      </a:lnTo>
                      <a:lnTo>
                        <a:pt x="87" y="33"/>
                      </a:lnTo>
                      <a:lnTo>
                        <a:pt x="79" y="27"/>
                      </a:lnTo>
                      <a:lnTo>
                        <a:pt x="77" y="23"/>
                      </a:lnTo>
                      <a:lnTo>
                        <a:pt x="75" y="19"/>
                      </a:lnTo>
                      <a:lnTo>
                        <a:pt x="70" y="15"/>
                      </a:lnTo>
                      <a:lnTo>
                        <a:pt x="68" y="7"/>
                      </a:lnTo>
                      <a:lnTo>
                        <a:pt x="70" y="2"/>
                      </a:lnTo>
                      <a:lnTo>
                        <a:pt x="64" y="2"/>
                      </a:lnTo>
                      <a:lnTo>
                        <a:pt x="58" y="0"/>
                      </a:lnTo>
                      <a:lnTo>
                        <a:pt x="50" y="7"/>
                      </a:lnTo>
                      <a:lnTo>
                        <a:pt x="46" y="9"/>
                      </a:lnTo>
                      <a:lnTo>
                        <a:pt x="44" y="13"/>
                      </a:lnTo>
                      <a:lnTo>
                        <a:pt x="40" y="13"/>
                      </a:lnTo>
                      <a:lnTo>
                        <a:pt x="33" y="17"/>
                      </a:lnTo>
                      <a:lnTo>
                        <a:pt x="29" y="23"/>
                      </a:lnTo>
                      <a:lnTo>
                        <a:pt x="25" y="25"/>
                      </a:lnTo>
                      <a:lnTo>
                        <a:pt x="19" y="23"/>
                      </a:lnTo>
                      <a:lnTo>
                        <a:pt x="13" y="29"/>
                      </a:lnTo>
                      <a:lnTo>
                        <a:pt x="13" y="33"/>
                      </a:lnTo>
                      <a:lnTo>
                        <a:pt x="7" y="42"/>
                      </a:lnTo>
                      <a:lnTo>
                        <a:pt x="0" y="46"/>
                      </a:lnTo>
                      <a:lnTo>
                        <a:pt x="2" y="54"/>
                      </a:lnTo>
                      <a:lnTo>
                        <a:pt x="0" y="58"/>
                      </a:lnTo>
                      <a:lnTo>
                        <a:pt x="0" y="64"/>
                      </a:lnTo>
                      <a:lnTo>
                        <a:pt x="2" y="71"/>
                      </a:lnTo>
                      <a:lnTo>
                        <a:pt x="2" y="73"/>
                      </a:lnTo>
                      <a:lnTo>
                        <a:pt x="11" y="77"/>
                      </a:lnTo>
                      <a:lnTo>
                        <a:pt x="15" y="75"/>
                      </a:lnTo>
                      <a:lnTo>
                        <a:pt x="25" y="73"/>
                      </a:lnTo>
                      <a:lnTo>
                        <a:pt x="31" y="77"/>
                      </a:lnTo>
                      <a:lnTo>
                        <a:pt x="31" y="64"/>
                      </a:lnTo>
                      <a:lnTo>
                        <a:pt x="31" y="58"/>
                      </a:lnTo>
                      <a:lnTo>
                        <a:pt x="33" y="56"/>
                      </a:lnTo>
                      <a:lnTo>
                        <a:pt x="52" y="58"/>
                      </a:lnTo>
                      <a:lnTo>
                        <a:pt x="64" y="56"/>
                      </a:lnTo>
                      <a:lnTo>
                        <a:pt x="68" y="56"/>
                      </a:lnTo>
                      <a:lnTo>
                        <a:pt x="79" y="56"/>
                      </a:lnTo>
                      <a:lnTo>
                        <a:pt x="85" y="52"/>
                      </a:lnTo>
                      <a:lnTo>
                        <a:pt x="95" y="52"/>
                      </a:lnTo>
                      <a:lnTo>
                        <a:pt x="97" y="46"/>
                      </a:lnTo>
                      <a:lnTo>
                        <a:pt x="95" y="42"/>
                      </a:lnTo>
                      <a:lnTo>
                        <a:pt x="95" y="3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33" name="Freeform 522"/>
                <p:cNvSpPr>
                  <a:spLocks noChangeAspect="1"/>
                </p:cNvSpPr>
                <p:nvPr/>
              </p:nvSpPr>
              <p:spPr bwMode="gray">
                <a:xfrm>
                  <a:off x="2889" y="1309"/>
                  <a:ext cx="65" cy="53"/>
                </a:xfrm>
                <a:custGeom>
                  <a:avLst/>
                  <a:gdLst>
                    <a:gd name="T0" fmla="*/ 31 w 70"/>
                    <a:gd name="T1" fmla="*/ 12 h 45"/>
                    <a:gd name="T2" fmla="*/ 23 w 70"/>
                    <a:gd name="T3" fmla="*/ 16 h 45"/>
                    <a:gd name="T4" fmla="*/ 13 w 70"/>
                    <a:gd name="T5" fmla="*/ 14 h 45"/>
                    <a:gd name="T6" fmla="*/ 4 w 70"/>
                    <a:gd name="T7" fmla="*/ 12 h 45"/>
                    <a:gd name="T8" fmla="*/ 2 w 70"/>
                    <a:gd name="T9" fmla="*/ 14 h 45"/>
                    <a:gd name="T10" fmla="*/ 0 w 70"/>
                    <a:gd name="T11" fmla="*/ 16 h 45"/>
                    <a:gd name="T12" fmla="*/ 8 w 70"/>
                    <a:gd name="T13" fmla="*/ 39 h 45"/>
                    <a:gd name="T14" fmla="*/ 17 w 70"/>
                    <a:gd name="T15" fmla="*/ 41 h 45"/>
                    <a:gd name="T16" fmla="*/ 21 w 70"/>
                    <a:gd name="T17" fmla="*/ 43 h 45"/>
                    <a:gd name="T18" fmla="*/ 29 w 70"/>
                    <a:gd name="T19" fmla="*/ 41 h 45"/>
                    <a:gd name="T20" fmla="*/ 46 w 70"/>
                    <a:gd name="T21" fmla="*/ 45 h 45"/>
                    <a:gd name="T22" fmla="*/ 52 w 70"/>
                    <a:gd name="T23" fmla="*/ 43 h 45"/>
                    <a:gd name="T24" fmla="*/ 58 w 70"/>
                    <a:gd name="T25" fmla="*/ 45 h 45"/>
                    <a:gd name="T26" fmla="*/ 60 w 70"/>
                    <a:gd name="T27" fmla="*/ 41 h 45"/>
                    <a:gd name="T28" fmla="*/ 66 w 70"/>
                    <a:gd name="T29" fmla="*/ 45 h 45"/>
                    <a:gd name="T30" fmla="*/ 70 w 70"/>
                    <a:gd name="T31" fmla="*/ 41 h 45"/>
                    <a:gd name="T32" fmla="*/ 70 w 70"/>
                    <a:gd name="T33" fmla="*/ 37 h 45"/>
                    <a:gd name="T34" fmla="*/ 66 w 70"/>
                    <a:gd name="T35" fmla="*/ 33 h 45"/>
                    <a:gd name="T36" fmla="*/ 62 w 70"/>
                    <a:gd name="T37" fmla="*/ 28 h 45"/>
                    <a:gd name="T38" fmla="*/ 58 w 70"/>
                    <a:gd name="T39" fmla="*/ 24 h 45"/>
                    <a:gd name="T40" fmla="*/ 54 w 70"/>
                    <a:gd name="T41" fmla="*/ 20 h 45"/>
                    <a:gd name="T42" fmla="*/ 54 w 70"/>
                    <a:gd name="T43" fmla="*/ 14 h 45"/>
                    <a:gd name="T44" fmla="*/ 46 w 70"/>
                    <a:gd name="T45" fmla="*/ 6 h 45"/>
                    <a:gd name="T46" fmla="*/ 41 w 70"/>
                    <a:gd name="T47" fmla="*/ 0 h 45"/>
                    <a:gd name="T48" fmla="*/ 35 w 70"/>
                    <a:gd name="T49" fmla="*/ 4 h 45"/>
                    <a:gd name="T50" fmla="*/ 31 w 70"/>
                    <a:gd name="T51" fmla="*/ 12 h 4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0"/>
                    <a:gd name="T79" fmla="*/ 0 h 45"/>
                    <a:gd name="T80" fmla="*/ 70 w 70"/>
                    <a:gd name="T81" fmla="*/ 45 h 4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0" h="45">
                      <a:moveTo>
                        <a:pt x="31" y="12"/>
                      </a:moveTo>
                      <a:lnTo>
                        <a:pt x="23" y="16"/>
                      </a:lnTo>
                      <a:lnTo>
                        <a:pt x="13" y="14"/>
                      </a:lnTo>
                      <a:lnTo>
                        <a:pt x="4" y="12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8" y="39"/>
                      </a:lnTo>
                      <a:lnTo>
                        <a:pt x="17" y="41"/>
                      </a:lnTo>
                      <a:lnTo>
                        <a:pt x="21" y="43"/>
                      </a:lnTo>
                      <a:lnTo>
                        <a:pt x="29" y="41"/>
                      </a:lnTo>
                      <a:lnTo>
                        <a:pt x="46" y="45"/>
                      </a:lnTo>
                      <a:lnTo>
                        <a:pt x="52" y="43"/>
                      </a:lnTo>
                      <a:lnTo>
                        <a:pt x="58" y="45"/>
                      </a:lnTo>
                      <a:lnTo>
                        <a:pt x="60" y="41"/>
                      </a:lnTo>
                      <a:lnTo>
                        <a:pt x="66" y="45"/>
                      </a:lnTo>
                      <a:lnTo>
                        <a:pt x="70" y="41"/>
                      </a:lnTo>
                      <a:lnTo>
                        <a:pt x="70" y="37"/>
                      </a:lnTo>
                      <a:lnTo>
                        <a:pt x="66" y="33"/>
                      </a:lnTo>
                      <a:lnTo>
                        <a:pt x="62" y="28"/>
                      </a:lnTo>
                      <a:lnTo>
                        <a:pt x="58" y="24"/>
                      </a:lnTo>
                      <a:lnTo>
                        <a:pt x="54" y="20"/>
                      </a:lnTo>
                      <a:lnTo>
                        <a:pt x="54" y="14"/>
                      </a:lnTo>
                      <a:lnTo>
                        <a:pt x="46" y="6"/>
                      </a:lnTo>
                      <a:lnTo>
                        <a:pt x="41" y="0"/>
                      </a:lnTo>
                      <a:lnTo>
                        <a:pt x="35" y="4"/>
                      </a:lnTo>
                      <a:lnTo>
                        <a:pt x="31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34" name="Freeform 523"/>
                <p:cNvSpPr>
                  <a:spLocks noChangeAspect="1"/>
                </p:cNvSpPr>
                <p:nvPr/>
              </p:nvSpPr>
              <p:spPr bwMode="gray">
                <a:xfrm>
                  <a:off x="2662" y="1149"/>
                  <a:ext cx="196" cy="134"/>
                </a:xfrm>
                <a:custGeom>
                  <a:avLst/>
                  <a:gdLst>
                    <a:gd name="T0" fmla="*/ 22 w 212"/>
                    <a:gd name="T1" fmla="*/ 52 h 118"/>
                    <a:gd name="T2" fmla="*/ 31 w 212"/>
                    <a:gd name="T3" fmla="*/ 48 h 118"/>
                    <a:gd name="T4" fmla="*/ 35 w 212"/>
                    <a:gd name="T5" fmla="*/ 46 h 118"/>
                    <a:gd name="T6" fmla="*/ 39 w 212"/>
                    <a:gd name="T7" fmla="*/ 41 h 118"/>
                    <a:gd name="T8" fmla="*/ 55 w 212"/>
                    <a:gd name="T9" fmla="*/ 50 h 118"/>
                    <a:gd name="T10" fmla="*/ 64 w 212"/>
                    <a:gd name="T11" fmla="*/ 62 h 118"/>
                    <a:gd name="T12" fmla="*/ 74 w 212"/>
                    <a:gd name="T13" fmla="*/ 60 h 118"/>
                    <a:gd name="T14" fmla="*/ 84 w 212"/>
                    <a:gd name="T15" fmla="*/ 64 h 118"/>
                    <a:gd name="T16" fmla="*/ 91 w 212"/>
                    <a:gd name="T17" fmla="*/ 72 h 118"/>
                    <a:gd name="T18" fmla="*/ 99 w 212"/>
                    <a:gd name="T19" fmla="*/ 83 h 118"/>
                    <a:gd name="T20" fmla="*/ 136 w 212"/>
                    <a:gd name="T21" fmla="*/ 103 h 118"/>
                    <a:gd name="T22" fmla="*/ 146 w 212"/>
                    <a:gd name="T23" fmla="*/ 112 h 118"/>
                    <a:gd name="T24" fmla="*/ 152 w 212"/>
                    <a:gd name="T25" fmla="*/ 116 h 118"/>
                    <a:gd name="T26" fmla="*/ 161 w 212"/>
                    <a:gd name="T27" fmla="*/ 118 h 118"/>
                    <a:gd name="T28" fmla="*/ 161 w 212"/>
                    <a:gd name="T29" fmla="*/ 97 h 118"/>
                    <a:gd name="T30" fmla="*/ 154 w 212"/>
                    <a:gd name="T31" fmla="*/ 93 h 118"/>
                    <a:gd name="T32" fmla="*/ 154 w 212"/>
                    <a:gd name="T33" fmla="*/ 85 h 118"/>
                    <a:gd name="T34" fmla="*/ 165 w 212"/>
                    <a:gd name="T35" fmla="*/ 81 h 118"/>
                    <a:gd name="T36" fmla="*/ 165 w 212"/>
                    <a:gd name="T37" fmla="*/ 74 h 118"/>
                    <a:gd name="T38" fmla="*/ 169 w 212"/>
                    <a:gd name="T39" fmla="*/ 70 h 118"/>
                    <a:gd name="T40" fmla="*/ 181 w 212"/>
                    <a:gd name="T41" fmla="*/ 66 h 118"/>
                    <a:gd name="T42" fmla="*/ 183 w 212"/>
                    <a:gd name="T43" fmla="*/ 72 h 118"/>
                    <a:gd name="T44" fmla="*/ 185 w 212"/>
                    <a:gd name="T45" fmla="*/ 77 h 118"/>
                    <a:gd name="T46" fmla="*/ 192 w 212"/>
                    <a:gd name="T47" fmla="*/ 77 h 118"/>
                    <a:gd name="T48" fmla="*/ 202 w 212"/>
                    <a:gd name="T49" fmla="*/ 74 h 118"/>
                    <a:gd name="T50" fmla="*/ 210 w 212"/>
                    <a:gd name="T51" fmla="*/ 68 h 118"/>
                    <a:gd name="T52" fmla="*/ 212 w 212"/>
                    <a:gd name="T53" fmla="*/ 66 h 118"/>
                    <a:gd name="T54" fmla="*/ 202 w 212"/>
                    <a:gd name="T55" fmla="*/ 62 h 118"/>
                    <a:gd name="T56" fmla="*/ 192 w 212"/>
                    <a:gd name="T57" fmla="*/ 58 h 118"/>
                    <a:gd name="T58" fmla="*/ 185 w 212"/>
                    <a:gd name="T59" fmla="*/ 62 h 118"/>
                    <a:gd name="T60" fmla="*/ 175 w 212"/>
                    <a:gd name="T61" fmla="*/ 58 h 118"/>
                    <a:gd name="T62" fmla="*/ 183 w 212"/>
                    <a:gd name="T63" fmla="*/ 46 h 118"/>
                    <a:gd name="T64" fmla="*/ 181 w 212"/>
                    <a:gd name="T65" fmla="*/ 46 h 118"/>
                    <a:gd name="T66" fmla="*/ 171 w 212"/>
                    <a:gd name="T67" fmla="*/ 50 h 118"/>
                    <a:gd name="T68" fmla="*/ 165 w 212"/>
                    <a:gd name="T69" fmla="*/ 56 h 118"/>
                    <a:gd name="T70" fmla="*/ 161 w 212"/>
                    <a:gd name="T71" fmla="*/ 64 h 118"/>
                    <a:gd name="T72" fmla="*/ 142 w 212"/>
                    <a:gd name="T73" fmla="*/ 60 h 118"/>
                    <a:gd name="T74" fmla="*/ 128 w 212"/>
                    <a:gd name="T75" fmla="*/ 56 h 118"/>
                    <a:gd name="T76" fmla="*/ 119 w 212"/>
                    <a:gd name="T77" fmla="*/ 52 h 118"/>
                    <a:gd name="T78" fmla="*/ 117 w 212"/>
                    <a:gd name="T79" fmla="*/ 33 h 118"/>
                    <a:gd name="T80" fmla="*/ 101 w 212"/>
                    <a:gd name="T81" fmla="*/ 31 h 118"/>
                    <a:gd name="T82" fmla="*/ 72 w 212"/>
                    <a:gd name="T83" fmla="*/ 29 h 118"/>
                    <a:gd name="T84" fmla="*/ 60 w 212"/>
                    <a:gd name="T85" fmla="*/ 19 h 118"/>
                    <a:gd name="T86" fmla="*/ 0 w 212"/>
                    <a:gd name="T87" fmla="*/ 4 h 118"/>
                    <a:gd name="T88" fmla="*/ 27 w 212"/>
                    <a:gd name="T89" fmla="*/ 62 h 11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12"/>
                    <a:gd name="T136" fmla="*/ 0 h 118"/>
                    <a:gd name="T137" fmla="*/ 212 w 212"/>
                    <a:gd name="T138" fmla="*/ 118 h 11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12" h="118">
                      <a:moveTo>
                        <a:pt x="25" y="56"/>
                      </a:moveTo>
                      <a:lnTo>
                        <a:pt x="22" y="52"/>
                      </a:lnTo>
                      <a:lnTo>
                        <a:pt x="27" y="48"/>
                      </a:lnTo>
                      <a:lnTo>
                        <a:pt x="31" y="48"/>
                      </a:lnTo>
                      <a:lnTo>
                        <a:pt x="31" y="44"/>
                      </a:lnTo>
                      <a:lnTo>
                        <a:pt x="35" y="46"/>
                      </a:lnTo>
                      <a:lnTo>
                        <a:pt x="35" y="41"/>
                      </a:lnTo>
                      <a:lnTo>
                        <a:pt x="39" y="41"/>
                      </a:lnTo>
                      <a:lnTo>
                        <a:pt x="45" y="48"/>
                      </a:lnTo>
                      <a:lnTo>
                        <a:pt x="55" y="50"/>
                      </a:lnTo>
                      <a:lnTo>
                        <a:pt x="58" y="54"/>
                      </a:lnTo>
                      <a:lnTo>
                        <a:pt x="64" y="62"/>
                      </a:lnTo>
                      <a:lnTo>
                        <a:pt x="72" y="62"/>
                      </a:lnTo>
                      <a:lnTo>
                        <a:pt x="74" y="60"/>
                      </a:lnTo>
                      <a:lnTo>
                        <a:pt x="76" y="60"/>
                      </a:lnTo>
                      <a:lnTo>
                        <a:pt x="84" y="64"/>
                      </a:lnTo>
                      <a:lnTo>
                        <a:pt x="84" y="66"/>
                      </a:lnTo>
                      <a:lnTo>
                        <a:pt x="91" y="72"/>
                      </a:lnTo>
                      <a:lnTo>
                        <a:pt x="93" y="77"/>
                      </a:lnTo>
                      <a:lnTo>
                        <a:pt x="99" y="83"/>
                      </a:lnTo>
                      <a:lnTo>
                        <a:pt x="130" y="101"/>
                      </a:lnTo>
                      <a:lnTo>
                        <a:pt x="136" y="103"/>
                      </a:lnTo>
                      <a:lnTo>
                        <a:pt x="144" y="107"/>
                      </a:lnTo>
                      <a:lnTo>
                        <a:pt x="146" y="112"/>
                      </a:lnTo>
                      <a:lnTo>
                        <a:pt x="146" y="116"/>
                      </a:lnTo>
                      <a:lnTo>
                        <a:pt x="152" y="116"/>
                      </a:lnTo>
                      <a:lnTo>
                        <a:pt x="154" y="118"/>
                      </a:lnTo>
                      <a:lnTo>
                        <a:pt x="161" y="118"/>
                      </a:lnTo>
                      <a:lnTo>
                        <a:pt x="165" y="105"/>
                      </a:lnTo>
                      <a:lnTo>
                        <a:pt x="161" y="97"/>
                      </a:lnTo>
                      <a:lnTo>
                        <a:pt x="161" y="93"/>
                      </a:lnTo>
                      <a:lnTo>
                        <a:pt x="154" y="93"/>
                      </a:lnTo>
                      <a:lnTo>
                        <a:pt x="150" y="89"/>
                      </a:lnTo>
                      <a:lnTo>
                        <a:pt x="154" y="85"/>
                      </a:lnTo>
                      <a:lnTo>
                        <a:pt x="161" y="85"/>
                      </a:lnTo>
                      <a:lnTo>
                        <a:pt x="165" y="81"/>
                      </a:lnTo>
                      <a:lnTo>
                        <a:pt x="163" y="79"/>
                      </a:lnTo>
                      <a:lnTo>
                        <a:pt x="165" y="74"/>
                      </a:lnTo>
                      <a:lnTo>
                        <a:pt x="169" y="74"/>
                      </a:lnTo>
                      <a:lnTo>
                        <a:pt x="169" y="70"/>
                      </a:lnTo>
                      <a:lnTo>
                        <a:pt x="177" y="70"/>
                      </a:lnTo>
                      <a:lnTo>
                        <a:pt x="181" y="66"/>
                      </a:lnTo>
                      <a:lnTo>
                        <a:pt x="183" y="68"/>
                      </a:lnTo>
                      <a:lnTo>
                        <a:pt x="183" y="72"/>
                      </a:lnTo>
                      <a:lnTo>
                        <a:pt x="183" y="74"/>
                      </a:lnTo>
                      <a:lnTo>
                        <a:pt x="185" y="77"/>
                      </a:lnTo>
                      <a:lnTo>
                        <a:pt x="190" y="77"/>
                      </a:lnTo>
                      <a:lnTo>
                        <a:pt x="192" y="77"/>
                      </a:lnTo>
                      <a:lnTo>
                        <a:pt x="198" y="77"/>
                      </a:lnTo>
                      <a:lnTo>
                        <a:pt x="202" y="74"/>
                      </a:lnTo>
                      <a:lnTo>
                        <a:pt x="208" y="72"/>
                      </a:lnTo>
                      <a:lnTo>
                        <a:pt x="210" y="68"/>
                      </a:lnTo>
                      <a:lnTo>
                        <a:pt x="212" y="68"/>
                      </a:lnTo>
                      <a:lnTo>
                        <a:pt x="212" y="66"/>
                      </a:lnTo>
                      <a:lnTo>
                        <a:pt x="206" y="64"/>
                      </a:lnTo>
                      <a:lnTo>
                        <a:pt x="202" y="62"/>
                      </a:lnTo>
                      <a:lnTo>
                        <a:pt x="200" y="62"/>
                      </a:lnTo>
                      <a:lnTo>
                        <a:pt x="192" y="58"/>
                      </a:lnTo>
                      <a:lnTo>
                        <a:pt x="187" y="62"/>
                      </a:lnTo>
                      <a:lnTo>
                        <a:pt x="185" y="62"/>
                      </a:lnTo>
                      <a:lnTo>
                        <a:pt x="181" y="58"/>
                      </a:lnTo>
                      <a:lnTo>
                        <a:pt x="175" y="58"/>
                      </a:lnTo>
                      <a:lnTo>
                        <a:pt x="175" y="52"/>
                      </a:lnTo>
                      <a:lnTo>
                        <a:pt x="183" y="46"/>
                      </a:lnTo>
                      <a:lnTo>
                        <a:pt x="183" y="44"/>
                      </a:lnTo>
                      <a:lnTo>
                        <a:pt x="181" y="46"/>
                      </a:lnTo>
                      <a:lnTo>
                        <a:pt x="177" y="48"/>
                      </a:lnTo>
                      <a:lnTo>
                        <a:pt x="171" y="50"/>
                      </a:lnTo>
                      <a:lnTo>
                        <a:pt x="167" y="54"/>
                      </a:lnTo>
                      <a:lnTo>
                        <a:pt x="165" y="56"/>
                      </a:lnTo>
                      <a:lnTo>
                        <a:pt x="165" y="62"/>
                      </a:lnTo>
                      <a:lnTo>
                        <a:pt x="161" y="64"/>
                      </a:lnTo>
                      <a:lnTo>
                        <a:pt x="150" y="62"/>
                      </a:lnTo>
                      <a:lnTo>
                        <a:pt x="142" y="60"/>
                      </a:lnTo>
                      <a:lnTo>
                        <a:pt x="132" y="60"/>
                      </a:lnTo>
                      <a:lnTo>
                        <a:pt x="128" y="56"/>
                      </a:lnTo>
                      <a:lnTo>
                        <a:pt x="119" y="54"/>
                      </a:lnTo>
                      <a:lnTo>
                        <a:pt x="119" y="52"/>
                      </a:lnTo>
                      <a:lnTo>
                        <a:pt x="126" y="48"/>
                      </a:lnTo>
                      <a:lnTo>
                        <a:pt x="117" y="33"/>
                      </a:lnTo>
                      <a:lnTo>
                        <a:pt x="107" y="29"/>
                      </a:lnTo>
                      <a:lnTo>
                        <a:pt x="101" y="31"/>
                      </a:lnTo>
                      <a:lnTo>
                        <a:pt x="82" y="29"/>
                      </a:lnTo>
                      <a:lnTo>
                        <a:pt x="72" y="29"/>
                      </a:lnTo>
                      <a:lnTo>
                        <a:pt x="68" y="25"/>
                      </a:lnTo>
                      <a:lnTo>
                        <a:pt x="60" y="19"/>
                      </a:lnTo>
                      <a:lnTo>
                        <a:pt x="33" y="0"/>
                      </a:lnTo>
                      <a:lnTo>
                        <a:pt x="0" y="4"/>
                      </a:lnTo>
                      <a:lnTo>
                        <a:pt x="12" y="60"/>
                      </a:lnTo>
                      <a:lnTo>
                        <a:pt x="27" y="62"/>
                      </a:lnTo>
                      <a:lnTo>
                        <a:pt x="25" y="5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35" name="Freeform 524"/>
                <p:cNvSpPr>
                  <a:spLocks noChangeAspect="1"/>
                </p:cNvSpPr>
                <p:nvPr/>
              </p:nvSpPr>
              <p:spPr bwMode="gray">
                <a:xfrm>
                  <a:off x="2633" y="1195"/>
                  <a:ext cx="163" cy="118"/>
                </a:xfrm>
                <a:custGeom>
                  <a:avLst/>
                  <a:gdLst>
                    <a:gd name="T0" fmla="*/ 130 w 175"/>
                    <a:gd name="T1" fmla="*/ 104 h 104"/>
                    <a:gd name="T2" fmla="*/ 140 w 175"/>
                    <a:gd name="T3" fmla="*/ 99 h 104"/>
                    <a:gd name="T4" fmla="*/ 148 w 175"/>
                    <a:gd name="T5" fmla="*/ 93 h 104"/>
                    <a:gd name="T6" fmla="*/ 155 w 175"/>
                    <a:gd name="T7" fmla="*/ 79 h 104"/>
                    <a:gd name="T8" fmla="*/ 161 w 175"/>
                    <a:gd name="T9" fmla="*/ 77 h 104"/>
                    <a:gd name="T10" fmla="*/ 175 w 175"/>
                    <a:gd name="T11" fmla="*/ 75 h 104"/>
                    <a:gd name="T12" fmla="*/ 173 w 175"/>
                    <a:gd name="T13" fmla="*/ 66 h 104"/>
                    <a:gd name="T14" fmla="*/ 159 w 175"/>
                    <a:gd name="T15" fmla="*/ 60 h 104"/>
                    <a:gd name="T16" fmla="*/ 122 w 175"/>
                    <a:gd name="T17" fmla="*/ 36 h 104"/>
                    <a:gd name="T18" fmla="*/ 113 w 175"/>
                    <a:gd name="T19" fmla="*/ 25 h 104"/>
                    <a:gd name="T20" fmla="*/ 105 w 175"/>
                    <a:gd name="T21" fmla="*/ 19 h 104"/>
                    <a:gd name="T22" fmla="*/ 101 w 175"/>
                    <a:gd name="T23" fmla="*/ 21 h 104"/>
                    <a:gd name="T24" fmla="*/ 87 w 175"/>
                    <a:gd name="T25" fmla="*/ 13 h 104"/>
                    <a:gd name="T26" fmla="*/ 74 w 175"/>
                    <a:gd name="T27" fmla="*/ 7 h 104"/>
                    <a:gd name="T28" fmla="*/ 64 w 175"/>
                    <a:gd name="T29" fmla="*/ 0 h 104"/>
                    <a:gd name="T30" fmla="*/ 60 w 175"/>
                    <a:gd name="T31" fmla="*/ 3 h 104"/>
                    <a:gd name="T32" fmla="*/ 56 w 175"/>
                    <a:gd name="T33" fmla="*/ 7 h 104"/>
                    <a:gd name="T34" fmla="*/ 54 w 175"/>
                    <a:gd name="T35" fmla="*/ 15 h 104"/>
                    <a:gd name="T36" fmla="*/ 41 w 175"/>
                    <a:gd name="T37" fmla="*/ 19 h 104"/>
                    <a:gd name="T38" fmla="*/ 31 w 175"/>
                    <a:gd name="T39" fmla="*/ 19 h 104"/>
                    <a:gd name="T40" fmla="*/ 12 w 175"/>
                    <a:gd name="T41" fmla="*/ 0 h 104"/>
                    <a:gd name="T42" fmla="*/ 4 w 175"/>
                    <a:gd name="T43" fmla="*/ 5 h 104"/>
                    <a:gd name="T44" fmla="*/ 4 w 175"/>
                    <a:gd name="T45" fmla="*/ 17 h 104"/>
                    <a:gd name="T46" fmla="*/ 6 w 175"/>
                    <a:gd name="T47" fmla="*/ 33 h 104"/>
                    <a:gd name="T48" fmla="*/ 10 w 175"/>
                    <a:gd name="T49" fmla="*/ 38 h 104"/>
                    <a:gd name="T50" fmla="*/ 18 w 175"/>
                    <a:gd name="T51" fmla="*/ 44 h 104"/>
                    <a:gd name="T52" fmla="*/ 23 w 175"/>
                    <a:gd name="T53" fmla="*/ 52 h 104"/>
                    <a:gd name="T54" fmla="*/ 27 w 175"/>
                    <a:gd name="T55" fmla="*/ 69 h 104"/>
                    <a:gd name="T56" fmla="*/ 35 w 175"/>
                    <a:gd name="T57" fmla="*/ 75 h 104"/>
                    <a:gd name="T58" fmla="*/ 39 w 175"/>
                    <a:gd name="T59" fmla="*/ 66 h 104"/>
                    <a:gd name="T60" fmla="*/ 51 w 175"/>
                    <a:gd name="T61" fmla="*/ 64 h 104"/>
                    <a:gd name="T62" fmla="*/ 62 w 175"/>
                    <a:gd name="T63" fmla="*/ 64 h 104"/>
                    <a:gd name="T64" fmla="*/ 78 w 175"/>
                    <a:gd name="T65" fmla="*/ 71 h 104"/>
                    <a:gd name="T66" fmla="*/ 93 w 175"/>
                    <a:gd name="T67" fmla="*/ 77 h 104"/>
                    <a:gd name="T68" fmla="*/ 105 w 175"/>
                    <a:gd name="T69" fmla="*/ 85 h 104"/>
                    <a:gd name="T70" fmla="*/ 115 w 175"/>
                    <a:gd name="T71" fmla="*/ 87 h 104"/>
                    <a:gd name="T72" fmla="*/ 120 w 175"/>
                    <a:gd name="T73" fmla="*/ 99 h 104"/>
                    <a:gd name="T74" fmla="*/ 130 w 175"/>
                    <a:gd name="T75" fmla="*/ 102 h 10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75"/>
                    <a:gd name="T115" fmla="*/ 0 h 104"/>
                    <a:gd name="T116" fmla="*/ 175 w 175"/>
                    <a:gd name="T117" fmla="*/ 104 h 10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75" h="104">
                      <a:moveTo>
                        <a:pt x="130" y="102"/>
                      </a:moveTo>
                      <a:lnTo>
                        <a:pt x="130" y="104"/>
                      </a:lnTo>
                      <a:lnTo>
                        <a:pt x="138" y="104"/>
                      </a:lnTo>
                      <a:lnTo>
                        <a:pt x="140" y="99"/>
                      </a:lnTo>
                      <a:lnTo>
                        <a:pt x="140" y="95"/>
                      </a:lnTo>
                      <a:lnTo>
                        <a:pt x="148" y="93"/>
                      </a:lnTo>
                      <a:lnTo>
                        <a:pt x="155" y="87"/>
                      </a:lnTo>
                      <a:lnTo>
                        <a:pt x="155" y="79"/>
                      </a:lnTo>
                      <a:lnTo>
                        <a:pt x="159" y="77"/>
                      </a:lnTo>
                      <a:lnTo>
                        <a:pt x="161" y="77"/>
                      </a:lnTo>
                      <a:lnTo>
                        <a:pt x="163" y="73"/>
                      </a:lnTo>
                      <a:lnTo>
                        <a:pt x="175" y="75"/>
                      </a:lnTo>
                      <a:lnTo>
                        <a:pt x="175" y="71"/>
                      </a:lnTo>
                      <a:lnTo>
                        <a:pt x="173" y="66"/>
                      </a:lnTo>
                      <a:lnTo>
                        <a:pt x="165" y="62"/>
                      </a:lnTo>
                      <a:lnTo>
                        <a:pt x="159" y="60"/>
                      </a:lnTo>
                      <a:lnTo>
                        <a:pt x="128" y="42"/>
                      </a:lnTo>
                      <a:lnTo>
                        <a:pt x="122" y="36"/>
                      </a:lnTo>
                      <a:lnTo>
                        <a:pt x="120" y="31"/>
                      </a:lnTo>
                      <a:lnTo>
                        <a:pt x="113" y="25"/>
                      </a:lnTo>
                      <a:lnTo>
                        <a:pt x="113" y="23"/>
                      </a:lnTo>
                      <a:lnTo>
                        <a:pt x="105" y="19"/>
                      </a:lnTo>
                      <a:lnTo>
                        <a:pt x="103" y="19"/>
                      </a:lnTo>
                      <a:lnTo>
                        <a:pt x="101" y="21"/>
                      </a:lnTo>
                      <a:lnTo>
                        <a:pt x="93" y="21"/>
                      </a:lnTo>
                      <a:lnTo>
                        <a:pt x="87" y="13"/>
                      </a:lnTo>
                      <a:lnTo>
                        <a:pt x="84" y="9"/>
                      </a:lnTo>
                      <a:lnTo>
                        <a:pt x="74" y="7"/>
                      </a:lnTo>
                      <a:lnTo>
                        <a:pt x="68" y="0"/>
                      </a:lnTo>
                      <a:lnTo>
                        <a:pt x="64" y="0"/>
                      </a:lnTo>
                      <a:lnTo>
                        <a:pt x="64" y="5"/>
                      </a:lnTo>
                      <a:lnTo>
                        <a:pt x="60" y="3"/>
                      </a:lnTo>
                      <a:lnTo>
                        <a:pt x="60" y="7"/>
                      </a:lnTo>
                      <a:lnTo>
                        <a:pt x="56" y="7"/>
                      </a:lnTo>
                      <a:lnTo>
                        <a:pt x="51" y="11"/>
                      </a:lnTo>
                      <a:lnTo>
                        <a:pt x="54" y="15"/>
                      </a:lnTo>
                      <a:lnTo>
                        <a:pt x="56" y="21"/>
                      </a:lnTo>
                      <a:lnTo>
                        <a:pt x="41" y="19"/>
                      </a:lnTo>
                      <a:lnTo>
                        <a:pt x="35" y="19"/>
                      </a:lnTo>
                      <a:lnTo>
                        <a:pt x="31" y="19"/>
                      </a:lnTo>
                      <a:lnTo>
                        <a:pt x="23" y="3"/>
                      </a:lnTo>
                      <a:lnTo>
                        <a:pt x="12" y="0"/>
                      </a:lnTo>
                      <a:lnTo>
                        <a:pt x="10" y="3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4" y="17"/>
                      </a:lnTo>
                      <a:lnTo>
                        <a:pt x="6" y="27"/>
                      </a:lnTo>
                      <a:lnTo>
                        <a:pt x="6" y="33"/>
                      </a:lnTo>
                      <a:lnTo>
                        <a:pt x="8" y="40"/>
                      </a:lnTo>
                      <a:lnTo>
                        <a:pt x="10" y="38"/>
                      </a:lnTo>
                      <a:lnTo>
                        <a:pt x="16" y="38"/>
                      </a:lnTo>
                      <a:lnTo>
                        <a:pt x="18" y="44"/>
                      </a:lnTo>
                      <a:lnTo>
                        <a:pt x="16" y="46"/>
                      </a:lnTo>
                      <a:lnTo>
                        <a:pt x="23" y="52"/>
                      </a:lnTo>
                      <a:lnTo>
                        <a:pt x="25" y="58"/>
                      </a:lnTo>
                      <a:lnTo>
                        <a:pt x="27" y="69"/>
                      </a:lnTo>
                      <a:lnTo>
                        <a:pt x="29" y="75"/>
                      </a:lnTo>
                      <a:lnTo>
                        <a:pt x="35" y="75"/>
                      </a:lnTo>
                      <a:lnTo>
                        <a:pt x="37" y="73"/>
                      </a:lnTo>
                      <a:lnTo>
                        <a:pt x="39" y="66"/>
                      </a:lnTo>
                      <a:lnTo>
                        <a:pt x="45" y="64"/>
                      </a:lnTo>
                      <a:lnTo>
                        <a:pt x="51" y="64"/>
                      </a:lnTo>
                      <a:lnTo>
                        <a:pt x="54" y="62"/>
                      </a:lnTo>
                      <a:lnTo>
                        <a:pt x="62" y="64"/>
                      </a:lnTo>
                      <a:lnTo>
                        <a:pt x="66" y="66"/>
                      </a:lnTo>
                      <a:lnTo>
                        <a:pt x="78" y="71"/>
                      </a:lnTo>
                      <a:lnTo>
                        <a:pt x="87" y="73"/>
                      </a:lnTo>
                      <a:lnTo>
                        <a:pt x="93" y="77"/>
                      </a:lnTo>
                      <a:lnTo>
                        <a:pt x="103" y="81"/>
                      </a:lnTo>
                      <a:lnTo>
                        <a:pt x="105" y="85"/>
                      </a:lnTo>
                      <a:lnTo>
                        <a:pt x="111" y="85"/>
                      </a:lnTo>
                      <a:lnTo>
                        <a:pt x="115" y="87"/>
                      </a:lnTo>
                      <a:lnTo>
                        <a:pt x="115" y="93"/>
                      </a:lnTo>
                      <a:lnTo>
                        <a:pt x="120" y="99"/>
                      </a:lnTo>
                      <a:lnTo>
                        <a:pt x="128" y="104"/>
                      </a:lnTo>
                      <a:lnTo>
                        <a:pt x="130" y="10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36" name="Freeform 525"/>
                <p:cNvSpPr>
                  <a:spLocks noChangeAspect="1"/>
                </p:cNvSpPr>
                <p:nvPr/>
              </p:nvSpPr>
              <p:spPr bwMode="gray">
                <a:xfrm>
                  <a:off x="2926" y="1303"/>
                  <a:ext cx="28" cy="49"/>
                </a:xfrm>
                <a:custGeom>
                  <a:avLst/>
                  <a:gdLst>
                    <a:gd name="T0" fmla="*/ 13 w 29"/>
                    <a:gd name="T1" fmla="*/ 21 h 44"/>
                    <a:gd name="T2" fmla="*/ 13 w 29"/>
                    <a:gd name="T3" fmla="*/ 27 h 44"/>
                    <a:gd name="T4" fmla="*/ 17 w 29"/>
                    <a:gd name="T5" fmla="*/ 31 h 44"/>
                    <a:gd name="T6" fmla="*/ 21 w 29"/>
                    <a:gd name="T7" fmla="*/ 35 h 44"/>
                    <a:gd name="T8" fmla="*/ 25 w 29"/>
                    <a:gd name="T9" fmla="*/ 40 h 44"/>
                    <a:gd name="T10" fmla="*/ 29 w 29"/>
                    <a:gd name="T11" fmla="*/ 44 h 44"/>
                    <a:gd name="T12" fmla="*/ 27 w 29"/>
                    <a:gd name="T13" fmla="*/ 37 h 44"/>
                    <a:gd name="T14" fmla="*/ 25 w 29"/>
                    <a:gd name="T15" fmla="*/ 31 h 44"/>
                    <a:gd name="T16" fmla="*/ 23 w 29"/>
                    <a:gd name="T17" fmla="*/ 29 h 44"/>
                    <a:gd name="T18" fmla="*/ 23 w 29"/>
                    <a:gd name="T19" fmla="*/ 25 h 44"/>
                    <a:gd name="T20" fmla="*/ 27 w 29"/>
                    <a:gd name="T21" fmla="*/ 21 h 44"/>
                    <a:gd name="T22" fmla="*/ 27 w 29"/>
                    <a:gd name="T23" fmla="*/ 7 h 44"/>
                    <a:gd name="T24" fmla="*/ 21 w 29"/>
                    <a:gd name="T25" fmla="*/ 2 h 44"/>
                    <a:gd name="T26" fmla="*/ 13 w 29"/>
                    <a:gd name="T27" fmla="*/ 0 h 44"/>
                    <a:gd name="T28" fmla="*/ 5 w 29"/>
                    <a:gd name="T29" fmla="*/ 2 h 44"/>
                    <a:gd name="T30" fmla="*/ 0 w 29"/>
                    <a:gd name="T31" fmla="*/ 7 h 44"/>
                    <a:gd name="T32" fmla="*/ 5 w 29"/>
                    <a:gd name="T33" fmla="*/ 13 h 44"/>
                    <a:gd name="T34" fmla="*/ 13 w 29"/>
                    <a:gd name="T35" fmla="*/ 21 h 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"/>
                    <a:gd name="T55" fmla="*/ 0 h 44"/>
                    <a:gd name="T56" fmla="*/ 29 w 29"/>
                    <a:gd name="T57" fmla="*/ 44 h 4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" h="44">
                      <a:moveTo>
                        <a:pt x="13" y="21"/>
                      </a:moveTo>
                      <a:lnTo>
                        <a:pt x="13" y="27"/>
                      </a:lnTo>
                      <a:lnTo>
                        <a:pt x="17" y="31"/>
                      </a:lnTo>
                      <a:lnTo>
                        <a:pt x="21" y="35"/>
                      </a:lnTo>
                      <a:lnTo>
                        <a:pt x="25" y="40"/>
                      </a:lnTo>
                      <a:lnTo>
                        <a:pt x="29" y="44"/>
                      </a:lnTo>
                      <a:lnTo>
                        <a:pt x="27" y="37"/>
                      </a:lnTo>
                      <a:lnTo>
                        <a:pt x="25" y="31"/>
                      </a:lnTo>
                      <a:lnTo>
                        <a:pt x="23" y="29"/>
                      </a:lnTo>
                      <a:lnTo>
                        <a:pt x="23" y="25"/>
                      </a:lnTo>
                      <a:lnTo>
                        <a:pt x="27" y="21"/>
                      </a:lnTo>
                      <a:lnTo>
                        <a:pt x="27" y="7"/>
                      </a:lnTo>
                      <a:lnTo>
                        <a:pt x="21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7"/>
                      </a:lnTo>
                      <a:lnTo>
                        <a:pt x="5" y="13"/>
                      </a:lnTo>
                      <a:lnTo>
                        <a:pt x="13" y="2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37" name="Freeform 526"/>
                <p:cNvSpPr>
                  <a:spLocks noChangeAspect="1"/>
                </p:cNvSpPr>
                <p:nvPr/>
              </p:nvSpPr>
              <p:spPr bwMode="gray">
                <a:xfrm>
                  <a:off x="2739" y="1263"/>
                  <a:ext cx="150" cy="140"/>
                </a:xfrm>
                <a:custGeom>
                  <a:avLst/>
                  <a:gdLst>
                    <a:gd name="T0" fmla="*/ 145 w 161"/>
                    <a:gd name="T1" fmla="*/ 17 h 124"/>
                    <a:gd name="T2" fmla="*/ 134 w 161"/>
                    <a:gd name="T3" fmla="*/ 21 h 124"/>
                    <a:gd name="T4" fmla="*/ 126 w 161"/>
                    <a:gd name="T5" fmla="*/ 25 h 124"/>
                    <a:gd name="T6" fmla="*/ 118 w 161"/>
                    <a:gd name="T7" fmla="*/ 6 h 124"/>
                    <a:gd name="T8" fmla="*/ 114 w 161"/>
                    <a:gd name="T9" fmla="*/ 2 h 124"/>
                    <a:gd name="T10" fmla="*/ 103 w 161"/>
                    <a:gd name="T11" fmla="*/ 6 h 124"/>
                    <a:gd name="T12" fmla="*/ 101 w 161"/>
                    <a:gd name="T13" fmla="*/ 11 h 124"/>
                    <a:gd name="T14" fmla="*/ 91 w 161"/>
                    <a:gd name="T15" fmla="*/ 17 h 124"/>
                    <a:gd name="T16" fmla="*/ 79 w 161"/>
                    <a:gd name="T17" fmla="*/ 19 h 124"/>
                    <a:gd name="T18" fmla="*/ 70 w 161"/>
                    <a:gd name="T19" fmla="*/ 17 h 124"/>
                    <a:gd name="T20" fmla="*/ 62 w 161"/>
                    <a:gd name="T21" fmla="*/ 15 h 124"/>
                    <a:gd name="T22" fmla="*/ 48 w 161"/>
                    <a:gd name="T23" fmla="*/ 17 h 124"/>
                    <a:gd name="T24" fmla="*/ 42 w 161"/>
                    <a:gd name="T25" fmla="*/ 19 h 124"/>
                    <a:gd name="T26" fmla="*/ 35 w 161"/>
                    <a:gd name="T27" fmla="*/ 33 h 124"/>
                    <a:gd name="T28" fmla="*/ 27 w 161"/>
                    <a:gd name="T29" fmla="*/ 39 h 124"/>
                    <a:gd name="T30" fmla="*/ 17 w 161"/>
                    <a:gd name="T31" fmla="*/ 44 h 124"/>
                    <a:gd name="T32" fmla="*/ 15 w 161"/>
                    <a:gd name="T33" fmla="*/ 44 h 124"/>
                    <a:gd name="T34" fmla="*/ 7 w 161"/>
                    <a:gd name="T35" fmla="*/ 48 h 124"/>
                    <a:gd name="T36" fmla="*/ 2 w 161"/>
                    <a:gd name="T37" fmla="*/ 54 h 124"/>
                    <a:gd name="T38" fmla="*/ 0 w 161"/>
                    <a:gd name="T39" fmla="*/ 62 h 124"/>
                    <a:gd name="T40" fmla="*/ 4 w 161"/>
                    <a:gd name="T41" fmla="*/ 68 h 124"/>
                    <a:gd name="T42" fmla="*/ 7 w 161"/>
                    <a:gd name="T43" fmla="*/ 85 h 124"/>
                    <a:gd name="T44" fmla="*/ 9 w 161"/>
                    <a:gd name="T45" fmla="*/ 97 h 124"/>
                    <a:gd name="T46" fmla="*/ 19 w 161"/>
                    <a:gd name="T47" fmla="*/ 110 h 124"/>
                    <a:gd name="T48" fmla="*/ 13 w 161"/>
                    <a:gd name="T49" fmla="*/ 122 h 124"/>
                    <a:gd name="T50" fmla="*/ 25 w 161"/>
                    <a:gd name="T51" fmla="*/ 122 h 124"/>
                    <a:gd name="T52" fmla="*/ 46 w 161"/>
                    <a:gd name="T53" fmla="*/ 122 h 124"/>
                    <a:gd name="T54" fmla="*/ 56 w 161"/>
                    <a:gd name="T55" fmla="*/ 122 h 124"/>
                    <a:gd name="T56" fmla="*/ 79 w 161"/>
                    <a:gd name="T57" fmla="*/ 118 h 124"/>
                    <a:gd name="T58" fmla="*/ 77 w 161"/>
                    <a:gd name="T59" fmla="*/ 110 h 124"/>
                    <a:gd name="T60" fmla="*/ 83 w 161"/>
                    <a:gd name="T61" fmla="*/ 99 h 124"/>
                    <a:gd name="T62" fmla="*/ 91 w 161"/>
                    <a:gd name="T63" fmla="*/ 99 h 124"/>
                    <a:gd name="T64" fmla="*/ 97 w 161"/>
                    <a:gd name="T65" fmla="*/ 93 h 124"/>
                    <a:gd name="T66" fmla="*/ 110 w 161"/>
                    <a:gd name="T67" fmla="*/ 91 h 124"/>
                    <a:gd name="T68" fmla="*/ 110 w 161"/>
                    <a:gd name="T69" fmla="*/ 77 h 124"/>
                    <a:gd name="T70" fmla="*/ 118 w 161"/>
                    <a:gd name="T71" fmla="*/ 72 h 124"/>
                    <a:gd name="T72" fmla="*/ 112 w 161"/>
                    <a:gd name="T73" fmla="*/ 64 h 124"/>
                    <a:gd name="T74" fmla="*/ 120 w 161"/>
                    <a:gd name="T75" fmla="*/ 64 h 124"/>
                    <a:gd name="T76" fmla="*/ 124 w 161"/>
                    <a:gd name="T77" fmla="*/ 54 h 124"/>
                    <a:gd name="T78" fmla="*/ 124 w 161"/>
                    <a:gd name="T79" fmla="*/ 39 h 124"/>
                    <a:gd name="T80" fmla="*/ 126 w 161"/>
                    <a:gd name="T81" fmla="*/ 29 h 124"/>
                    <a:gd name="T82" fmla="*/ 136 w 161"/>
                    <a:gd name="T83" fmla="*/ 21 h 124"/>
                    <a:gd name="T84" fmla="*/ 151 w 161"/>
                    <a:gd name="T85" fmla="*/ 21 h 124"/>
                    <a:gd name="T86" fmla="*/ 159 w 161"/>
                    <a:gd name="T87" fmla="*/ 21 h 124"/>
                    <a:gd name="T88" fmla="*/ 161 w 161"/>
                    <a:gd name="T89" fmla="*/ 15 h 124"/>
                    <a:gd name="T90" fmla="*/ 149 w 161"/>
                    <a:gd name="T91" fmla="*/ 17 h 12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61"/>
                    <a:gd name="T139" fmla="*/ 0 h 124"/>
                    <a:gd name="T140" fmla="*/ 161 w 161"/>
                    <a:gd name="T141" fmla="*/ 124 h 12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61" h="124">
                      <a:moveTo>
                        <a:pt x="149" y="17"/>
                      </a:moveTo>
                      <a:lnTo>
                        <a:pt x="145" y="17"/>
                      </a:lnTo>
                      <a:lnTo>
                        <a:pt x="139" y="17"/>
                      </a:lnTo>
                      <a:lnTo>
                        <a:pt x="134" y="21"/>
                      </a:lnTo>
                      <a:lnTo>
                        <a:pt x="128" y="21"/>
                      </a:lnTo>
                      <a:lnTo>
                        <a:pt x="126" y="25"/>
                      </a:lnTo>
                      <a:lnTo>
                        <a:pt x="122" y="23"/>
                      </a:lnTo>
                      <a:lnTo>
                        <a:pt x="118" y="6"/>
                      </a:lnTo>
                      <a:lnTo>
                        <a:pt x="116" y="6"/>
                      </a:lnTo>
                      <a:lnTo>
                        <a:pt x="114" y="2"/>
                      </a:lnTo>
                      <a:lnTo>
                        <a:pt x="108" y="0"/>
                      </a:lnTo>
                      <a:lnTo>
                        <a:pt x="103" y="6"/>
                      </a:lnTo>
                      <a:lnTo>
                        <a:pt x="106" y="11"/>
                      </a:lnTo>
                      <a:lnTo>
                        <a:pt x="101" y="11"/>
                      </a:lnTo>
                      <a:lnTo>
                        <a:pt x="95" y="17"/>
                      </a:lnTo>
                      <a:lnTo>
                        <a:pt x="91" y="17"/>
                      </a:lnTo>
                      <a:lnTo>
                        <a:pt x="85" y="21"/>
                      </a:lnTo>
                      <a:lnTo>
                        <a:pt x="79" y="19"/>
                      </a:lnTo>
                      <a:lnTo>
                        <a:pt x="77" y="17"/>
                      </a:lnTo>
                      <a:lnTo>
                        <a:pt x="70" y="17"/>
                      </a:lnTo>
                      <a:lnTo>
                        <a:pt x="68" y="15"/>
                      </a:lnTo>
                      <a:lnTo>
                        <a:pt x="62" y="15"/>
                      </a:lnTo>
                      <a:lnTo>
                        <a:pt x="50" y="13"/>
                      </a:lnTo>
                      <a:lnTo>
                        <a:pt x="48" y="17"/>
                      </a:lnTo>
                      <a:lnTo>
                        <a:pt x="46" y="17"/>
                      </a:lnTo>
                      <a:lnTo>
                        <a:pt x="42" y="19"/>
                      </a:lnTo>
                      <a:lnTo>
                        <a:pt x="42" y="27"/>
                      </a:lnTo>
                      <a:lnTo>
                        <a:pt x="35" y="33"/>
                      </a:lnTo>
                      <a:lnTo>
                        <a:pt x="27" y="35"/>
                      </a:lnTo>
                      <a:lnTo>
                        <a:pt x="27" y="39"/>
                      </a:lnTo>
                      <a:lnTo>
                        <a:pt x="25" y="44"/>
                      </a:lnTo>
                      <a:lnTo>
                        <a:pt x="17" y="44"/>
                      </a:lnTo>
                      <a:lnTo>
                        <a:pt x="17" y="42"/>
                      </a:lnTo>
                      <a:lnTo>
                        <a:pt x="15" y="44"/>
                      </a:lnTo>
                      <a:lnTo>
                        <a:pt x="7" y="39"/>
                      </a:lnTo>
                      <a:lnTo>
                        <a:pt x="7" y="48"/>
                      </a:lnTo>
                      <a:lnTo>
                        <a:pt x="2" y="54"/>
                      </a:lnTo>
                      <a:lnTo>
                        <a:pt x="0" y="62"/>
                      </a:lnTo>
                      <a:lnTo>
                        <a:pt x="2" y="66"/>
                      </a:lnTo>
                      <a:lnTo>
                        <a:pt x="4" y="68"/>
                      </a:lnTo>
                      <a:lnTo>
                        <a:pt x="2" y="75"/>
                      </a:lnTo>
                      <a:lnTo>
                        <a:pt x="7" y="85"/>
                      </a:lnTo>
                      <a:lnTo>
                        <a:pt x="7" y="91"/>
                      </a:lnTo>
                      <a:lnTo>
                        <a:pt x="9" y="97"/>
                      </a:lnTo>
                      <a:lnTo>
                        <a:pt x="19" y="99"/>
                      </a:lnTo>
                      <a:lnTo>
                        <a:pt x="19" y="110"/>
                      </a:lnTo>
                      <a:lnTo>
                        <a:pt x="13" y="116"/>
                      </a:lnTo>
                      <a:lnTo>
                        <a:pt x="13" y="122"/>
                      </a:lnTo>
                      <a:lnTo>
                        <a:pt x="17" y="120"/>
                      </a:lnTo>
                      <a:lnTo>
                        <a:pt x="25" y="122"/>
                      </a:lnTo>
                      <a:lnTo>
                        <a:pt x="37" y="124"/>
                      </a:lnTo>
                      <a:lnTo>
                        <a:pt x="46" y="122"/>
                      </a:lnTo>
                      <a:lnTo>
                        <a:pt x="54" y="124"/>
                      </a:lnTo>
                      <a:lnTo>
                        <a:pt x="56" y="122"/>
                      </a:lnTo>
                      <a:lnTo>
                        <a:pt x="64" y="124"/>
                      </a:lnTo>
                      <a:lnTo>
                        <a:pt x="79" y="118"/>
                      </a:lnTo>
                      <a:lnTo>
                        <a:pt x="79" y="114"/>
                      </a:lnTo>
                      <a:lnTo>
                        <a:pt x="77" y="110"/>
                      </a:lnTo>
                      <a:lnTo>
                        <a:pt x="79" y="101"/>
                      </a:lnTo>
                      <a:lnTo>
                        <a:pt x="83" y="99"/>
                      </a:lnTo>
                      <a:lnTo>
                        <a:pt x="85" y="101"/>
                      </a:lnTo>
                      <a:lnTo>
                        <a:pt x="91" y="99"/>
                      </a:lnTo>
                      <a:lnTo>
                        <a:pt x="91" y="97"/>
                      </a:lnTo>
                      <a:lnTo>
                        <a:pt x="97" y="93"/>
                      </a:lnTo>
                      <a:lnTo>
                        <a:pt x="106" y="95"/>
                      </a:lnTo>
                      <a:lnTo>
                        <a:pt x="110" y="91"/>
                      </a:lnTo>
                      <a:lnTo>
                        <a:pt x="108" y="87"/>
                      </a:lnTo>
                      <a:lnTo>
                        <a:pt x="110" y="77"/>
                      </a:lnTo>
                      <a:lnTo>
                        <a:pt x="114" y="75"/>
                      </a:lnTo>
                      <a:lnTo>
                        <a:pt x="118" y="72"/>
                      </a:lnTo>
                      <a:lnTo>
                        <a:pt x="116" y="68"/>
                      </a:lnTo>
                      <a:lnTo>
                        <a:pt x="112" y="64"/>
                      </a:lnTo>
                      <a:lnTo>
                        <a:pt x="112" y="62"/>
                      </a:lnTo>
                      <a:lnTo>
                        <a:pt x="120" y="64"/>
                      </a:lnTo>
                      <a:lnTo>
                        <a:pt x="126" y="60"/>
                      </a:lnTo>
                      <a:lnTo>
                        <a:pt x="124" y="54"/>
                      </a:lnTo>
                      <a:lnTo>
                        <a:pt x="128" y="48"/>
                      </a:lnTo>
                      <a:lnTo>
                        <a:pt x="124" y="39"/>
                      </a:lnTo>
                      <a:lnTo>
                        <a:pt x="122" y="35"/>
                      </a:lnTo>
                      <a:lnTo>
                        <a:pt x="126" y="29"/>
                      </a:lnTo>
                      <a:lnTo>
                        <a:pt x="130" y="27"/>
                      </a:lnTo>
                      <a:lnTo>
                        <a:pt x="136" y="21"/>
                      </a:lnTo>
                      <a:lnTo>
                        <a:pt x="149" y="21"/>
                      </a:lnTo>
                      <a:lnTo>
                        <a:pt x="151" y="21"/>
                      </a:lnTo>
                      <a:lnTo>
                        <a:pt x="155" y="21"/>
                      </a:lnTo>
                      <a:lnTo>
                        <a:pt x="159" y="21"/>
                      </a:lnTo>
                      <a:lnTo>
                        <a:pt x="157" y="17"/>
                      </a:lnTo>
                      <a:lnTo>
                        <a:pt x="161" y="15"/>
                      </a:lnTo>
                      <a:lnTo>
                        <a:pt x="159" y="15"/>
                      </a:lnTo>
                      <a:lnTo>
                        <a:pt x="149" y="1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38" name="Freeform 527"/>
                <p:cNvSpPr>
                  <a:spLocks noChangeAspect="1"/>
                </p:cNvSpPr>
                <p:nvPr/>
              </p:nvSpPr>
              <p:spPr bwMode="gray">
                <a:xfrm>
                  <a:off x="2859" y="1286"/>
                  <a:ext cx="67" cy="42"/>
                </a:xfrm>
                <a:custGeom>
                  <a:avLst/>
                  <a:gdLst>
                    <a:gd name="T0" fmla="*/ 21 w 72"/>
                    <a:gd name="T1" fmla="*/ 0 h 37"/>
                    <a:gd name="T2" fmla="*/ 19 w 72"/>
                    <a:gd name="T3" fmla="*/ 0 h 37"/>
                    <a:gd name="T4" fmla="*/ 6 w 72"/>
                    <a:gd name="T5" fmla="*/ 0 h 37"/>
                    <a:gd name="T6" fmla="*/ 0 w 72"/>
                    <a:gd name="T7" fmla="*/ 6 h 37"/>
                    <a:gd name="T8" fmla="*/ 6 w 72"/>
                    <a:gd name="T9" fmla="*/ 8 h 37"/>
                    <a:gd name="T10" fmla="*/ 9 w 72"/>
                    <a:gd name="T11" fmla="*/ 12 h 37"/>
                    <a:gd name="T12" fmla="*/ 15 w 72"/>
                    <a:gd name="T13" fmla="*/ 12 h 37"/>
                    <a:gd name="T14" fmla="*/ 17 w 72"/>
                    <a:gd name="T15" fmla="*/ 14 h 37"/>
                    <a:gd name="T16" fmla="*/ 21 w 72"/>
                    <a:gd name="T17" fmla="*/ 18 h 37"/>
                    <a:gd name="T18" fmla="*/ 23 w 72"/>
                    <a:gd name="T19" fmla="*/ 23 h 37"/>
                    <a:gd name="T20" fmla="*/ 29 w 72"/>
                    <a:gd name="T21" fmla="*/ 27 h 37"/>
                    <a:gd name="T22" fmla="*/ 29 w 72"/>
                    <a:gd name="T23" fmla="*/ 31 h 37"/>
                    <a:gd name="T24" fmla="*/ 33 w 72"/>
                    <a:gd name="T25" fmla="*/ 35 h 37"/>
                    <a:gd name="T26" fmla="*/ 35 w 72"/>
                    <a:gd name="T27" fmla="*/ 33 h 37"/>
                    <a:gd name="T28" fmla="*/ 44 w 72"/>
                    <a:gd name="T29" fmla="*/ 35 h 37"/>
                    <a:gd name="T30" fmla="*/ 54 w 72"/>
                    <a:gd name="T31" fmla="*/ 37 h 37"/>
                    <a:gd name="T32" fmla="*/ 62 w 72"/>
                    <a:gd name="T33" fmla="*/ 33 h 37"/>
                    <a:gd name="T34" fmla="*/ 66 w 72"/>
                    <a:gd name="T35" fmla="*/ 25 h 37"/>
                    <a:gd name="T36" fmla="*/ 72 w 72"/>
                    <a:gd name="T37" fmla="*/ 21 h 37"/>
                    <a:gd name="T38" fmla="*/ 68 w 72"/>
                    <a:gd name="T39" fmla="*/ 21 h 37"/>
                    <a:gd name="T40" fmla="*/ 66 w 72"/>
                    <a:gd name="T41" fmla="*/ 18 h 37"/>
                    <a:gd name="T42" fmla="*/ 60 w 72"/>
                    <a:gd name="T43" fmla="*/ 18 h 37"/>
                    <a:gd name="T44" fmla="*/ 54 w 72"/>
                    <a:gd name="T45" fmla="*/ 16 h 37"/>
                    <a:gd name="T46" fmla="*/ 50 w 72"/>
                    <a:gd name="T47" fmla="*/ 16 h 37"/>
                    <a:gd name="T48" fmla="*/ 46 w 72"/>
                    <a:gd name="T49" fmla="*/ 8 h 37"/>
                    <a:gd name="T50" fmla="*/ 42 w 72"/>
                    <a:gd name="T51" fmla="*/ 6 h 37"/>
                    <a:gd name="T52" fmla="*/ 35 w 72"/>
                    <a:gd name="T53" fmla="*/ 0 h 37"/>
                    <a:gd name="T54" fmla="*/ 29 w 72"/>
                    <a:gd name="T55" fmla="*/ 0 h 37"/>
                    <a:gd name="T56" fmla="*/ 25 w 72"/>
                    <a:gd name="T57" fmla="*/ 0 h 37"/>
                    <a:gd name="T58" fmla="*/ 21 w 72"/>
                    <a:gd name="T59" fmla="*/ 0 h 3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2"/>
                    <a:gd name="T91" fmla="*/ 0 h 37"/>
                    <a:gd name="T92" fmla="*/ 72 w 72"/>
                    <a:gd name="T93" fmla="*/ 37 h 3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2" h="37">
                      <a:moveTo>
                        <a:pt x="21" y="0"/>
                      </a:move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8"/>
                      </a:lnTo>
                      <a:lnTo>
                        <a:pt x="9" y="12"/>
                      </a:lnTo>
                      <a:lnTo>
                        <a:pt x="15" y="12"/>
                      </a:lnTo>
                      <a:lnTo>
                        <a:pt x="17" y="14"/>
                      </a:lnTo>
                      <a:lnTo>
                        <a:pt x="21" y="18"/>
                      </a:lnTo>
                      <a:lnTo>
                        <a:pt x="23" y="23"/>
                      </a:lnTo>
                      <a:lnTo>
                        <a:pt x="29" y="27"/>
                      </a:lnTo>
                      <a:lnTo>
                        <a:pt x="29" y="31"/>
                      </a:lnTo>
                      <a:lnTo>
                        <a:pt x="33" y="35"/>
                      </a:lnTo>
                      <a:lnTo>
                        <a:pt x="35" y="33"/>
                      </a:lnTo>
                      <a:lnTo>
                        <a:pt x="44" y="35"/>
                      </a:lnTo>
                      <a:lnTo>
                        <a:pt x="54" y="37"/>
                      </a:lnTo>
                      <a:lnTo>
                        <a:pt x="62" y="33"/>
                      </a:lnTo>
                      <a:lnTo>
                        <a:pt x="66" y="25"/>
                      </a:lnTo>
                      <a:lnTo>
                        <a:pt x="72" y="21"/>
                      </a:lnTo>
                      <a:lnTo>
                        <a:pt x="68" y="21"/>
                      </a:lnTo>
                      <a:lnTo>
                        <a:pt x="66" y="18"/>
                      </a:lnTo>
                      <a:lnTo>
                        <a:pt x="60" y="18"/>
                      </a:lnTo>
                      <a:lnTo>
                        <a:pt x="54" y="16"/>
                      </a:lnTo>
                      <a:lnTo>
                        <a:pt x="50" y="16"/>
                      </a:lnTo>
                      <a:lnTo>
                        <a:pt x="46" y="8"/>
                      </a:lnTo>
                      <a:lnTo>
                        <a:pt x="42" y="6"/>
                      </a:ln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39" name="Freeform 528"/>
                <p:cNvSpPr>
                  <a:spLocks noChangeAspect="1"/>
                </p:cNvSpPr>
                <p:nvPr/>
              </p:nvSpPr>
              <p:spPr bwMode="gray">
                <a:xfrm>
                  <a:off x="2801" y="1223"/>
                  <a:ext cx="89" cy="69"/>
                </a:xfrm>
                <a:custGeom>
                  <a:avLst/>
                  <a:gdLst>
                    <a:gd name="T0" fmla="*/ 50 w 97"/>
                    <a:gd name="T1" fmla="*/ 19 h 60"/>
                    <a:gd name="T2" fmla="*/ 46 w 97"/>
                    <a:gd name="T3" fmla="*/ 19 h 60"/>
                    <a:gd name="T4" fmla="*/ 40 w 97"/>
                    <a:gd name="T5" fmla="*/ 21 h 60"/>
                    <a:gd name="T6" fmla="*/ 35 w 97"/>
                    <a:gd name="T7" fmla="*/ 19 h 60"/>
                    <a:gd name="T8" fmla="*/ 31 w 97"/>
                    <a:gd name="T9" fmla="*/ 19 h 60"/>
                    <a:gd name="T10" fmla="*/ 23 w 97"/>
                    <a:gd name="T11" fmla="*/ 19 h 60"/>
                    <a:gd name="T12" fmla="*/ 21 w 97"/>
                    <a:gd name="T13" fmla="*/ 15 h 60"/>
                    <a:gd name="T14" fmla="*/ 25 w 97"/>
                    <a:gd name="T15" fmla="*/ 13 h 60"/>
                    <a:gd name="T16" fmla="*/ 33 w 97"/>
                    <a:gd name="T17" fmla="*/ 15 h 60"/>
                    <a:gd name="T18" fmla="*/ 35 w 97"/>
                    <a:gd name="T19" fmla="*/ 11 h 60"/>
                    <a:gd name="T20" fmla="*/ 33 w 97"/>
                    <a:gd name="T21" fmla="*/ 8 h 60"/>
                    <a:gd name="T22" fmla="*/ 33 w 97"/>
                    <a:gd name="T23" fmla="*/ 6 h 60"/>
                    <a:gd name="T24" fmla="*/ 33 w 97"/>
                    <a:gd name="T25" fmla="*/ 2 h 60"/>
                    <a:gd name="T26" fmla="*/ 31 w 97"/>
                    <a:gd name="T27" fmla="*/ 0 h 60"/>
                    <a:gd name="T28" fmla="*/ 27 w 97"/>
                    <a:gd name="T29" fmla="*/ 4 h 60"/>
                    <a:gd name="T30" fmla="*/ 19 w 97"/>
                    <a:gd name="T31" fmla="*/ 4 h 60"/>
                    <a:gd name="T32" fmla="*/ 19 w 97"/>
                    <a:gd name="T33" fmla="*/ 8 h 60"/>
                    <a:gd name="T34" fmla="*/ 15 w 97"/>
                    <a:gd name="T35" fmla="*/ 8 h 60"/>
                    <a:gd name="T36" fmla="*/ 13 w 97"/>
                    <a:gd name="T37" fmla="*/ 13 h 60"/>
                    <a:gd name="T38" fmla="*/ 15 w 97"/>
                    <a:gd name="T39" fmla="*/ 15 h 60"/>
                    <a:gd name="T40" fmla="*/ 11 w 97"/>
                    <a:gd name="T41" fmla="*/ 19 h 60"/>
                    <a:gd name="T42" fmla="*/ 4 w 97"/>
                    <a:gd name="T43" fmla="*/ 19 h 60"/>
                    <a:gd name="T44" fmla="*/ 0 w 97"/>
                    <a:gd name="T45" fmla="*/ 23 h 60"/>
                    <a:gd name="T46" fmla="*/ 4 w 97"/>
                    <a:gd name="T47" fmla="*/ 27 h 60"/>
                    <a:gd name="T48" fmla="*/ 11 w 97"/>
                    <a:gd name="T49" fmla="*/ 27 h 60"/>
                    <a:gd name="T50" fmla="*/ 11 w 97"/>
                    <a:gd name="T51" fmla="*/ 31 h 60"/>
                    <a:gd name="T52" fmla="*/ 15 w 97"/>
                    <a:gd name="T53" fmla="*/ 39 h 60"/>
                    <a:gd name="T54" fmla="*/ 11 w 97"/>
                    <a:gd name="T55" fmla="*/ 52 h 60"/>
                    <a:gd name="T56" fmla="*/ 13 w 97"/>
                    <a:gd name="T57" fmla="*/ 54 h 60"/>
                    <a:gd name="T58" fmla="*/ 19 w 97"/>
                    <a:gd name="T59" fmla="*/ 56 h 60"/>
                    <a:gd name="T60" fmla="*/ 25 w 97"/>
                    <a:gd name="T61" fmla="*/ 52 h 60"/>
                    <a:gd name="T62" fmla="*/ 29 w 97"/>
                    <a:gd name="T63" fmla="*/ 52 h 60"/>
                    <a:gd name="T64" fmla="*/ 35 w 97"/>
                    <a:gd name="T65" fmla="*/ 46 h 60"/>
                    <a:gd name="T66" fmla="*/ 40 w 97"/>
                    <a:gd name="T67" fmla="*/ 46 h 60"/>
                    <a:gd name="T68" fmla="*/ 37 w 97"/>
                    <a:gd name="T69" fmla="*/ 41 h 60"/>
                    <a:gd name="T70" fmla="*/ 42 w 97"/>
                    <a:gd name="T71" fmla="*/ 35 h 60"/>
                    <a:gd name="T72" fmla="*/ 48 w 97"/>
                    <a:gd name="T73" fmla="*/ 37 h 60"/>
                    <a:gd name="T74" fmla="*/ 50 w 97"/>
                    <a:gd name="T75" fmla="*/ 41 h 60"/>
                    <a:gd name="T76" fmla="*/ 52 w 97"/>
                    <a:gd name="T77" fmla="*/ 41 h 60"/>
                    <a:gd name="T78" fmla="*/ 56 w 97"/>
                    <a:gd name="T79" fmla="*/ 58 h 60"/>
                    <a:gd name="T80" fmla="*/ 60 w 97"/>
                    <a:gd name="T81" fmla="*/ 60 h 60"/>
                    <a:gd name="T82" fmla="*/ 62 w 97"/>
                    <a:gd name="T83" fmla="*/ 56 h 60"/>
                    <a:gd name="T84" fmla="*/ 68 w 97"/>
                    <a:gd name="T85" fmla="*/ 56 h 60"/>
                    <a:gd name="T86" fmla="*/ 73 w 97"/>
                    <a:gd name="T87" fmla="*/ 52 h 60"/>
                    <a:gd name="T88" fmla="*/ 79 w 97"/>
                    <a:gd name="T89" fmla="*/ 52 h 60"/>
                    <a:gd name="T90" fmla="*/ 83 w 97"/>
                    <a:gd name="T91" fmla="*/ 52 h 60"/>
                    <a:gd name="T92" fmla="*/ 93 w 97"/>
                    <a:gd name="T93" fmla="*/ 50 h 60"/>
                    <a:gd name="T94" fmla="*/ 95 w 97"/>
                    <a:gd name="T95" fmla="*/ 50 h 60"/>
                    <a:gd name="T96" fmla="*/ 97 w 97"/>
                    <a:gd name="T97" fmla="*/ 46 h 60"/>
                    <a:gd name="T98" fmla="*/ 97 w 97"/>
                    <a:gd name="T99" fmla="*/ 41 h 60"/>
                    <a:gd name="T100" fmla="*/ 93 w 97"/>
                    <a:gd name="T101" fmla="*/ 39 h 60"/>
                    <a:gd name="T102" fmla="*/ 89 w 97"/>
                    <a:gd name="T103" fmla="*/ 33 h 60"/>
                    <a:gd name="T104" fmla="*/ 83 w 97"/>
                    <a:gd name="T105" fmla="*/ 29 h 60"/>
                    <a:gd name="T106" fmla="*/ 79 w 97"/>
                    <a:gd name="T107" fmla="*/ 31 h 60"/>
                    <a:gd name="T108" fmla="*/ 77 w 97"/>
                    <a:gd name="T109" fmla="*/ 31 h 60"/>
                    <a:gd name="T110" fmla="*/ 77 w 97"/>
                    <a:gd name="T111" fmla="*/ 27 h 60"/>
                    <a:gd name="T112" fmla="*/ 70 w 97"/>
                    <a:gd name="T113" fmla="*/ 21 h 60"/>
                    <a:gd name="T114" fmla="*/ 54 w 97"/>
                    <a:gd name="T115" fmla="*/ 23 h 60"/>
                    <a:gd name="T116" fmla="*/ 50 w 97"/>
                    <a:gd name="T117" fmla="*/ 19 h 6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97"/>
                    <a:gd name="T178" fmla="*/ 0 h 60"/>
                    <a:gd name="T179" fmla="*/ 97 w 97"/>
                    <a:gd name="T180" fmla="*/ 60 h 6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97" h="60">
                      <a:moveTo>
                        <a:pt x="50" y="19"/>
                      </a:moveTo>
                      <a:lnTo>
                        <a:pt x="46" y="19"/>
                      </a:lnTo>
                      <a:lnTo>
                        <a:pt x="40" y="21"/>
                      </a:lnTo>
                      <a:lnTo>
                        <a:pt x="35" y="19"/>
                      </a:lnTo>
                      <a:lnTo>
                        <a:pt x="31" y="19"/>
                      </a:lnTo>
                      <a:lnTo>
                        <a:pt x="23" y="19"/>
                      </a:lnTo>
                      <a:lnTo>
                        <a:pt x="21" y="15"/>
                      </a:lnTo>
                      <a:lnTo>
                        <a:pt x="25" y="13"/>
                      </a:lnTo>
                      <a:lnTo>
                        <a:pt x="33" y="15"/>
                      </a:lnTo>
                      <a:lnTo>
                        <a:pt x="35" y="11"/>
                      </a:lnTo>
                      <a:lnTo>
                        <a:pt x="33" y="8"/>
                      </a:lnTo>
                      <a:lnTo>
                        <a:pt x="33" y="6"/>
                      </a:lnTo>
                      <a:lnTo>
                        <a:pt x="33" y="2"/>
                      </a:lnTo>
                      <a:lnTo>
                        <a:pt x="31" y="0"/>
                      </a:lnTo>
                      <a:lnTo>
                        <a:pt x="27" y="4"/>
                      </a:lnTo>
                      <a:lnTo>
                        <a:pt x="19" y="4"/>
                      </a:lnTo>
                      <a:lnTo>
                        <a:pt x="19" y="8"/>
                      </a:lnTo>
                      <a:lnTo>
                        <a:pt x="15" y="8"/>
                      </a:lnTo>
                      <a:lnTo>
                        <a:pt x="13" y="13"/>
                      </a:lnTo>
                      <a:lnTo>
                        <a:pt x="15" y="15"/>
                      </a:lnTo>
                      <a:lnTo>
                        <a:pt x="11" y="19"/>
                      </a:lnTo>
                      <a:lnTo>
                        <a:pt x="4" y="19"/>
                      </a:lnTo>
                      <a:lnTo>
                        <a:pt x="0" y="23"/>
                      </a:lnTo>
                      <a:lnTo>
                        <a:pt x="4" y="27"/>
                      </a:lnTo>
                      <a:lnTo>
                        <a:pt x="11" y="27"/>
                      </a:lnTo>
                      <a:lnTo>
                        <a:pt x="11" y="31"/>
                      </a:lnTo>
                      <a:lnTo>
                        <a:pt x="15" y="39"/>
                      </a:lnTo>
                      <a:lnTo>
                        <a:pt x="11" y="52"/>
                      </a:lnTo>
                      <a:lnTo>
                        <a:pt x="13" y="54"/>
                      </a:lnTo>
                      <a:lnTo>
                        <a:pt x="19" y="56"/>
                      </a:lnTo>
                      <a:lnTo>
                        <a:pt x="25" y="52"/>
                      </a:lnTo>
                      <a:lnTo>
                        <a:pt x="29" y="52"/>
                      </a:lnTo>
                      <a:lnTo>
                        <a:pt x="35" y="46"/>
                      </a:lnTo>
                      <a:lnTo>
                        <a:pt x="40" y="46"/>
                      </a:lnTo>
                      <a:lnTo>
                        <a:pt x="37" y="41"/>
                      </a:lnTo>
                      <a:lnTo>
                        <a:pt x="42" y="35"/>
                      </a:lnTo>
                      <a:lnTo>
                        <a:pt x="48" y="37"/>
                      </a:lnTo>
                      <a:lnTo>
                        <a:pt x="50" y="41"/>
                      </a:lnTo>
                      <a:lnTo>
                        <a:pt x="52" y="41"/>
                      </a:lnTo>
                      <a:lnTo>
                        <a:pt x="56" y="58"/>
                      </a:lnTo>
                      <a:lnTo>
                        <a:pt x="60" y="60"/>
                      </a:lnTo>
                      <a:lnTo>
                        <a:pt x="62" y="56"/>
                      </a:lnTo>
                      <a:lnTo>
                        <a:pt x="68" y="56"/>
                      </a:lnTo>
                      <a:lnTo>
                        <a:pt x="73" y="52"/>
                      </a:lnTo>
                      <a:lnTo>
                        <a:pt x="79" y="52"/>
                      </a:lnTo>
                      <a:lnTo>
                        <a:pt x="83" y="52"/>
                      </a:lnTo>
                      <a:lnTo>
                        <a:pt x="93" y="50"/>
                      </a:lnTo>
                      <a:lnTo>
                        <a:pt x="95" y="50"/>
                      </a:lnTo>
                      <a:lnTo>
                        <a:pt x="97" y="46"/>
                      </a:lnTo>
                      <a:lnTo>
                        <a:pt x="97" y="41"/>
                      </a:lnTo>
                      <a:lnTo>
                        <a:pt x="93" y="39"/>
                      </a:lnTo>
                      <a:lnTo>
                        <a:pt x="89" y="33"/>
                      </a:lnTo>
                      <a:lnTo>
                        <a:pt x="83" y="29"/>
                      </a:lnTo>
                      <a:lnTo>
                        <a:pt x="79" y="31"/>
                      </a:lnTo>
                      <a:lnTo>
                        <a:pt x="77" y="31"/>
                      </a:lnTo>
                      <a:lnTo>
                        <a:pt x="77" y="27"/>
                      </a:lnTo>
                      <a:lnTo>
                        <a:pt x="70" y="21"/>
                      </a:lnTo>
                      <a:lnTo>
                        <a:pt x="54" y="23"/>
                      </a:lnTo>
                      <a:lnTo>
                        <a:pt x="50" y="1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40" name="Freeform 529"/>
                <p:cNvSpPr>
                  <a:spLocks noChangeAspect="1"/>
                </p:cNvSpPr>
                <p:nvPr/>
              </p:nvSpPr>
              <p:spPr bwMode="gray">
                <a:xfrm>
                  <a:off x="2540" y="1215"/>
                  <a:ext cx="36" cy="41"/>
                </a:xfrm>
                <a:custGeom>
                  <a:avLst/>
                  <a:gdLst>
                    <a:gd name="T0" fmla="*/ 35 w 41"/>
                    <a:gd name="T1" fmla="*/ 23 h 35"/>
                    <a:gd name="T2" fmla="*/ 29 w 41"/>
                    <a:gd name="T3" fmla="*/ 19 h 35"/>
                    <a:gd name="T4" fmla="*/ 29 w 41"/>
                    <a:gd name="T5" fmla="*/ 14 h 35"/>
                    <a:gd name="T6" fmla="*/ 25 w 41"/>
                    <a:gd name="T7" fmla="*/ 10 h 35"/>
                    <a:gd name="T8" fmla="*/ 25 w 41"/>
                    <a:gd name="T9" fmla="*/ 6 h 35"/>
                    <a:gd name="T10" fmla="*/ 20 w 41"/>
                    <a:gd name="T11" fmla="*/ 4 h 35"/>
                    <a:gd name="T12" fmla="*/ 20 w 41"/>
                    <a:gd name="T13" fmla="*/ 0 h 35"/>
                    <a:gd name="T14" fmla="*/ 18 w 41"/>
                    <a:gd name="T15" fmla="*/ 0 h 35"/>
                    <a:gd name="T16" fmla="*/ 6 w 41"/>
                    <a:gd name="T17" fmla="*/ 0 h 35"/>
                    <a:gd name="T18" fmla="*/ 2 w 41"/>
                    <a:gd name="T19" fmla="*/ 2 h 35"/>
                    <a:gd name="T20" fmla="*/ 0 w 41"/>
                    <a:gd name="T21" fmla="*/ 2 h 35"/>
                    <a:gd name="T22" fmla="*/ 0 w 41"/>
                    <a:gd name="T23" fmla="*/ 4 h 35"/>
                    <a:gd name="T24" fmla="*/ 2 w 41"/>
                    <a:gd name="T25" fmla="*/ 6 h 35"/>
                    <a:gd name="T26" fmla="*/ 4 w 41"/>
                    <a:gd name="T27" fmla="*/ 14 h 35"/>
                    <a:gd name="T28" fmla="*/ 8 w 41"/>
                    <a:gd name="T29" fmla="*/ 19 h 35"/>
                    <a:gd name="T30" fmla="*/ 16 w 41"/>
                    <a:gd name="T31" fmla="*/ 17 h 35"/>
                    <a:gd name="T32" fmla="*/ 16 w 41"/>
                    <a:gd name="T33" fmla="*/ 21 h 35"/>
                    <a:gd name="T34" fmla="*/ 20 w 41"/>
                    <a:gd name="T35" fmla="*/ 23 h 35"/>
                    <a:gd name="T36" fmla="*/ 20 w 41"/>
                    <a:gd name="T37" fmla="*/ 23 h 35"/>
                    <a:gd name="T38" fmla="*/ 25 w 41"/>
                    <a:gd name="T39" fmla="*/ 23 h 35"/>
                    <a:gd name="T40" fmla="*/ 27 w 41"/>
                    <a:gd name="T41" fmla="*/ 25 h 35"/>
                    <a:gd name="T42" fmla="*/ 31 w 41"/>
                    <a:gd name="T43" fmla="*/ 23 h 35"/>
                    <a:gd name="T44" fmla="*/ 33 w 41"/>
                    <a:gd name="T45" fmla="*/ 27 h 35"/>
                    <a:gd name="T46" fmla="*/ 33 w 41"/>
                    <a:gd name="T47" fmla="*/ 29 h 35"/>
                    <a:gd name="T48" fmla="*/ 35 w 41"/>
                    <a:gd name="T49" fmla="*/ 31 h 35"/>
                    <a:gd name="T50" fmla="*/ 37 w 41"/>
                    <a:gd name="T51" fmla="*/ 35 h 35"/>
                    <a:gd name="T52" fmla="*/ 41 w 41"/>
                    <a:gd name="T53" fmla="*/ 35 h 35"/>
                    <a:gd name="T54" fmla="*/ 39 w 41"/>
                    <a:gd name="T55" fmla="*/ 27 h 35"/>
                    <a:gd name="T56" fmla="*/ 35 w 41"/>
                    <a:gd name="T57" fmla="*/ 23 h 3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1"/>
                    <a:gd name="T88" fmla="*/ 0 h 35"/>
                    <a:gd name="T89" fmla="*/ 41 w 41"/>
                    <a:gd name="T90" fmla="*/ 35 h 3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1" h="35">
                      <a:moveTo>
                        <a:pt x="35" y="23"/>
                      </a:moveTo>
                      <a:lnTo>
                        <a:pt x="29" y="19"/>
                      </a:lnTo>
                      <a:lnTo>
                        <a:pt x="29" y="14"/>
                      </a:lnTo>
                      <a:lnTo>
                        <a:pt x="25" y="10"/>
                      </a:lnTo>
                      <a:lnTo>
                        <a:pt x="25" y="6"/>
                      </a:lnTo>
                      <a:lnTo>
                        <a:pt x="20" y="4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14"/>
                      </a:lnTo>
                      <a:lnTo>
                        <a:pt x="8" y="19"/>
                      </a:lnTo>
                      <a:lnTo>
                        <a:pt x="16" y="17"/>
                      </a:lnTo>
                      <a:lnTo>
                        <a:pt x="16" y="21"/>
                      </a:lnTo>
                      <a:lnTo>
                        <a:pt x="20" y="23"/>
                      </a:lnTo>
                      <a:lnTo>
                        <a:pt x="25" y="23"/>
                      </a:lnTo>
                      <a:lnTo>
                        <a:pt x="27" y="25"/>
                      </a:lnTo>
                      <a:lnTo>
                        <a:pt x="31" y="23"/>
                      </a:lnTo>
                      <a:lnTo>
                        <a:pt x="33" y="27"/>
                      </a:lnTo>
                      <a:lnTo>
                        <a:pt x="33" y="29"/>
                      </a:lnTo>
                      <a:lnTo>
                        <a:pt x="35" y="31"/>
                      </a:lnTo>
                      <a:lnTo>
                        <a:pt x="37" y="35"/>
                      </a:lnTo>
                      <a:lnTo>
                        <a:pt x="41" y="35"/>
                      </a:lnTo>
                      <a:lnTo>
                        <a:pt x="39" y="27"/>
                      </a:lnTo>
                      <a:lnTo>
                        <a:pt x="35" y="2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41" name="Freeform 530"/>
                <p:cNvSpPr>
                  <a:spLocks noChangeAspect="1"/>
                </p:cNvSpPr>
                <p:nvPr/>
              </p:nvSpPr>
              <p:spPr bwMode="gray">
                <a:xfrm>
                  <a:off x="3209" y="1520"/>
                  <a:ext cx="97" cy="135"/>
                </a:xfrm>
                <a:custGeom>
                  <a:avLst/>
                  <a:gdLst>
                    <a:gd name="T0" fmla="*/ 2 w 103"/>
                    <a:gd name="T1" fmla="*/ 25 h 122"/>
                    <a:gd name="T2" fmla="*/ 6 w 103"/>
                    <a:gd name="T3" fmla="*/ 31 h 122"/>
                    <a:gd name="T4" fmla="*/ 6 w 103"/>
                    <a:gd name="T5" fmla="*/ 39 h 122"/>
                    <a:gd name="T6" fmla="*/ 16 w 103"/>
                    <a:gd name="T7" fmla="*/ 50 h 122"/>
                    <a:gd name="T8" fmla="*/ 18 w 103"/>
                    <a:gd name="T9" fmla="*/ 60 h 122"/>
                    <a:gd name="T10" fmla="*/ 14 w 103"/>
                    <a:gd name="T11" fmla="*/ 70 h 122"/>
                    <a:gd name="T12" fmla="*/ 24 w 103"/>
                    <a:gd name="T13" fmla="*/ 64 h 122"/>
                    <a:gd name="T14" fmla="*/ 31 w 103"/>
                    <a:gd name="T15" fmla="*/ 64 h 122"/>
                    <a:gd name="T16" fmla="*/ 37 w 103"/>
                    <a:gd name="T17" fmla="*/ 66 h 122"/>
                    <a:gd name="T18" fmla="*/ 43 w 103"/>
                    <a:gd name="T19" fmla="*/ 58 h 122"/>
                    <a:gd name="T20" fmla="*/ 57 w 103"/>
                    <a:gd name="T21" fmla="*/ 64 h 122"/>
                    <a:gd name="T22" fmla="*/ 64 w 103"/>
                    <a:gd name="T23" fmla="*/ 81 h 122"/>
                    <a:gd name="T24" fmla="*/ 76 w 103"/>
                    <a:gd name="T25" fmla="*/ 91 h 122"/>
                    <a:gd name="T26" fmla="*/ 76 w 103"/>
                    <a:gd name="T27" fmla="*/ 103 h 122"/>
                    <a:gd name="T28" fmla="*/ 74 w 103"/>
                    <a:gd name="T29" fmla="*/ 116 h 122"/>
                    <a:gd name="T30" fmla="*/ 80 w 103"/>
                    <a:gd name="T31" fmla="*/ 120 h 122"/>
                    <a:gd name="T32" fmla="*/ 86 w 103"/>
                    <a:gd name="T33" fmla="*/ 120 h 122"/>
                    <a:gd name="T34" fmla="*/ 90 w 103"/>
                    <a:gd name="T35" fmla="*/ 114 h 122"/>
                    <a:gd name="T36" fmla="*/ 101 w 103"/>
                    <a:gd name="T37" fmla="*/ 109 h 122"/>
                    <a:gd name="T38" fmla="*/ 99 w 103"/>
                    <a:gd name="T39" fmla="*/ 95 h 122"/>
                    <a:gd name="T40" fmla="*/ 88 w 103"/>
                    <a:gd name="T41" fmla="*/ 85 h 122"/>
                    <a:gd name="T42" fmla="*/ 76 w 103"/>
                    <a:gd name="T43" fmla="*/ 72 h 122"/>
                    <a:gd name="T44" fmla="*/ 68 w 103"/>
                    <a:gd name="T45" fmla="*/ 60 h 122"/>
                    <a:gd name="T46" fmla="*/ 51 w 103"/>
                    <a:gd name="T47" fmla="*/ 43 h 122"/>
                    <a:gd name="T48" fmla="*/ 55 w 103"/>
                    <a:gd name="T49" fmla="*/ 39 h 122"/>
                    <a:gd name="T50" fmla="*/ 55 w 103"/>
                    <a:gd name="T51" fmla="*/ 29 h 122"/>
                    <a:gd name="T52" fmla="*/ 45 w 103"/>
                    <a:gd name="T53" fmla="*/ 23 h 122"/>
                    <a:gd name="T54" fmla="*/ 35 w 103"/>
                    <a:gd name="T55" fmla="*/ 21 h 122"/>
                    <a:gd name="T56" fmla="*/ 20 w 103"/>
                    <a:gd name="T57" fmla="*/ 0 h 122"/>
                    <a:gd name="T58" fmla="*/ 14 w 103"/>
                    <a:gd name="T59" fmla="*/ 4 h 122"/>
                    <a:gd name="T60" fmla="*/ 20 w 103"/>
                    <a:gd name="T61" fmla="*/ 15 h 122"/>
                    <a:gd name="T62" fmla="*/ 10 w 103"/>
                    <a:gd name="T63" fmla="*/ 13 h 122"/>
                    <a:gd name="T64" fmla="*/ 6 w 103"/>
                    <a:gd name="T65" fmla="*/ 21 h 1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3"/>
                    <a:gd name="T100" fmla="*/ 0 h 122"/>
                    <a:gd name="T101" fmla="*/ 103 w 103"/>
                    <a:gd name="T102" fmla="*/ 122 h 1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3" h="122">
                      <a:moveTo>
                        <a:pt x="6" y="21"/>
                      </a:moveTo>
                      <a:lnTo>
                        <a:pt x="2" y="25"/>
                      </a:lnTo>
                      <a:lnTo>
                        <a:pt x="0" y="29"/>
                      </a:lnTo>
                      <a:lnTo>
                        <a:pt x="6" y="31"/>
                      </a:lnTo>
                      <a:lnTo>
                        <a:pt x="6" y="35"/>
                      </a:lnTo>
                      <a:lnTo>
                        <a:pt x="6" y="39"/>
                      </a:lnTo>
                      <a:lnTo>
                        <a:pt x="16" y="41"/>
                      </a:lnTo>
                      <a:lnTo>
                        <a:pt x="16" y="50"/>
                      </a:lnTo>
                      <a:lnTo>
                        <a:pt x="16" y="52"/>
                      </a:lnTo>
                      <a:lnTo>
                        <a:pt x="18" y="60"/>
                      </a:lnTo>
                      <a:lnTo>
                        <a:pt x="14" y="66"/>
                      </a:lnTo>
                      <a:lnTo>
                        <a:pt x="14" y="70"/>
                      </a:lnTo>
                      <a:lnTo>
                        <a:pt x="18" y="70"/>
                      </a:lnTo>
                      <a:lnTo>
                        <a:pt x="24" y="64"/>
                      </a:lnTo>
                      <a:lnTo>
                        <a:pt x="29" y="62"/>
                      </a:lnTo>
                      <a:lnTo>
                        <a:pt x="31" y="64"/>
                      </a:lnTo>
                      <a:lnTo>
                        <a:pt x="33" y="66"/>
                      </a:lnTo>
                      <a:lnTo>
                        <a:pt x="37" y="66"/>
                      </a:lnTo>
                      <a:lnTo>
                        <a:pt x="41" y="64"/>
                      </a:lnTo>
                      <a:lnTo>
                        <a:pt x="43" y="58"/>
                      </a:lnTo>
                      <a:lnTo>
                        <a:pt x="53" y="60"/>
                      </a:lnTo>
                      <a:lnTo>
                        <a:pt x="57" y="64"/>
                      </a:lnTo>
                      <a:lnTo>
                        <a:pt x="64" y="70"/>
                      </a:lnTo>
                      <a:lnTo>
                        <a:pt x="64" y="81"/>
                      </a:lnTo>
                      <a:lnTo>
                        <a:pt x="72" y="91"/>
                      </a:lnTo>
                      <a:lnTo>
                        <a:pt x="76" y="91"/>
                      </a:lnTo>
                      <a:lnTo>
                        <a:pt x="78" y="99"/>
                      </a:lnTo>
                      <a:lnTo>
                        <a:pt x="76" y="103"/>
                      </a:lnTo>
                      <a:lnTo>
                        <a:pt x="78" y="114"/>
                      </a:lnTo>
                      <a:lnTo>
                        <a:pt x="74" y="116"/>
                      </a:lnTo>
                      <a:lnTo>
                        <a:pt x="76" y="120"/>
                      </a:lnTo>
                      <a:lnTo>
                        <a:pt x="80" y="120"/>
                      </a:lnTo>
                      <a:lnTo>
                        <a:pt x="86" y="122"/>
                      </a:lnTo>
                      <a:lnTo>
                        <a:pt x="86" y="120"/>
                      </a:lnTo>
                      <a:lnTo>
                        <a:pt x="84" y="118"/>
                      </a:lnTo>
                      <a:lnTo>
                        <a:pt x="90" y="114"/>
                      </a:lnTo>
                      <a:lnTo>
                        <a:pt x="95" y="114"/>
                      </a:lnTo>
                      <a:lnTo>
                        <a:pt x="101" y="109"/>
                      </a:lnTo>
                      <a:lnTo>
                        <a:pt x="103" y="101"/>
                      </a:lnTo>
                      <a:lnTo>
                        <a:pt x="99" y="95"/>
                      </a:lnTo>
                      <a:lnTo>
                        <a:pt x="99" y="91"/>
                      </a:lnTo>
                      <a:lnTo>
                        <a:pt x="88" y="85"/>
                      </a:lnTo>
                      <a:lnTo>
                        <a:pt x="86" y="79"/>
                      </a:lnTo>
                      <a:lnTo>
                        <a:pt x="76" y="72"/>
                      </a:lnTo>
                      <a:lnTo>
                        <a:pt x="72" y="64"/>
                      </a:lnTo>
                      <a:lnTo>
                        <a:pt x="68" y="60"/>
                      </a:lnTo>
                      <a:lnTo>
                        <a:pt x="64" y="52"/>
                      </a:lnTo>
                      <a:lnTo>
                        <a:pt x="51" y="43"/>
                      </a:lnTo>
                      <a:lnTo>
                        <a:pt x="51" y="39"/>
                      </a:lnTo>
                      <a:lnTo>
                        <a:pt x="55" y="39"/>
                      </a:lnTo>
                      <a:lnTo>
                        <a:pt x="64" y="35"/>
                      </a:lnTo>
                      <a:lnTo>
                        <a:pt x="55" y="29"/>
                      </a:lnTo>
                      <a:lnTo>
                        <a:pt x="51" y="21"/>
                      </a:lnTo>
                      <a:lnTo>
                        <a:pt x="45" y="23"/>
                      </a:lnTo>
                      <a:lnTo>
                        <a:pt x="45" y="25"/>
                      </a:lnTo>
                      <a:lnTo>
                        <a:pt x="35" y="21"/>
                      </a:lnTo>
                      <a:lnTo>
                        <a:pt x="33" y="13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8" y="10"/>
                      </a:lnTo>
                      <a:lnTo>
                        <a:pt x="20" y="15"/>
                      </a:lnTo>
                      <a:lnTo>
                        <a:pt x="14" y="17"/>
                      </a:lnTo>
                      <a:lnTo>
                        <a:pt x="10" y="13"/>
                      </a:lnTo>
                      <a:lnTo>
                        <a:pt x="6" y="15"/>
                      </a:lnTo>
                      <a:lnTo>
                        <a:pt x="6" y="2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42" name="Freeform 531"/>
                <p:cNvSpPr>
                  <a:spLocks noChangeAspect="1"/>
                </p:cNvSpPr>
                <p:nvPr/>
              </p:nvSpPr>
              <p:spPr bwMode="gray">
                <a:xfrm>
                  <a:off x="2973" y="1046"/>
                  <a:ext cx="344" cy="166"/>
                </a:xfrm>
                <a:custGeom>
                  <a:avLst/>
                  <a:gdLst>
                    <a:gd name="T0" fmla="*/ 12 w 371"/>
                    <a:gd name="T1" fmla="*/ 54 h 147"/>
                    <a:gd name="T2" fmla="*/ 25 w 371"/>
                    <a:gd name="T3" fmla="*/ 60 h 147"/>
                    <a:gd name="T4" fmla="*/ 37 w 371"/>
                    <a:gd name="T5" fmla="*/ 62 h 147"/>
                    <a:gd name="T6" fmla="*/ 49 w 371"/>
                    <a:gd name="T7" fmla="*/ 77 h 147"/>
                    <a:gd name="T8" fmla="*/ 52 w 371"/>
                    <a:gd name="T9" fmla="*/ 93 h 147"/>
                    <a:gd name="T10" fmla="*/ 66 w 371"/>
                    <a:gd name="T11" fmla="*/ 97 h 147"/>
                    <a:gd name="T12" fmla="*/ 87 w 371"/>
                    <a:gd name="T13" fmla="*/ 99 h 147"/>
                    <a:gd name="T14" fmla="*/ 105 w 371"/>
                    <a:gd name="T15" fmla="*/ 110 h 147"/>
                    <a:gd name="T16" fmla="*/ 115 w 371"/>
                    <a:gd name="T17" fmla="*/ 114 h 147"/>
                    <a:gd name="T18" fmla="*/ 124 w 371"/>
                    <a:gd name="T19" fmla="*/ 124 h 147"/>
                    <a:gd name="T20" fmla="*/ 134 w 371"/>
                    <a:gd name="T21" fmla="*/ 132 h 147"/>
                    <a:gd name="T22" fmla="*/ 151 w 371"/>
                    <a:gd name="T23" fmla="*/ 130 h 147"/>
                    <a:gd name="T24" fmla="*/ 177 w 371"/>
                    <a:gd name="T25" fmla="*/ 130 h 147"/>
                    <a:gd name="T26" fmla="*/ 200 w 371"/>
                    <a:gd name="T27" fmla="*/ 137 h 147"/>
                    <a:gd name="T28" fmla="*/ 229 w 371"/>
                    <a:gd name="T29" fmla="*/ 143 h 147"/>
                    <a:gd name="T30" fmla="*/ 239 w 371"/>
                    <a:gd name="T31" fmla="*/ 147 h 147"/>
                    <a:gd name="T32" fmla="*/ 274 w 371"/>
                    <a:gd name="T33" fmla="*/ 135 h 147"/>
                    <a:gd name="T34" fmla="*/ 293 w 371"/>
                    <a:gd name="T35" fmla="*/ 130 h 147"/>
                    <a:gd name="T36" fmla="*/ 303 w 371"/>
                    <a:gd name="T37" fmla="*/ 118 h 147"/>
                    <a:gd name="T38" fmla="*/ 297 w 371"/>
                    <a:gd name="T39" fmla="*/ 112 h 147"/>
                    <a:gd name="T40" fmla="*/ 295 w 371"/>
                    <a:gd name="T41" fmla="*/ 97 h 147"/>
                    <a:gd name="T42" fmla="*/ 316 w 371"/>
                    <a:gd name="T43" fmla="*/ 99 h 147"/>
                    <a:gd name="T44" fmla="*/ 324 w 371"/>
                    <a:gd name="T45" fmla="*/ 93 h 147"/>
                    <a:gd name="T46" fmla="*/ 338 w 371"/>
                    <a:gd name="T47" fmla="*/ 89 h 147"/>
                    <a:gd name="T48" fmla="*/ 346 w 371"/>
                    <a:gd name="T49" fmla="*/ 81 h 147"/>
                    <a:gd name="T50" fmla="*/ 361 w 371"/>
                    <a:gd name="T51" fmla="*/ 77 h 147"/>
                    <a:gd name="T52" fmla="*/ 369 w 371"/>
                    <a:gd name="T53" fmla="*/ 73 h 147"/>
                    <a:gd name="T54" fmla="*/ 353 w 371"/>
                    <a:gd name="T55" fmla="*/ 62 h 147"/>
                    <a:gd name="T56" fmla="*/ 338 w 371"/>
                    <a:gd name="T57" fmla="*/ 56 h 147"/>
                    <a:gd name="T58" fmla="*/ 328 w 371"/>
                    <a:gd name="T59" fmla="*/ 60 h 147"/>
                    <a:gd name="T60" fmla="*/ 313 w 371"/>
                    <a:gd name="T61" fmla="*/ 58 h 147"/>
                    <a:gd name="T62" fmla="*/ 311 w 371"/>
                    <a:gd name="T63" fmla="*/ 48 h 147"/>
                    <a:gd name="T64" fmla="*/ 311 w 371"/>
                    <a:gd name="T65" fmla="*/ 33 h 147"/>
                    <a:gd name="T66" fmla="*/ 301 w 371"/>
                    <a:gd name="T67" fmla="*/ 31 h 147"/>
                    <a:gd name="T68" fmla="*/ 287 w 371"/>
                    <a:gd name="T69" fmla="*/ 27 h 147"/>
                    <a:gd name="T70" fmla="*/ 270 w 371"/>
                    <a:gd name="T71" fmla="*/ 36 h 147"/>
                    <a:gd name="T72" fmla="*/ 250 w 371"/>
                    <a:gd name="T73" fmla="*/ 42 h 147"/>
                    <a:gd name="T74" fmla="*/ 225 w 371"/>
                    <a:gd name="T75" fmla="*/ 40 h 147"/>
                    <a:gd name="T76" fmla="*/ 214 w 371"/>
                    <a:gd name="T77" fmla="*/ 29 h 147"/>
                    <a:gd name="T78" fmla="*/ 200 w 371"/>
                    <a:gd name="T79" fmla="*/ 25 h 147"/>
                    <a:gd name="T80" fmla="*/ 179 w 371"/>
                    <a:gd name="T81" fmla="*/ 27 h 147"/>
                    <a:gd name="T82" fmla="*/ 159 w 371"/>
                    <a:gd name="T83" fmla="*/ 27 h 147"/>
                    <a:gd name="T84" fmla="*/ 146 w 371"/>
                    <a:gd name="T85" fmla="*/ 15 h 147"/>
                    <a:gd name="T86" fmla="*/ 130 w 371"/>
                    <a:gd name="T87" fmla="*/ 7 h 147"/>
                    <a:gd name="T88" fmla="*/ 111 w 371"/>
                    <a:gd name="T89" fmla="*/ 5 h 147"/>
                    <a:gd name="T90" fmla="*/ 99 w 371"/>
                    <a:gd name="T91" fmla="*/ 7 h 147"/>
                    <a:gd name="T92" fmla="*/ 97 w 371"/>
                    <a:gd name="T93" fmla="*/ 15 h 147"/>
                    <a:gd name="T94" fmla="*/ 105 w 371"/>
                    <a:gd name="T95" fmla="*/ 23 h 147"/>
                    <a:gd name="T96" fmla="*/ 101 w 371"/>
                    <a:gd name="T97" fmla="*/ 33 h 147"/>
                    <a:gd name="T98" fmla="*/ 82 w 371"/>
                    <a:gd name="T99" fmla="*/ 31 h 147"/>
                    <a:gd name="T100" fmla="*/ 64 w 371"/>
                    <a:gd name="T101" fmla="*/ 27 h 147"/>
                    <a:gd name="T102" fmla="*/ 47 w 371"/>
                    <a:gd name="T103" fmla="*/ 21 h 147"/>
                    <a:gd name="T104" fmla="*/ 31 w 371"/>
                    <a:gd name="T105" fmla="*/ 23 h 147"/>
                    <a:gd name="T106" fmla="*/ 19 w 371"/>
                    <a:gd name="T107" fmla="*/ 31 h 147"/>
                    <a:gd name="T108" fmla="*/ 6 w 371"/>
                    <a:gd name="T109" fmla="*/ 38 h 147"/>
                    <a:gd name="T110" fmla="*/ 0 w 371"/>
                    <a:gd name="T111" fmla="*/ 48 h 14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1"/>
                    <a:gd name="T169" fmla="*/ 0 h 147"/>
                    <a:gd name="T170" fmla="*/ 371 w 371"/>
                    <a:gd name="T171" fmla="*/ 147 h 14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1" h="147">
                      <a:moveTo>
                        <a:pt x="6" y="52"/>
                      </a:moveTo>
                      <a:lnTo>
                        <a:pt x="12" y="54"/>
                      </a:lnTo>
                      <a:lnTo>
                        <a:pt x="19" y="58"/>
                      </a:lnTo>
                      <a:lnTo>
                        <a:pt x="25" y="60"/>
                      </a:lnTo>
                      <a:lnTo>
                        <a:pt x="31" y="60"/>
                      </a:lnTo>
                      <a:lnTo>
                        <a:pt x="37" y="62"/>
                      </a:lnTo>
                      <a:lnTo>
                        <a:pt x="43" y="73"/>
                      </a:lnTo>
                      <a:lnTo>
                        <a:pt x="49" y="77"/>
                      </a:lnTo>
                      <a:lnTo>
                        <a:pt x="54" y="87"/>
                      </a:lnTo>
                      <a:lnTo>
                        <a:pt x="52" y="93"/>
                      </a:lnTo>
                      <a:lnTo>
                        <a:pt x="56" y="97"/>
                      </a:lnTo>
                      <a:lnTo>
                        <a:pt x="66" y="97"/>
                      </a:lnTo>
                      <a:lnTo>
                        <a:pt x="80" y="97"/>
                      </a:lnTo>
                      <a:lnTo>
                        <a:pt x="87" y="99"/>
                      </a:lnTo>
                      <a:lnTo>
                        <a:pt x="95" y="106"/>
                      </a:lnTo>
                      <a:lnTo>
                        <a:pt x="105" y="110"/>
                      </a:lnTo>
                      <a:lnTo>
                        <a:pt x="113" y="112"/>
                      </a:lnTo>
                      <a:lnTo>
                        <a:pt x="115" y="114"/>
                      </a:lnTo>
                      <a:lnTo>
                        <a:pt x="122" y="118"/>
                      </a:lnTo>
                      <a:lnTo>
                        <a:pt x="124" y="124"/>
                      </a:lnTo>
                      <a:lnTo>
                        <a:pt x="132" y="128"/>
                      </a:lnTo>
                      <a:lnTo>
                        <a:pt x="134" y="132"/>
                      </a:lnTo>
                      <a:lnTo>
                        <a:pt x="146" y="132"/>
                      </a:lnTo>
                      <a:lnTo>
                        <a:pt x="151" y="130"/>
                      </a:lnTo>
                      <a:lnTo>
                        <a:pt x="167" y="132"/>
                      </a:lnTo>
                      <a:lnTo>
                        <a:pt x="177" y="130"/>
                      </a:lnTo>
                      <a:lnTo>
                        <a:pt x="196" y="132"/>
                      </a:lnTo>
                      <a:lnTo>
                        <a:pt x="200" y="137"/>
                      </a:lnTo>
                      <a:lnTo>
                        <a:pt x="223" y="143"/>
                      </a:lnTo>
                      <a:lnTo>
                        <a:pt x="229" y="143"/>
                      </a:lnTo>
                      <a:lnTo>
                        <a:pt x="231" y="145"/>
                      </a:lnTo>
                      <a:lnTo>
                        <a:pt x="239" y="147"/>
                      </a:lnTo>
                      <a:lnTo>
                        <a:pt x="254" y="137"/>
                      </a:lnTo>
                      <a:lnTo>
                        <a:pt x="274" y="135"/>
                      </a:lnTo>
                      <a:lnTo>
                        <a:pt x="285" y="137"/>
                      </a:lnTo>
                      <a:lnTo>
                        <a:pt x="293" y="130"/>
                      </a:lnTo>
                      <a:lnTo>
                        <a:pt x="297" y="122"/>
                      </a:lnTo>
                      <a:lnTo>
                        <a:pt x="303" y="118"/>
                      </a:lnTo>
                      <a:lnTo>
                        <a:pt x="301" y="114"/>
                      </a:lnTo>
                      <a:lnTo>
                        <a:pt x="297" y="112"/>
                      </a:lnTo>
                      <a:lnTo>
                        <a:pt x="293" y="104"/>
                      </a:lnTo>
                      <a:lnTo>
                        <a:pt x="295" y="97"/>
                      </a:lnTo>
                      <a:lnTo>
                        <a:pt x="301" y="95"/>
                      </a:lnTo>
                      <a:lnTo>
                        <a:pt x="316" y="99"/>
                      </a:lnTo>
                      <a:lnTo>
                        <a:pt x="320" y="99"/>
                      </a:lnTo>
                      <a:lnTo>
                        <a:pt x="324" y="93"/>
                      </a:lnTo>
                      <a:lnTo>
                        <a:pt x="334" y="93"/>
                      </a:lnTo>
                      <a:lnTo>
                        <a:pt x="338" y="89"/>
                      </a:lnTo>
                      <a:lnTo>
                        <a:pt x="338" y="83"/>
                      </a:lnTo>
                      <a:lnTo>
                        <a:pt x="346" y="81"/>
                      </a:lnTo>
                      <a:lnTo>
                        <a:pt x="353" y="77"/>
                      </a:lnTo>
                      <a:lnTo>
                        <a:pt x="361" y="77"/>
                      </a:lnTo>
                      <a:lnTo>
                        <a:pt x="371" y="79"/>
                      </a:lnTo>
                      <a:lnTo>
                        <a:pt x="369" y="73"/>
                      </a:lnTo>
                      <a:lnTo>
                        <a:pt x="359" y="64"/>
                      </a:lnTo>
                      <a:lnTo>
                        <a:pt x="353" y="62"/>
                      </a:lnTo>
                      <a:lnTo>
                        <a:pt x="351" y="58"/>
                      </a:lnTo>
                      <a:lnTo>
                        <a:pt x="338" y="56"/>
                      </a:lnTo>
                      <a:lnTo>
                        <a:pt x="334" y="60"/>
                      </a:lnTo>
                      <a:lnTo>
                        <a:pt x="328" y="60"/>
                      </a:lnTo>
                      <a:lnTo>
                        <a:pt x="318" y="60"/>
                      </a:lnTo>
                      <a:lnTo>
                        <a:pt x="313" y="58"/>
                      </a:lnTo>
                      <a:lnTo>
                        <a:pt x="313" y="52"/>
                      </a:lnTo>
                      <a:lnTo>
                        <a:pt x="311" y="48"/>
                      </a:lnTo>
                      <a:lnTo>
                        <a:pt x="311" y="42"/>
                      </a:lnTo>
                      <a:lnTo>
                        <a:pt x="311" y="33"/>
                      </a:lnTo>
                      <a:lnTo>
                        <a:pt x="307" y="29"/>
                      </a:lnTo>
                      <a:lnTo>
                        <a:pt x="301" y="31"/>
                      </a:lnTo>
                      <a:lnTo>
                        <a:pt x="293" y="31"/>
                      </a:lnTo>
                      <a:lnTo>
                        <a:pt x="287" y="27"/>
                      </a:lnTo>
                      <a:lnTo>
                        <a:pt x="272" y="31"/>
                      </a:lnTo>
                      <a:lnTo>
                        <a:pt x="270" y="36"/>
                      </a:lnTo>
                      <a:lnTo>
                        <a:pt x="256" y="40"/>
                      </a:lnTo>
                      <a:lnTo>
                        <a:pt x="250" y="42"/>
                      </a:lnTo>
                      <a:lnTo>
                        <a:pt x="237" y="40"/>
                      </a:lnTo>
                      <a:lnTo>
                        <a:pt x="225" y="40"/>
                      </a:lnTo>
                      <a:lnTo>
                        <a:pt x="219" y="36"/>
                      </a:lnTo>
                      <a:lnTo>
                        <a:pt x="214" y="29"/>
                      </a:lnTo>
                      <a:lnTo>
                        <a:pt x="204" y="29"/>
                      </a:lnTo>
                      <a:lnTo>
                        <a:pt x="200" y="25"/>
                      </a:lnTo>
                      <a:lnTo>
                        <a:pt x="184" y="25"/>
                      </a:lnTo>
                      <a:lnTo>
                        <a:pt x="179" y="27"/>
                      </a:lnTo>
                      <a:lnTo>
                        <a:pt x="163" y="25"/>
                      </a:lnTo>
                      <a:lnTo>
                        <a:pt x="159" y="27"/>
                      </a:lnTo>
                      <a:lnTo>
                        <a:pt x="146" y="19"/>
                      </a:lnTo>
                      <a:lnTo>
                        <a:pt x="146" y="15"/>
                      </a:lnTo>
                      <a:lnTo>
                        <a:pt x="138" y="7"/>
                      </a:lnTo>
                      <a:lnTo>
                        <a:pt x="130" y="7"/>
                      </a:lnTo>
                      <a:lnTo>
                        <a:pt x="124" y="3"/>
                      </a:lnTo>
                      <a:lnTo>
                        <a:pt x="111" y="5"/>
                      </a:lnTo>
                      <a:lnTo>
                        <a:pt x="99" y="0"/>
                      </a:lnTo>
                      <a:lnTo>
                        <a:pt x="99" y="7"/>
                      </a:lnTo>
                      <a:lnTo>
                        <a:pt x="97" y="7"/>
                      </a:lnTo>
                      <a:lnTo>
                        <a:pt x="97" y="15"/>
                      </a:lnTo>
                      <a:lnTo>
                        <a:pt x="101" y="21"/>
                      </a:lnTo>
                      <a:lnTo>
                        <a:pt x="105" y="23"/>
                      </a:lnTo>
                      <a:lnTo>
                        <a:pt x="107" y="29"/>
                      </a:lnTo>
                      <a:lnTo>
                        <a:pt x="101" y="33"/>
                      </a:lnTo>
                      <a:lnTo>
                        <a:pt x="97" y="31"/>
                      </a:lnTo>
                      <a:lnTo>
                        <a:pt x="82" y="31"/>
                      </a:lnTo>
                      <a:lnTo>
                        <a:pt x="76" y="31"/>
                      </a:lnTo>
                      <a:lnTo>
                        <a:pt x="64" y="27"/>
                      </a:lnTo>
                      <a:lnTo>
                        <a:pt x="60" y="21"/>
                      </a:lnTo>
                      <a:lnTo>
                        <a:pt x="47" y="21"/>
                      </a:lnTo>
                      <a:lnTo>
                        <a:pt x="39" y="19"/>
                      </a:lnTo>
                      <a:lnTo>
                        <a:pt x="31" y="23"/>
                      </a:lnTo>
                      <a:lnTo>
                        <a:pt x="27" y="25"/>
                      </a:lnTo>
                      <a:lnTo>
                        <a:pt x="19" y="31"/>
                      </a:lnTo>
                      <a:lnTo>
                        <a:pt x="16" y="36"/>
                      </a:lnTo>
                      <a:lnTo>
                        <a:pt x="6" y="38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6" y="5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43" name="Freeform 532"/>
                <p:cNvSpPr>
                  <a:spLocks noChangeAspect="1"/>
                </p:cNvSpPr>
                <p:nvPr/>
              </p:nvSpPr>
              <p:spPr bwMode="gray">
                <a:xfrm>
                  <a:off x="2969" y="1392"/>
                  <a:ext cx="94" cy="69"/>
                </a:xfrm>
                <a:custGeom>
                  <a:avLst/>
                  <a:gdLst>
                    <a:gd name="T0" fmla="*/ 0 w 101"/>
                    <a:gd name="T1" fmla="*/ 12 h 60"/>
                    <a:gd name="T2" fmla="*/ 0 w 101"/>
                    <a:gd name="T3" fmla="*/ 20 h 60"/>
                    <a:gd name="T4" fmla="*/ 4 w 101"/>
                    <a:gd name="T5" fmla="*/ 24 h 60"/>
                    <a:gd name="T6" fmla="*/ 6 w 101"/>
                    <a:gd name="T7" fmla="*/ 24 h 60"/>
                    <a:gd name="T8" fmla="*/ 14 w 101"/>
                    <a:gd name="T9" fmla="*/ 33 h 60"/>
                    <a:gd name="T10" fmla="*/ 18 w 101"/>
                    <a:gd name="T11" fmla="*/ 35 h 60"/>
                    <a:gd name="T12" fmla="*/ 33 w 101"/>
                    <a:gd name="T13" fmla="*/ 41 h 60"/>
                    <a:gd name="T14" fmla="*/ 53 w 101"/>
                    <a:gd name="T15" fmla="*/ 43 h 60"/>
                    <a:gd name="T16" fmla="*/ 60 w 101"/>
                    <a:gd name="T17" fmla="*/ 49 h 60"/>
                    <a:gd name="T18" fmla="*/ 64 w 101"/>
                    <a:gd name="T19" fmla="*/ 53 h 60"/>
                    <a:gd name="T20" fmla="*/ 70 w 101"/>
                    <a:gd name="T21" fmla="*/ 53 h 60"/>
                    <a:gd name="T22" fmla="*/ 76 w 101"/>
                    <a:gd name="T23" fmla="*/ 55 h 60"/>
                    <a:gd name="T24" fmla="*/ 78 w 101"/>
                    <a:gd name="T25" fmla="*/ 57 h 60"/>
                    <a:gd name="T26" fmla="*/ 99 w 101"/>
                    <a:gd name="T27" fmla="*/ 60 h 60"/>
                    <a:gd name="T28" fmla="*/ 101 w 101"/>
                    <a:gd name="T29" fmla="*/ 53 h 60"/>
                    <a:gd name="T30" fmla="*/ 97 w 101"/>
                    <a:gd name="T31" fmla="*/ 47 h 60"/>
                    <a:gd name="T32" fmla="*/ 99 w 101"/>
                    <a:gd name="T33" fmla="*/ 37 h 60"/>
                    <a:gd name="T34" fmla="*/ 93 w 101"/>
                    <a:gd name="T35" fmla="*/ 37 h 60"/>
                    <a:gd name="T36" fmla="*/ 89 w 101"/>
                    <a:gd name="T37" fmla="*/ 37 h 60"/>
                    <a:gd name="T38" fmla="*/ 82 w 101"/>
                    <a:gd name="T39" fmla="*/ 37 h 60"/>
                    <a:gd name="T40" fmla="*/ 78 w 101"/>
                    <a:gd name="T41" fmla="*/ 37 h 60"/>
                    <a:gd name="T42" fmla="*/ 74 w 101"/>
                    <a:gd name="T43" fmla="*/ 35 h 60"/>
                    <a:gd name="T44" fmla="*/ 70 w 101"/>
                    <a:gd name="T45" fmla="*/ 35 h 60"/>
                    <a:gd name="T46" fmla="*/ 66 w 101"/>
                    <a:gd name="T47" fmla="*/ 31 h 60"/>
                    <a:gd name="T48" fmla="*/ 62 w 101"/>
                    <a:gd name="T49" fmla="*/ 29 h 60"/>
                    <a:gd name="T50" fmla="*/ 60 w 101"/>
                    <a:gd name="T51" fmla="*/ 24 h 60"/>
                    <a:gd name="T52" fmla="*/ 47 w 101"/>
                    <a:gd name="T53" fmla="*/ 22 h 60"/>
                    <a:gd name="T54" fmla="*/ 43 w 101"/>
                    <a:gd name="T55" fmla="*/ 14 h 60"/>
                    <a:gd name="T56" fmla="*/ 37 w 101"/>
                    <a:gd name="T57" fmla="*/ 16 h 60"/>
                    <a:gd name="T58" fmla="*/ 25 w 101"/>
                    <a:gd name="T59" fmla="*/ 4 h 60"/>
                    <a:gd name="T60" fmla="*/ 16 w 101"/>
                    <a:gd name="T61" fmla="*/ 2 h 60"/>
                    <a:gd name="T62" fmla="*/ 8 w 101"/>
                    <a:gd name="T63" fmla="*/ 2 h 60"/>
                    <a:gd name="T64" fmla="*/ 2 w 101"/>
                    <a:gd name="T65" fmla="*/ 0 h 60"/>
                    <a:gd name="T66" fmla="*/ 4 w 101"/>
                    <a:gd name="T67" fmla="*/ 8 h 60"/>
                    <a:gd name="T68" fmla="*/ 0 w 101"/>
                    <a:gd name="T69" fmla="*/ 12 h 6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01"/>
                    <a:gd name="T106" fmla="*/ 0 h 60"/>
                    <a:gd name="T107" fmla="*/ 101 w 101"/>
                    <a:gd name="T108" fmla="*/ 60 h 6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01" h="60">
                      <a:moveTo>
                        <a:pt x="0" y="12"/>
                      </a:moveTo>
                      <a:lnTo>
                        <a:pt x="0" y="20"/>
                      </a:lnTo>
                      <a:lnTo>
                        <a:pt x="4" y="24"/>
                      </a:lnTo>
                      <a:lnTo>
                        <a:pt x="6" y="24"/>
                      </a:lnTo>
                      <a:lnTo>
                        <a:pt x="14" y="33"/>
                      </a:lnTo>
                      <a:lnTo>
                        <a:pt x="18" y="35"/>
                      </a:lnTo>
                      <a:lnTo>
                        <a:pt x="33" y="41"/>
                      </a:lnTo>
                      <a:lnTo>
                        <a:pt x="53" y="43"/>
                      </a:lnTo>
                      <a:lnTo>
                        <a:pt x="60" y="49"/>
                      </a:lnTo>
                      <a:lnTo>
                        <a:pt x="64" y="53"/>
                      </a:lnTo>
                      <a:lnTo>
                        <a:pt x="70" y="53"/>
                      </a:lnTo>
                      <a:lnTo>
                        <a:pt x="76" y="55"/>
                      </a:lnTo>
                      <a:lnTo>
                        <a:pt x="78" y="57"/>
                      </a:lnTo>
                      <a:lnTo>
                        <a:pt x="99" y="60"/>
                      </a:lnTo>
                      <a:lnTo>
                        <a:pt x="101" y="53"/>
                      </a:lnTo>
                      <a:lnTo>
                        <a:pt x="97" y="47"/>
                      </a:lnTo>
                      <a:lnTo>
                        <a:pt x="99" y="37"/>
                      </a:lnTo>
                      <a:lnTo>
                        <a:pt x="93" y="37"/>
                      </a:lnTo>
                      <a:lnTo>
                        <a:pt x="89" y="37"/>
                      </a:lnTo>
                      <a:lnTo>
                        <a:pt x="82" y="37"/>
                      </a:lnTo>
                      <a:lnTo>
                        <a:pt x="78" y="37"/>
                      </a:lnTo>
                      <a:lnTo>
                        <a:pt x="74" y="35"/>
                      </a:lnTo>
                      <a:lnTo>
                        <a:pt x="70" y="35"/>
                      </a:lnTo>
                      <a:lnTo>
                        <a:pt x="66" y="31"/>
                      </a:lnTo>
                      <a:lnTo>
                        <a:pt x="62" y="29"/>
                      </a:lnTo>
                      <a:lnTo>
                        <a:pt x="60" y="24"/>
                      </a:lnTo>
                      <a:lnTo>
                        <a:pt x="47" y="22"/>
                      </a:lnTo>
                      <a:lnTo>
                        <a:pt x="43" y="14"/>
                      </a:lnTo>
                      <a:lnTo>
                        <a:pt x="37" y="16"/>
                      </a:lnTo>
                      <a:lnTo>
                        <a:pt x="25" y="4"/>
                      </a:lnTo>
                      <a:lnTo>
                        <a:pt x="16" y="2"/>
                      </a:lnTo>
                      <a:lnTo>
                        <a:pt x="8" y="2"/>
                      </a:lnTo>
                      <a:lnTo>
                        <a:pt x="2" y="0"/>
                      </a:lnTo>
                      <a:lnTo>
                        <a:pt x="4" y="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44" name="Freeform 533"/>
                <p:cNvSpPr>
                  <a:spLocks noChangeAspect="1"/>
                </p:cNvSpPr>
                <p:nvPr/>
              </p:nvSpPr>
              <p:spPr bwMode="gray">
                <a:xfrm>
                  <a:off x="3070" y="1427"/>
                  <a:ext cx="37" cy="25"/>
                </a:xfrm>
                <a:custGeom>
                  <a:avLst/>
                  <a:gdLst>
                    <a:gd name="T0" fmla="*/ 2 w 39"/>
                    <a:gd name="T1" fmla="*/ 18 h 22"/>
                    <a:gd name="T2" fmla="*/ 15 w 39"/>
                    <a:gd name="T3" fmla="*/ 22 h 22"/>
                    <a:gd name="T4" fmla="*/ 19 w 39"/>
                    <a:gd name="T5" fmla="*/ 20 h 22"/>
                    <a:gd name="T6" fmla="*/ 27 w 39"/>
                    <a:gd name="T7" fmla="*/ 22 h 22"/>
                    <a:gd name="T8" fmla="*/ 37 w 39"/>
                    <a:gd name="T9" fmla="*/ 20 h 22"/>
                    <a:gd name="T10" fmla="*/ 39 w 39"/>
                    <a:gd name="T11" fmla="*/ 16 h 22"/>
                    <a:gd name="T12" fmla="*/ 37 w 39"/>
                    <a:gd name="T13" fmla="*/ 10 h 22"/>
                    <a:gd name="T14" fmla="*/ 33 w 39"/>
                    <a:gd name="T15" fmla="*/ 10 h 22"/>
                    <a:gd name="T16" fmla="*/ 31 w 39"/>
                    <a:gd name="T17" fmla="*/ 6 h 22"/>
                    <a:gd name="T18" fmla="*/ 29 w 39"/>
                    <a:gd name="T19" fmla="*/ 4 h 22"/>
                    <a:gd name="T20" fmla="*/ 21 w 39"/>
                    <a:gd name="T21" fmla="*/ 4 h 22"/>
                    <a:gd name="T22" fmla="*/ 15 w 39"/>
                    <a:gd name="T23" fmla="*/ 0 h 22"/>
                    <a:gd name="T24" fmla="*/ 2 w 39"/>
                    <a:gd name="T25" fmla="*/ 4 h 22"/>
                    <a:gd name="T26" fmla="*/ 2 w 39"/>
                    <a:gd name="T27" fmla="*/ 12 h 22"/>
                    <a:gd name="T28" fmla="*/ 0 w 39"/>
                    <a:gd name="T29" fmla="*/ 12 h 22"/>
                    <a:gd name="T30" fmla="*/ 2 w 39"/>
                    <a:gd name="T31" fmla="*/ 18 h 2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9"/>
                    <a:gd name="T49" fmla="*/ 0 h 22"/>
                    <a:gd name="T50" fmla="*/ 39 w 39"/>
                    <a:gd name="T51" fmla="*/ 22 h 2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9" h="22">
                      <a:moveTo>
                        <a:pt x="2" y="18"/>
                      </a:moveTo>
                      <a:lnTo>
                        <a:pt x="15" y="22"/>
                      </a:lnTo>
                      <a:lnTo>
                        <a:pt x="19" y="20"/>
                      </a:lnTo>
                      <a:lnTo>
                        <a:pt x="27" y="22"/>
                      </a:lnTo>
                      <a:lnTo>
                        <a:pt x="37" y="20"/>
                      </a:lnTo>
                      <a:lnTo>
                        <a:pt x="39" y="16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1" y="4"/>
                      </a:lnTo>
                      <a:lnTo>
                        <a:pt x="15" y="0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45" name="Freeform 534"/>
                <p:cNvSpPr>
                  <a:spLocks noChangeAspect="1"/>
                </p:cNvSpPr>
                <p:nvPr/>
              </p:nvSpPr>
              <p:spPr bwMode="gray">
                <a:xfrm>
                  <a:off x="2450" y="1374"/>
                  <a:ext cx="6" cy="8"/>
                </a:xfrm>
                <a:custGeom>
                  <a:avLst/>
                  <a:gdLst>
                    <a:gd name="T0" fmla="*/ 6 w 6"/>
                    <a:gd name="T1" fmla="*/ 2 h 6"/>
                    <a:gd name="T2" fmla="*/ 4 w 6"/>
                    <a:gd name="T3" fmla="*/ 0 h 6"/>
                    <a:gd name="T4" fmla="*/ 0 w 6"/>
                    <a:gd name="T5" fmla="*/ 4 h 6"/>
                    <a:gd name="T6" fmla="*/ 2 w 6"/>
                    <a:gd name="T7" fmla="*/ 6 h 6"/>
                    <a:gd name="T8" fmla="*/ 6 w 6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6" y="2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46" name="Freeform 535"/>
                <p:cNvSpPr>
                  <a:spLocks noChangeAspect="1"/>
                </p:cNvSpPr>
                <p:nvPr/>
              </p:nvSpPr>
              <p:spPr bwMode="gray">
                <a:xfrm>
                  <a:off x="2461" y="1324"/>
                  <a:ext cx="14" cy="27"/>
                </a:xfrm>
                <a:custGeom>
                  <a:avLst/>
                  <a:gdLst>
                    <a:gd name="T0" fmla="*/ 8 w 17"/>
                    <a:gd name="T1" fmla="*/ 18 h 23"/>
                    <a:gd name="T2" fmla="*/ 13 w 17"/>
                    <a:gd name="T3" fmla="*/ 12 h 23"/>
                    <a:gd name="T4" fmla="*/ 17 w 17"/>
                    <a:gd name="T5" fmla="*/ 10 h 23"/>
                    <a:gd name="T6" fmla="*/ 17 w 17"/>
                    <a:gd name="T7" fmla="*/ 4 h 23"/>
                    <a:gd name="T8" fmla="*/ 13 w 17"/>
                    <a:gd name="T9" fmla="*/ 0 h 23"/>
                    <a:gd name="T10" fmla="*/ 8 w 17"/>
                    <a:gd name="T11" fmla="*/ 0 h 23"/>
                    <a:gd name="T12" fmla="*/ 6 w 17"/>
                    <a:gd name="T13" fmla="*/ 2 h 23"/>
                    <a:gd name="T14" fmla="*/ 2 w 17"/>
                    <a:gd name="T15" fmla="*/ 12 h 23"/>
                    <a:gd name="T16" fmla="*/ 0 w 17"/>
                    <a:gd name="T17" fmla="*/ 21 h 23"/>
                    <a:gd name="T18" fmla="*/ 6 w 17"/>
                    <a:gd name="T19" fmla="*/ 23 h 23"/>
                    <a:gd name="T20" fmla="*/ 8 w 17"/>
                    <a:gd name="T21" fmla="*/ 18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3"/>
                    <a:gd name="T35" fmla="*/ 17 w 17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3">
                      <a:moveTo>
                        <a:pt x="8" y="18"/>
                      </a:moveTo>
                      <a:lnTo>
                        <a:pt x="13" y="12"/>
                      </a:lnTo>
                      <a:lnTo>
                        <a:pt x="17" y="10"/>
                      </a:lnTo>
                      <a:lnTo>
                        <a:pt x="17" y="4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2" y="12"/>
                      </a:lnTo>
                      <a:lnTo>
                        <a:pt x="0" y="21"/>
                      </a:lnTo>
                      <a:lnTo>
                        <a:pt x="6" y="23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47" name="Freeform 536"/>
                <p:cNvSpPr>
                  <a:spLocks noChangeAspect="1"/>
                </p:cNvSpPr>
                <p:nvPr/>
              </p:nvSpPr>
              <p:spPr bwMode="gray">
                <a:xfrm>
                  <a:off x="2432" y="1377"/>
                  <a:ext cx="31" cy="56"/>
                </a:xfrm>
                <a:custGeom>
                  <a:avLst/>
                  <a:gdLst>
                    <a:gd name="T0" fmla="*/ 21 w 31"/>
                    <a:gd name="T1" fmla="*/ 4 h 50"/>
                    <a:gd name="T2" fmla="*/ 19 w 31"/>
                    <a:gd name="T3" fmla="*/ 2 h 50"/>
                    <a:gd name="T4" fmla="*/ 9 w 31"/>
                    <a:gd name="T5" fmla="*/ 2 h 50"/>
                    <a:gd name="T6" fmla="*/ 4 w 31"/>
                    <a:gd name="T7" fmla="*/ 0 h 50"/>
                    <a:gd name="T8" fmla="*/ 0 w 31"/>
                    <a:gd name="T9" fmla="*/ 0 h 50"/>
                    <a:gd name="T10" fmla="*/ 0 w 31"/>
                    <a:gd name="T11" fmla="*/ 21 h 50"/>
                    <a:gd name="T12" fmla="*/ 2 w 31"/>
                    <a:gd name="T13" fmla="*/ 21 h 50"/>
                    <a:gd name="T14" fmla="*/ 2 w 31"/>
                    <a:gd name="T15" fmla="*/ 25 h 50"/>
                    <a:gd name="T16" fmla="*/ 11 w 31"/>
                    <a:gd name="T17" fmla="*/ 35 h 50"/>
                    <a:gd name="T18" fmla="*/ 15 w 31"/>
                    <a:gd name="T19" fmla="*/ 42 h 50"/>
                    <a:gd name="T20" fmla="*/ 17 w 31"/>
                    <a:gd name="T21" fmla="*/ 48 h 50"/>
                    <a:gd name="T22" fmla="*/ 21 w 31"/>
                    <a:gd name="T23" fmla="*/ 50 h 50"/>
                    <a:gd name="T24" fmla="*/ 25 w 31"/>
                    <a:gd name="T25" fmla="*/ 50 h 50"/>
                    <a:gd name="T26" fmla="*/ 25 w 31"/>
                    <a:gd name="T27" fmla="*/ 46 h 50"/>
                    <a:gd name="T28" fmla="*/ 25 w 31"/>
                    <a:gd name="T29" fmla="*/ 42 h 50"/>
                    <a:gd name="T30" fmla="*/ 27 w 31"/>
                    <a:gd name="T31" fmla="*/ 35 h 50"/>
                    <a:gd name="T32" fmla="*/ 29 w 31"/>
                    <a:gd name="T33" fmla="*/ 31 h 50"/>
                    <a:gd name="T34" fmla="*/ 31 w 31"/>
                    <a:gd name="T35" fmla="*/ 27 h 50"/>
                    <a:gd name="T36" fmla="*/ 25 w 31"/>
                    <a:gd name="T37" fmla="*/ 11 h 50"/>
                    <a:gd name="T38" fmla="*/ 21 w 31"/>
                    <a:gd name="T39" fmla="*/ 4 h 5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1"/>
                    <a:gd name="T61" fmla="*/ 0 h 50"/>
                    <a:gd name="T62" fmla="*/ 31 w 31"/>
                    <a:gd name="T63" fmla="*/ 50 h 5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1" h="50">
                      <a:moveTo>
                        <a:pt x="21" y="4"/>
                      </a:moveTo>
                      <a:lnTo>
                        <a:pt x="19" y="2"/>
                      </a:lnTo>
                      <a:lnTo>
                        <a:pt x="9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11" y="35"/>
                      </a:lnTo>
                      <a:lnTo>
                        <a:pt x="15" y="42"/>
                      </a:lnTo>
                      <a:lnTo>
                        <a:pt x="17" y="48"/>
                      </a:lnTo>
                      <a:lnTo>
                        <a:pt x="21" y="50"/>
                      </a:lnTo>
                      <a:lnTo>
                        <a:pt x="25" y="50"/>
                      </a:lnTo>
                      <a:lnTo>
                        <a:pt x="25" y="46"/>
                      </a:lnTo>
                      <a:lnTo>
                        <a:pt x="25" y="42"/>
                      </a:lnTo>
                      <a:lnTo>
                        <a:pt x="27" y="35"/>
                      </a:lnTo>
                      <a:lnTo>
                        <a:pt x="29" y="31"/>
                      </a:lnTo>
                      <a:lnTo>
                        <a:pt x="31" y="27"/>
                      </a:lnTo>
                      <a:lnTo>
                        <a:pt x="25" y="11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48" name="Freeform 537"/>
                <p:cNvSpPr>
                  <a:spLocks noChangeAspect="1"/>
                </p:cNvSpPr>
                <p:nvPr/>
              </p:nvSpPr>
              <p:spPr bwMode="gray">
                <a:xfrm>
                  <a:off x="2453" y="1348"/>
                  <a:ext cx="12" cy="58"/>
                </a:xfrm>
                <a:custGeom>
                  <a:avLst/>
                  <a:gdLst>
                    <a:gd name="T0" fmla="*/ 14 w 14"/>
                    <a:gd name="T1" fmla="*/ 35 h 53"/>
                    <a:gd name="T2" fmla="*/ 14 w 14"/>
                    <a:gd name="T3" fmla="*/ 28 h 53"/>
                    <a:gd name="T4" fmla="*/ 12 w 14"/>
                    <a:gd name="T5" fmla="*/ 24 h 53"/>
                    <a:gd name="T6" fmla="*/ 8 w 14"/>
                    <a:gd name="T7" fmla="*/ 28 h 53"/>
                    <a:gd name="T8" fmla="*/ 8 w 14"/>
                    <a:gd name="T9" fmla="*/ 24 h 53"/>
                    <a:gd name="T10" fmla="*/ 8 w 14"/>
                    <a:gd name="T11" fmla="*/ 20 h 53"/>
                    <a:gd name="T12" fmla="*/ 8 w 14"/>
                    <a:gd name="T13" fmla="*/ 16 h 53"/>
                    <a:gd name="T14" fmla="*/ 10 w 14"/>
                    <a:gd name="T15" fmla="*/ 12 h 53"/>
                    <a:gd name="T16" fmla="*/ 14 w 14"/>
                    <a:gd name="T17" fmla="*/ 12 h 53"/>
                    <a:gd name="T18" fmla="*/ 14 w 14"/>
                    <a:gd name="T19" fmla="*/ 8 h 53"/>
                    <a:gd name="T20" fmla="*/ 14 w 14"/>
                    <a:gd name="T21" fmla="*/ 2 h 53"/>
                    <a:gd name="T22" fmla="*/ 8 w 14"/>
                    <a:gd name="T23" fmla="*/ 0 h 53"/>
                    <a:gd name="T24" fmla="*/ 6 w 14"/>
                    <a:gd name="T25" fmla="*/ 10 h 53"/>
                    <a:gd name="T26" fmla="*/ 6 w 14"/>
                    <a:gd name="T27" fmla="*/ 16 h 53"/>
                    <a:gd name="T28" fmla="*/ 2 w 14"/>
                    <a:gd name="T29" fmla="*/ 24 h 53"/>
                    <a:gd name="T30" fmla="*/ 4 w 14"/>
                    <a:gd name="T31" fmla="*/ 26 h 53"/>
                    <a:gd name="T32" fmla="*/ 0 w 14"/>
                    <a:gd name="T33" fmla="*/ 30 h 53"/>
                    <a:gd name="T34" fmla="*/ 4 w 14"/>
                    <a:gd name="T35" fmla="*/ 37 h 53"/>
                    <a:gd name="T36" fmla="*/ 10 w 14"/>
                    <a:gd name="T37" fmla="*/ 53 h 53"/>
                    <a:gd name="T38" fmla="*/ 10 w 14"/>
                    <a:gd name="T39" fmla="*/ 53 h 53"/>
                    <a:gd name="T40" fmla="*/ 12 w 14"/>
                    <a:gd name="T41" fmla="*/ 45 h 53"/>
                    <a:gd name="T42" fmla="*/ 14 w 14"/>
                    <a:gd name="T43" fmla="*/ 35 h 5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"/>
                    <a:gd name="T67" fmla="*/ 0 h 53"/>
                    <a:gd name="T68" fmla="*/ 14 w 14"/>
                    <a:gd name="T69" fmla="*/ 53 h 5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" h="53">
                      <a:moveTo>
                        <a:pt x="14" y="35"/>
                      </a:moveTo>
                      <a:lnTo>
                        <a:pt x="14" y="28"/>
                      </a:lnTo>
                      <a:lnTo>
                        <a:pt x="12" y="24"/>
                      </a:lnTo>
                      <a:lnTo>
                        <a:pt x="8" y="28"/>
                      </a:lnTo>
                      <a:lnTo>
                        <a:pt x="8" y="24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10" y="12"/>
                      </a:lnTo>
                      <a:lnTo>
                        <a:pt x="14" y="12"/>
                      </a:lnTo>
                      <a:lnTo>
                        <a:pt x="14" y="8"/>
                      </a:lnTo>
                      <a:lnTo>
                        <a:pt x="14" y="2"/>
                      </a:lnTo>
                      <a:lnTo>
                        <a:pt x="8" y="0"/>
                      </a:lnTo>
                      <a:lnTo>
                        <a:pt x="6" y="10"/>
                      </a:lnTo>
                      <a:lnTo>
                        <a:pt x="6" y="16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0" y="30"/>
                      </a:lnTo>
                      <a:lnTo>
                        <a:pt x="4" y="37"/>
                      </a:lnTo>
                      <a:lnTo>
                        <a:pt x="10" y="53"/>
                      </a:lnTo>
                      <a:lnTo>
                        <a:pt x="12" y="45"/>
                      </a:ln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49" name="Freeform 538"/>
                <p:cNvSpPr>
                  <a:spLocks noChangeAspect="1"/>
                </p:cNvSpPr>
                <p:nvPr/>
              </p:nvSpPr>
              <p:spPr bwMode="gray">
                <a:xfrm>
                  <a:off x="2706" y="1455"/>
                  <a:ext cx="2" cy="16"/>
                </a:xfrm>
                <a:custGeom>
                  <a:avLst/>
                  <a:gdLst>
                    <a:gd name="T0" fmla="*/ 0 w 4"/>
                    <a:gd name="T1" fmla="*/ 13 h 13"/>
                    <a:gd name="T2" fmla="*/ 0 w 4"/>
                    <a:gd name="T3" fmla="*/ 13 h 13"/>
                    <a:gd name="T4" fmla="*/ 2 w 4"/>
                    <a:gd name="T5" fmla="*/ 13 h 13"/>
                    <a:gd name="T6" fmla="*/ 2 w 4"/>
                    <a:gd name="T7" fmla="*/ 11 h 13"/>
                    <a:gd name="T8" fmla="*/ 4 w 4"/>
                    <a:gd name="T9" fmla="*/ 9 h 13"/>
                    <a:gd name="T10" fmla="*/ 2 w 4"/>
                    <a:gd name="T11" fmla="*/ 5 h 13"/>
                    <a:gd name="T12" fmla="*/ 2 w 4"/>
                    <a:gd name="T13" fmla="*/ 3 h 13"/>
                    <a:gd name="T14" fmla="*/ 2 w 4"/>
                    <a:gd name="T15" fmla="*/ 0 h 13"/>
                    <a:gd name="T16" fmla="*/ 0 w 4"/>
                    <a:gd name="T17" fmla="*/ 3 h 13"/>
                    <a:gd name="T18" fmla="*/ 0 w 4"/>
                    <a:gd name="T19" fmla="*/ 9 h 13"/>
                    <a:gd name="T20" fmla="*/ 0 w 4"/>
                    <a:gd name="T21" fmla="*/ 13 h 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"/>
                    <a:gd name="T34" fmla="*/ 0 h 13"/>
                    <a:gd name="T35" fmla="*/ 4 w 4"/>
                    <a:gd name="T36" fmla="*/ 13 h 1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" h="13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50" name="Freeform 539"/>
                <p:cNvSpPr>
                  <a:spLocks noChangeAspect="1"/>
                </p:cNvSpPr>
                <p:nvPr/>
              </p:nvSpPr>
              <p:spPr bwMode="gray">
                <a:xfrm>
                  <a:off x="2461" y="1362"/>
                  <a:ext cx="4" cy="17"/>
                </a:xfrm>
                <a:custGeom>
                  <a:avLst/>
                  <a:gdLst>
                    <a:gd name="T0" fmla="*/ 2 w 6"/>
                    <a:gd name="T1" fmla="*/ 0 h 16"/>
                    <a:gd name="T2" fmla="*/ 0 w 6"/>
                    <a:gd name="T3" fmla="*/ 4 h 16"/>
                    <a:gd name="T4" fmla="*/ 0 w 6"/>
                    <a:gd name="T5" fmla="*/ 8 h 16"/>
                    <a:gd name="T6" fmla="*/ 0 w 6"/>
                    <a:gd name="T7" fmla="*/ 12 h 16"/>
                    <a:gd name="T8" fmla="*/ 0 w 6"/>
                    <a:gd name="T9" fmla="*/ 16 h 16"/>
                    <a:gd name="T10" fmla="*/ 4 w 6"/>
                    <a:gd name="T11" fmla="*/ 12 h 16"/>
                    <a:gd name="T12" fmla="*/ 6 w 6"/>
                    <a:gd name="T13" fmla="*/ 0 h 16"/>
                    <a:gd name="T14" fmla="*/ 2 w 6"/>
                    <a:gd name="T15" fmla="*/ 0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16"/>
                    <a:gd name="T26" fmla="*/ 6 w 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16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12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51" name="Freeform 540"/>
                <p:cNvSpPr>
                  <a:spLocks noChangeAspect="1"/>
                </p:cNvSpPr>
                <p:nvPr/>
              </p:nvSpPr>
              <p:spPr bwMode="gray">
                <a:xfrm>
                  <a:off x="2463" y="1341"/>
                  <a:ext cx="47" cy="71"/>
                </a:xfrm>
                <a:custGeom>
                  <a:avLst/>
                  <a:gdLst>
                    <a:gd name="T0" fmla="*/ 35 w 52"/>
                    <a:gd name="T1" fmla="*/ 25 h 62"/>
                    <a:gd name="T2" fmla="*/ 52 w 52"/>
                    <a:gd name="T3" fmla="*/ 17 h 62"/>
                    <a:gd name="T4" fmla="*/ 46 w 52"/>
                    <a:gd name="T5" fmla="*/ 11 h 62"/>
                    <a:gd name="T6" fmla="*/ 44 w 52"/>
                    <a:gd name="T7" fmla="*/ 0 h 62"/>
                    <a:gd name="T8" fmla="*/ 19 w 52"/>
                    <a:gd name="T9" fmla="*/ 17 h 62"/>
                    <a:gd name="T10" fmla="*/ 13 w 52"/>
                    <a:gd name="T11" fmla="*/ 17 h 62"/>
                    <a:gd name="T12" fmla="*/ 9 w 52"/>
                    <a:gd name="T13" fmla="*/ 15 h 62"/>
                    <a:gd name="T14" fmla="*/ 4 w 52"/>
                    <a:gd name="T15" fmla="*/ 13 h 62"/>
                    <a:gd name="T16" fmla="*/ 4 w 52"/>
                    <a:gd name="T17" fmla="*/ 17 h 62"/>
                    <a:gd name="T18" fmla="*/ 2 w 52"/>
                    <a:gd name="T19" fmla="*/ 29 h 62"/>
                    <a:gd name="T20" fmla="*/ 4 w 52"/>
                    <a:gd name="T21" fmla="*/ 33 h 62"/>
                    <a:gd name="T22" fmla="*/ 4 w 52"/>
                    <a:gd name="T23" fmla="*/ 40 h 62"/>
                    <a:gd name="T24" fmla="*/ 2 w 52"/>
                    <a:gd name="T25" fmla="*/ 50 h 62"/>
                    <a:gd name="T26" fmla="*/ 0 w 52"/>
                    <a:gd name="T27" fmla="*/ 58 h 62"/>
                    <a:gd name="T28" fmla="*/ 2 w 52"/>
                    <a:gd name="T29" fmla="*/ 58 h 62"/>
                    <a:gd name="T30" fmla="*/ 6 w 52"/>
                    <a:gd name="T31" fmla="*/ 60 h 62"/>
                    <a:gd name="T32" fmla="*/ 11 w 52"/>
                    <a:gd name="T33" fmla="*/ 62 h 62"/>
                    <a:gd name="T34" fmla="*/ 17 w 52"/>
                    <a:gd name="T35" fmla="*/ 56 h 62"/>
                    <a:gd name="T36" fmla="*/ 23 w 52"/>
                    <a:gd name="T37" fmla="*/ 52 h 62"/>
                    <a:gd name="T38" fmla="*/ 29 w 52"/>
                    <a:gd name="T39" fmla="*/ 50 h 62"/>
                    <a:gd name="T40" fmla="*/ 33 w 52"/>
                    <a:gd name="T41" fmla="*/ 42 h 62"/>
                    <a:gd name="T42" fmla="*/ 25 w 52"/>
                    <a:gd name="T43" fmla="*/ 31 h 62"/>
                    <a:gd name="T44" fmla="*/ 25 w 52"/>
                    <a:gd name="T45" fmla="*/ 27 h 62"/>
                    <a:gd name="T46" fmla="*/ 35 w 52"/>
                    <a:gd name="T47" fmla="*/ 25 h 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2"/>
                    <a:gd name="T73" fmla="*/ 0 h 62"/>
                    <a:gd name="T74" fmla="*/ 52 w 52"/>
                    <a:gd name="T75" fmla="*/ 62 h 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2" h="62">
                      <a:moveTo>
                        <a:pt x="35" y="25"/>
                      </a:moveTo>
                      <a:lnTo>
                        <a:pt x="52" y="17"/>
                      </a:lnTo>
                      <a:lnTo>
                        <a:pt x="46" y="11"/>
                      </a:lnTo>
                      <a:lnTo>
                        <a:pt x="44" y="0"/>
                      </a:lnTo>
                      <a:lnTo>
                        <a:pt x="19" y="17"/>
                      </a:lnTo>
                      <a:lnTo>
                        <a:pt x="13" y="17"/>
                      </a:lnTo>
                      <a:lnTo>
                        <a:pt x="9" y="15"/>
                      </a:lnTo>
                      <a:lnTo>
                        <a:pt x="4" y="13"/>
                      </a:lnTo>
                      <a:lnTo>
                        <a:pt x="4" y="17"/>
                      </a:lnTo>
                      <a:lnTo>
                        <a:pt x="2" y="29"/>
                      </a:lnTo>
                      <a:lnTo>
                        <a:pt x="4" y="33"/>
                      </a:lnTo>
                      <a:lnTo>
                        <a:pt x="4" y="40"/>
                      </a:lnTo>
                      <a:lnTo>
                        <a:pt x="2" y="50"/>
                      </a:lnTo>
                      <a:lnTo>
                        <a:pt x="0" y="58"/>
                      </a:lnTo>
                      <a:lnTo>
                        <a:pt x="2" y="58"/>
                      </a:lnTo>
                      <a:lnTo>
                        <a:pt x="6" y="60"/>
                      </a:lnTo>
                      <a:lnTo>
                        <a:pt x="11" y="62"/>
                      </a:lnTo>
                      <a:lnTo>
                        <a:pt x="17" y="56"/>
                      </a:lnTo>
                      <a:lnTo>
                        <a:pt x="23" y="52"/>
                      </a:lnTo>
                      <a:lnTo>
                        <a:pt x="29" y="50"/>
                      </a:lnTo>
                      <a:lnTo>
                        <a:pt x="33" y="42"/>
                      </a:lnTo>
                      <a:lnTo>
                        <a:pt x="25" y="31"/>
                      </a:lnTo>
                      <a:lnTo>
                        <a:pt x="25" y="27"/>
                      </a:lnTo>
                      <a:lnTo>
                        <a:pt x="35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52" name="Freeform 541"/>
                <p:cNvSpPr>
                  <a:spLocks noChangeAspect="1"/>
                </p:cNvSpPr>
                <p:nvPr/>
              </p:nvSpPr>
              <p:spPr bwMode="gray">
                <a:xfrm>
                  <a:off x="2820" y="1186"/>
                  <a:ext cx="106" cy="62"/>
                </a:xfrm>
                <a:custGeom>
                  <a:avLst/>
                  <a:gdLst>
                    <a:gd name="T0" fmla="*/ 103 w 115"/>
                    <a:gd name="T1" fmla="*/ 6 h 56"/>
                    <a:gd name="T2" fmla="*/ 82 w 115"/>
                    <a:gd name="T3" fmla="*/ 4 h 56"/>
                    <a:gd name="T4" fmla="*/ 72 w 115"/>
                    <a:gd name="T5" fmla="*/ 4 h 56"/>
                    <a:gd name="T6" fmla="*/ 64 w 115"/>
                    <a:gd name="T7" fmla="*/ 4 h 56"/>
                    <a:gd name="T8" fmla="*/ 45 w 115"/>
                    <a:gd name="T9" fmla="*/ 2 h 56"/>
                    <a:gd name="T10" fmla="*/ 41 w 115"/>
                    <a:gd name="T11" fmla="*/ 0 h 56"/>
                    <a:gd name="T12" fmla="*/ 35 w 115"/>
                    <a:gd name="T13" fmla="*/ 2 h 56"/>
                    <a:gd name="T14" fmla="*/ 37 w 115"/>
                    <a:gd name="T15" fmla="*/ 11 h 56"/>
                    <a:gd name="T16" fmla="*/ 31 w 115"/>
                    <a:gd name="T17" fmla="*/ 11 h 56"/>
                    <a:gd name="T18" fmla="*/ 25 w 115"/>
                    <a:gd name="T19" fmla="*/ 8 h 56"/>
                    <a:gd name="T20" fmla="*/ 16 w 115"/>
                    <a:gd name="T21" fmla="*/ 6 h 56"/>
                    <a:gd name="T22" fmla="*/ 12 w 115"/>
                    <a:gd name="T23" fmla="*/ 6 h 56"/>
                    <a:gd name="T24" fmla="*/ 14 w 115"/>
                    <a:gd name="T25" fmla="*/ 11 h 56"/>
                    <a:gd name="T26" fmla="*/ 12 w 115"/>
                    <a:gd name="T27" fmla="*/ 11 h 56"/>
                    <a:gd name="T28" fmla="*/ 12 w 115"/>
                    <a:gd name="T29" fmla="*/ 13 h 56"/>
                    <a:gd name="T30" fmla="*/ 4 w 115"/>
                    <a:gd name="T31" fmla="*/ 19 h 56"/>
                    <a:gd name="T32" fmla="*/ 4 w 115"/>
                    <a:gd name="T33" fmla="*/ 25 h 56"/>
                    <a:gd name="T34" fmla="*/ 10 w 115"/>
                    <a:gd name="T35" fmla="*/ 25 h 56"/>
                    <a:gd name="T36" fmla="*/ 14 w 115"/>
                    <a:gd name="T37" fmla="*/ 29 h 56"/>
                    <a:gd name="T38" fmla="*/ 16 w 115"/>
                    <a:gd name="T39" fmla="*/ 29 h 56"/>
                    <a:gd name="T40" fmla="*/ 21 w 115"/>
                    <a:gd name="T41" fmla="*/ 25 h 56"/>
                    <a:gd name="T42" fmla="*/ 29 w 115"/>
                    <a:gd name="T43" fmla="*/ 29 h 56"/>
                    <a:gd name="T44" fmla="*/ 31 w 115"/>
                    <a:gd name="T45" fmla="*/ 29 h 56"/>
                    <a:gd name="T46" fmla="*/ 35 w 115"/>
                    <a:gd name="T47" fmla="*/ 31 h 56"/>
                    <a:gd name="T48" fmla="*/ 41 w 115"/>
                    <a:gd name="T49" fmla="*/ 33 h 56"/>
                    <a:gd name="T50" fmla="*/ 41 w 115"/>
                    <a:gd name="T51" fmla="*/ 35 h 56"/>
                    <a:gd name="T52" fmla="*/ 39 w 115"/>
                    <a:gd name="T53" fmla="*/ 35 h 56"/>
                    <a:gd name="T54" fmla="*/ 37 w 115"/>
                    <a:gd name="T55" fmla="*/ 39 h 56"/>
                    <a:gd name="T56" fmla="*/ 31 w 115"/>
                    <a:gd name="T57" fmla="*/ 41 h 56"/>
                    <a:gd name="T58" fmla="*/ 27 w 115"/>
                    <a:gd name="T59" fmla="*/ 44 h 56"/>
                    <a:gd name="T60" fmla="*/ 21 w 115"/>
                    <a:gd name="T61" fmla="*/ 44 h 56"/>
                    <a:gd name="T62" fmla="*/ 19 w 115"/>
                    <a:gd name="T63" fmla="*/ 44 h 56"/>
                    <a:gd name="T64" fmla="*/ 14 w 115"/>
                    <a:gd name="T65" fmla="*/ 44 h 56"/>
                    <a:gd name="T66" fmla="*/ 12 w 115"/>
                    <a:gd name="T67" fmla="*/ 48 h 56"/>
                    <a:gd name="T68" fmla="*/ 4 w 115"/>
                    <a:gd name="T69" fmla="*/ 46 h 56"/>
                    <a:gd name="T70" fmla="*/ 0 w 115"/>
                    <a:gd name="T71" fmla="*/ 48 h 56"/>
                    <a:gd name="T72" fmla="*/ 2 w 115"/>
                    <a:gd name="T73" fmla="*/ 52 h 56"/>
                    <a:gd name="T74" fmla="*/ 10 w 115"/>
                    <a:gd name="T75" fmla="*/ 52 h 56"/>
                    <a:gd name="T76" fmla="*/ 14 w 115"/>
                    <a:gd name="T77" fmla="*/ 52 h 56"/>
                    <a:gd name="T78" fmla="*/ 19 w 115"/>
                    <a:gd name="T79" fmla="*/ 54 h 56"/>
                    <a:gd name="T80" fmla="*/ 25 w 115"/>
                    <a:gd name="T81" fmla="*/ 52 h 56"/>
                    <a:gd name="T82" fmla="*/ 29 w 115"/>
                    <a:gd name="T83" fmla="*/ 52 h 56"/>
                    <a:gd name="T84" fmla="*/ 33 w 115"/>
                    <a:gd name="T85" fmla="*/ 56 h 56"/>
                    <a:gd name="T86" fmla="*/ 49 w 115"/>
                    <a:gd name="T87" fmla="*/ 54 h 56"/>
                    <a:gd name="T88" fmla="*/ 54 w 115"/>
                    <a:gd name="T89" fmla="*/ 44 h 56"/>
                    <a:gd name="T90" fmla="*/ 60 w 115"/>
                    <a:gd name="T91" fmla="*/ 44 h 56"/>
                    <a:gd name="T92" fmla="*/ 62 w 115"/>
                    <a:gd name="T93" fmla="*/ 39 h 56"/>
                    <a:gd name="T94" fmla="*/ 70 w 115"/>
                    <a:gd name="T95" fmla="*/ 37 h 56"/>
                    <a:gd name="T96" fmla="*/ 72 w 115"/>
                    <a:gd name="T97" fmla="*/ 41 h 56"/>
                    <a:gd name="T98" fmla="*/ 80 w 115"/>
                    <a:gd name="T99" fmla="*/ 39 h 56"/>
                    <a:gd name="T100" fmla="*/ 82 w 115"/>
                    <a:gd name="T101" fmla="*/ 39 h 56"/>
                    <a:gd name="T102" fmla="*/ 82 w 115"/>
                    <a:gd name="T103" fmla="*/ 31 h 56"/>
                    <a:gd name="T104" fmla="*/ 97 w 115"/>
                    <a:gd name="T105" fmla="*/ 29 h 56"/>
                    <a:gd name="T106" fmla="*/ 99 w 115"/>
                    <a:gd name="T107" fmla="*/ 27 h 56"/>
                    <a:gd name="T108" fmla="*/ 107 w 115"/>
                    <a:gd name="T109" fmla="*/ 21 h 56"/>
                    <a:gd name="T110" fmla="*/ 109 w 115"/>
                    <a:gd name="T111" fmla="*/ 19 h 56"/>
                    <a:gd name="T112" fmla="*/ 111 w 115"/>
                    <a:gd name="T113" fmla="*/ 17 h 56"/>
                    <a:gd name="T114" fmla="*/ 115 w 115"/>
                    <a:gd name="T115" fmla="*/ 15 h 56"/>
                    <a:gd name="T116" fmla="*/ 115 w 115"/>
                    <a:gd name="T117" fmla="*/ 13 h 56"/>
                    <a:gd name="T118" fmla="*/ 115 w 115"/>
                    <a:gd name="T119" fmla="*/ 13 h 56"/>
                    <a:gd name="T120" fmla="*/ 103 w 115"/>
                    <a:gd name="T121" fmla="*/ 8 h 56"/>
                    <a:gd name="T122" fmla="*/ 103 w 115"/>
                    <a:gd name="T123" fmla="*/ 6 h 5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15"/>
                    <a:gd name="T187" fmla="*/ 0 h 56"/>
                    <a:gd name="T188" fmla="*/ 115 w 115"/>
                    <a:gd name="T189" fmla="*/ 56 h 5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15" h="56">
                      <a:moveTo>
                        <a:pt x="103" y="6"/>
                      </a:moveTo>
                      <a:lnTo>
                        <a:pt x="82" y="4"/>
                      </a:lnTo>
                      <a:lnTo>
                        <a:pt x="72" y="4"/>
                      </a:lnTo>
                      <a:lnTo>
                        <a:pt x="64" y="4"/>
                      </a:lnTo>
                      <a:lnTo>
                        <a:pt x="45" y="2"/>
                      </a:lnTo>
                      <a:lnTo>
                        <a:pt x="41" y="0"/>
                      </a:lnTo>
                      <a:lnTo>
                        <a:pt x="35" y="2"/>
                      </a:lnTo>
                      <a:lnTo>
                        <a:pt x="37" y="11"/>
                      </a:lnTo>
                      <a:lnTo>
                        <a:pt x="31" y="11"/>
                      </a:lnTo>
                      <a:lnTo>
                        <a:pt x="25" y="8"/>
                      </a:lnTo>
                      <a:lnTo>
                        <a:pt x="16" y="6"/>
                      </a:lnTo>
                      <a:lnTo>
                        <a:pt x="12" y="6"/>
                      </a:lnTo>
                      <a:lnTo>
                        <a:pt x="14" y="11"/>
                      </a:lnTo>
                      <a:lnTo>
                        <a:pt x="12" y="11"/>
                      </a:lnTo>
                      <a:lnTo>
                        <a:pt x="12" y="13"/>
                      </a:lnTo>
                      <a:lnTo>
                        <a:pt x="4" y="19"/>
                      </a:lnTo>
                      <a:lnTo>
                        <a:pt x="4" y="25"/>
                      </a:lnTo>
                      <a:lnTo>
                        <a:pt x="10" y="25"/>
                      </a:lnTo>
                      <a:lnTo>
                        <a:pt x="14" y="29"/>
                      </a:lnTo>
                      <a:lnTo>
                        <a:pt x="16" y="29"/>
                      </a:lnTo>
                      <a:lnTo>
                        <a:pt x="21" y="25"/>
                      </a:lnTo>
                      <a:lnTo>
                        <a:pt x="29" y="29"/>
                      </a:lnTo>
                      <a:lnTo>
                        <a:pt x="31" y="29"/>
                      </a:lnTo>
                      <a:lnTo>
                        <a:pt x="35" y="31"/>
                      </a:lnTo>
                      <a:lnTo>
                        <a:pt x="41" y="33"/>
                      </a:lnTo>
                      <a:lnTo>
                        <a:pt x="41" y="35"/>
                      </a:lnTo>
                      <a:lnTo>
                        <a:pt x="39" y="35"/>
                      </a:lnTo>
                      <a:lnTo>
                        <a:pt x="37" y="39"/>
                      </a:lnTo>
                      <a:lnTo>
                        <a:pt x="31" y="41"/>
                      </a:lnTo>
                      <a:lnTo>
                        <a:pt x="27" y="44"/>
                      </a:lnTo>
                      <a:lnTo>
                        <a:pt x="21" y="44"/>
                      </a:lnTo>
                      <a:lnTo>
                        <a:pt x="19" y="44"/>
                      </a:lnTo>
                      <a:lnTo>
                        <a:pt x="14" y="44"/>
                      </a:lnTo>
                      <a:lnTo>
                        <a:pt x="12" y="48"/>
                      </a:lnTo>
                      <a:lnTo>
                        <a:pt x="4" y="46"/>
                      </a:lnTo>
                      <a:lnTo>
                        <a:pt x="0" y="48"/>
                      </a:lnTo>
                      <a:lnTo>
                        <a:pt x="2" y="52"/>
                      </a:lnTo>
                      <a:lnTo>
                        <a:pt x="10" y="52"/>
                      </a:lnTo>
                      <a:lnTo>
                        <a:pt x="14" y="52"/>
                      </a:lnTo>
                      <a:lnTo>
                        <a:pt x="19" y="54"/>
                      </a:lnTo>
                      <a:lnTo>
                        <a:pt x="25" y="52"/>
                      </a:lnTo>
                      <a:lnTo>
                        <a:pt x="29" y="52"/>
                      </a:lnTo>
                      <a:lnTo>
                        <a:pt x="33" y="56"/>
                      </a:lnTo>
                      <a:lnTo>
                        <a:pt x="49" y="54"/>
                      </a:lnTo>
                      <a:lnTo>
                        <a:pt x="54" y="44"/>
                      </a:lnTo>
                      <a:lnTo>
                        <a:pt x="60" y="44"/>
                      </a:lnTo>
                      <a:lnTo>
                        <a:pt x="62" y="39"/>
                      </a:lnTo>
                      <a:lnTo>
                        <a:pt x="70" y="37"/>
                      </a:lnTo>
                      <a:lnTo>
                        <a:pt x="72" y="41"/>
                      </a:lnTo>
                      <a:lnTo>
                        <a:pt x="80" y="39"/>
                      </a:lnTo>
                      <a:lnTo>
                        <a:pt x="82" y="39"/>
                      </a:lnTo>
                      <a:lnTo>
                        <a:pt x="82" y="31"/>
                      </a:lnTo>
                      <a:lnTo>
                        <a:pt x="97" y="29"/>
                      </a:lnTo>
                      <a:lnTo>
                        <a:pt x="99" y="27"/>
                      </a:lnTo>
                      <a:lnTo>
                        <a:pt x="107" y="21"/>
                      </a:lnTo>
                      <a:lnTo>
                        <a:pt x="109" y="19"/>
                      </a:lnTo>
                      <a:lnTo>
                        <a:pt x="111" y="17"/>
                      </a:lnTo>
                      <a:lnTo>
                        <a:pt x="115" y="15"/>
                      </a:lnTo>
                      <a:lnTo>
                        <a:pt x="115" y="13"/>
                      </a:lnTo>
                      <a:lnTo>
                        <a:pt x="103" y="8"/>
                      </a:lnTo>
                      <a:lnTo>
                        <a:pt x="103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53" name="Freeform 542"/>
                <p:cNvSpPr>
                  <a:spLocks noChangeAspect="1"/>
                </p:cNvSpPr>
                <p:nvPr/>
              </p:nvSpPr>
              <p:spPr bwMode="gray">
                <a:xfrm>
                  <a:off x="2260" y="1191"/>
                  <a:ext cx="11" cy="9"/>
                </a:xfrm>
                <a:custGeom>
                  <a:avLst/>
                  <a:gdLst>
                    <a:gd name="T0" fmla="*/ 8 w 12"/>
                    <a:gd name="T1" fmla="*/ 2 h 7"/>
                    <a:gd name="T2" fmla="*/ 2 w 12"/>
                    <a:gd name="T3" fmla="*/ 0 h 7"/>
                    <a:gd name="T4" fmla="*/ 4 w 12"/>
                    <a:gd name="T5" fmla="*/ 0 h 7"/>
                    <a:gd name="T6" fmla="*/ 0 w 12"/>
                    <a:gd name="T7" fmla="*/ 0 h 7"/>
                    <a:gd name="T8" fmla="*/ 0 w 12"/>
                    <a:gd name="T9" fmla="*/ 2 h 7"/>
                    <a:gd name="T10" fmla="*/ 6 w 12"/>
                    <a:gd name="T11" fmla="*/ 2 h 7"/>
                    <a:gd name="T12" fmla="*/ 8 w 12"/>
                    <a:gd name="T13" fmla="*/ 4 h 7"/>
                    <a:gd name="T14" fmla="*/ 12 w 12"/>
                    <a:gd name="T15" fmla="*/ 7 h 7"/>
                    <a:gd name="T16" fmla="*/ 12 w 12"/>
                    <a:gd name="T17" fmla="*/ 4 h 7"/>
                    <a:gd name="T18" fmla="*/ 8 w 12"/>
                    <a:gd name="T19" fmla="*/ 2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"/>
                    <a:gd name="T31" fmla="*/ 0 h 7"/>
                    <a:gd name="T32" fmla="*/ 12 w 12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" h="7">
                      <a:moveTo>
                        <a:pt x="8" y="2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8" y="4"/>
                      </a:lnTo>
                      <a:lnTo>
                        <a:pt x="12" y="7"/>
                      </a:lnTo>
                      <a:lnTo>
                        <a:pt x="12" y="4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54" name="Freeform 543"/>
                <p:cNvSpPr>
                  <a:spLocks noChangeAspect="1"/>
                </p:cNvSpPr>
                <p:nvPr/>
              </p:nvSpPr>
              <p:spPr bwMode="gray">
                <a:xfrm>
                  <a:off x="2351" y="1205"/>
                  <a:ext cx="34" cy="34"/>
                </a:xfrm>
                <a:custGeom>
                  <a:avLst/>
                  <a:gdLst>
                    <a:gd name="T0" fmla="*/ 33 w 35"/>
                    <a:gd name="T1" fmla="*/ 8 h 29"/>
                    <a:gd name="T2" fmla="*/ 26 w 35"/>
                    <a:gd name="T3" fmla="*/ 8 h 29"/>
                    <a:gd name="T4" fmla="*/ 22 w 35"/>
                    <a:gd name="T5" fmla="*/ 0 h 29"/>
                    <a:gd name="T6" fmla="*/ 22 w 35"/>
                    <a:gd name="T7" fmla="*/ 0 h 29"/>
                    <a:gd name="T8" fmla="*/ 16 w 35"/>
                    <a:gd name="T9" fmla="*/ 0 h 29"/>
                    <a:gd name="T10" fmla="*/ 16 w 35"/>
                    <a:gd name="T11" fmla="*/ 0 h 29"/>
                    <a:gd name="T12" fmla="*/ 10 w 35"/>
                    <a:gd name="T13" fmla="*/ 2 h 29"/>
                    <a:gd name="T14" fmla="*/ 2 w 35"/>
                    <a:gd name="T15" fmla="*/ 2 h 29"/>
                    <a:gd name="T16" fmla="*/ 2 w 35"/>
                    <a:gd name="T17" fmla="*/ 4 h 29"/>
                    <a:gd name="T18" fmla="*/ 6 w 35"/>
                    <a:gd name="T19" fmla="*/ 6 h 29"/>
                    <a:gd name="T20" fmla="*/ 6 w 35"/>
                    <a:gd name="T21" fmla="*/ 8 h 29"/>
                    <a:gd name="T22" fmla="*/ 4 w 35"/>
                    <a:gd name="T23" fmla="*/ 12 h 29"/>
                    <a:gd name="T24" fmla="*/ 4 w 35"/>
                    <a:gd name="T25" fmla="*/ 16 h 29"/>
                    <a:gd name="T26" fmla="*/ 0 w 35"/>
                    <a:gd name="T27" fmla="*/ 16 h 29"/>
                    <a:gd name="T28" fmla="*/ 2 w 35"/>
                    <a:gd name="T29" fmla="*/ 20 h 29"/>
                    <a:gd name="T30" fmla="*/ 10 w 35"/>
                    <a:gd name="T31" fmla="*/ 18 h 29"/>
                    <a:gd name="T32" fmla="*/ 4 w 35"/>
                    <a:gd name="T33" fmla="*/ 24 h 29"/>
                    <a:gd name="T34" fmla="*/ 2 w 35"/>
                    <a:gd name="T35" fmla="*/ 29 h 29"/>
                    <a:gd name="T36" fmla="*/ 6 w 35"/>
                    <a:gd name="T37" fmla="*/ 27 h 29"/>
                    <a:gd name="T38" fmla="*/ 10 w 35"/>
                    <a:gd name="T39" fmla="*/ 22 h 29"/>
                    <a:gd name="T40" fmla="*/ 14 w 35"/>
                    <a:gd name="T41" fmla="*/ 18 h 29"/>
                    <a:gd name="T42" fmla="*/ 18 w 35"/>
                    <a:gd name="T43" fmla="*/ 14 h 29"/>
                    <a:gd name="T44" fmla="*/ 22 w 35"/>
                    <a:gd name="T45" fmla="*/ 14 h 29"/>
                    <a:gd name="T46" fmla="*/ 29 w 35"/>
                    <a:gd name="T47" fmla="*/ 14 h 29"/>
                    <a:gd name="T48" fmla="*/ 35 w 35"/>
                    <a:gd name="T49" fmla="*/ 14 h 29"/>
                    <a:gd name="T50" fmla="*/ 35 w 35"/>
                    <a:gd name="T51" fmla="*/ 14 h 29"/>
                    <a:gd name="T52" fmla="*/ 35 w 35"/>
                    <a:gd name="T53" fmla="*/ 10 h 29"/>
                    <a:gd name="T54" fmla="*/ 33 w 35"/>
                    <a:gd name="T55" fmla="*/ 8 h 2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5"/>
                    <a:gd name="T85" fmla="*/ 0 h 29"/>
                    <a:gd name="T86" fmla="*/ 35 w 35"/>
                    <a:gd name="T87" fmla="*/ 29 h 2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5" h="29">
                      <a:moveTo>
                        <a:pt x="33" y="8"/>
                      </a:moveTo>
                      <a:lnTo>
                        <a:pt x="26" y="8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6" y="6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4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10" y="18"/>
                      </a:lnTo>
                      <a:lnTo>
                        <a:pt x="4" y="24"/>
                      </a:lnTo>
                      <a:lnTo>
                        <a:pt x="2" y="29"/>
                      </a:lnTo>
                      <a:lnTo>
                        <a:pt x="6" y="27"/>
                      </a:lnTo>
                      <a:lnTo>
                        <a:pt x="10" y="22"/>
                      </a:lnTo>
                      <a:lnTo>
                        <a:pt x="14" y="18"/>
                      </a:lnTo>
                      <a:lnTo>
                        <a:pt x="18" y="14"/>
                      </a:lnTo>
                      <a:lnTo>
                        <a:pt x="22" y="14"/>
                      </a:lnTo>
                      <a:lnTo>
                        <a:pt x="29" y="14"/>
                      </a:lnTo>
                      <a:lnTo>
                        <a:pt x="35" y="14"/>
                      </a:lnTo>
                      <a:lnTo>
                        <a:pt x="35" y="10"/>
                      </a:lnTo>
                      <a:lnTo>
                        <a:pt x="33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55" name="Freeform 544"/>
                <p:cNvSpPr>
                  <a:spLocks noChangeAspect="1"/>
                </p:cNvSpPr>
                <p:nvPr/>
              </p:nvSpPr>
              <p:spPr bwMode="gray">
                <a:xfrm>
                  <a:off x="3230" y="1503"/>
                  <a:ext cx="100" cy="241"/>
                </a:xfrm>
                <a:custGeom>
                  <a:avLst/>
                  <a:gdLst>
                    <a:gd name="T0" fmla="*/ 60 w 108"/>
                    <a:gd name="T1" fmla="*/ 20 h 214"/>
                    <a:gd name="T2" fmla="*/ 56 w 108"/>
                    <a:gd name="T3" fmla="*/ 8 h 214"/>
                    <a:gd name="T4" fmla="*/ 44 w 108"/>
                    <a:gd name="T5" fmla="*/ 0 h 214"/>
                    <a:gd name="T6" fmla="*/ 35 w 108"/>
                    <a:gd name="T7" fmla="*/ 4 h 214"/>
                    <a:gd name="T8" fmla="*/ 27 w 108"/>
                    <a:gd name="T9" fmla="*/ 10 h 214"/>
                    <a:gd name="T10" fmla="*/ 23 w 108"/>
                    <a:gd name="T11" fmla="*/ 12 h 214"/>
                    <a:gd name="T12" fmla="*/ 15 w 108"/>
                    <a:gd name="T13" fmla="*/ 10 h 214"/>
                    <a:gd name="T14" fmla="*/ 7 w 108"/>
                    <a:gd name="T15" fmla="*/ 12 h 214"/>
                    <a:gd name="T16" fmla="*/ 0 w 108"/>
                    <a:gd name="T17" fmla="*/ 14 h 214"/>
                    <a:gd name="T18" fmla="*/ 15 w 108"/>
                    <a:gd name="T19" fmla="*/ 35 h 214"/>
                    <a:gd name="T20" fmla="*/ 25 w 108"/>
                    <a:gd name="T21" fmla="*/ 37 h 214"/>
                    <a:gd name="T22" fmla="*/ 35 w 108"/>
                    <a:gd name="T23" fmla="*/ 43 h 214"/>
                    <a:gd name="T24" fmla="*/ 35 w 108"/>
                    <a:gd name="T25" fmla="*/ 53 h 214"/>
                    <a:gd name="T26" fmla="*/ 31 w 108"/>
                    <a:gd name="T27" fmla="*/ 57 h 214"/>
                    <a:gd name="T28" fmla="*/ 48 w 108"/>
                    <a:gd name="T29" fmla="*/ 74 h 214"/>
                    <a:gd name="T30" fmla="*/ 56 w 108"/>
                    <a:gd name="T31" fmla="*/ 86 h 214"/>
                    <a:gd name="T32" fmla="*/ 68 w 108"/>
                    <a:gd name="T33" fmla="*/ 99 h 214"/>
                    <a:gd name="T34" fmla="*/ 79 w 108"/>
                    <a:gd name="T35" fmla="*/ 109 h 214"/>
                    <a:gd name="T36" fmla="*/ 81 w 108"/>
                    <a:gd name="T37" fmla="*/ 123 h 214"/>
                    <a:gd name="T38" fmla="*/ 89 w 108"/>
                    <a:gd name="T39" fmla="*/ 144 h 214"/>
                    <a:gd name="T40" fmla="*/ 77 w 108"/>
                    <a:gd name="T41" fmla="*/ 165 h 214"/>
                    <a:gd name="T42" fmla="*/ 66 w 108"/>
                    <a:gd name="T43" fmla="*/ 167 h 214"/>
                    <a:gd name="T44" fmla="*/ 70 w 108"/>
                    <a:gd name="T45" fmla="*/ 177 h 214"/>
                    <a:gd name="T46" fmla="*/ 66 w 108"/>
                    <a:gd name="T47" fmla="*/ 181 h 214"/>
                    <a:gd name="T48" fmla="*/ 56 w 108"/>
                    <a:gd name="T49" fmla="*/ 179 h 214"/>
                    <a:gd name="T50" fmla="*/ 50 w 108"/>
                    <a:gd name="T51" fmla="*/ 183 h 214"/>
                    <a:gd name="T52" fmla="*/ 58 w 108"/>
                    <a:gd name="T53" fmla="*/ 190 h 214"/>
                    <a:gd name="T54" fmla="*/ 56 w 108"/>
                    <a:gd name="T55" fmla="*/ 208 h 214"/>
                    <a:gd name="T56" fmla="*/ 56 w 108"/>
                    <a:gd name="T57" fmla="*/ 214 h 214"/>
                    <a:gd name="T58" fmla="*/ 66 w 108"/>
                    <a:gd name="T59" fmla="*/ 208 h 214"/>
                    <a:gd name="T60" fmla="*/ 73 w 108"/>
                    <a:gd name="T61" fmla="*/ 200 h 214"/>
                    <a:gd name="T62" fmla="*/ 70 w 108"/>
                    <a:gd name="T63" fmla="*/ 194 h 214"/>
                    <a:gd name="T64" fmla="*/ 79 w 108"/>
                    <a:gd name="T65" fmla="*/ 198 h 214"/>
                    <a:gd name="T66" fmla="*/ 77 w 108"/>
                    <a:gd name="T67" fmla="*/ 192 h 214"/>
                    <a:gd name="T68" fmla="*/ 81 w 108"/>
                    <a:gd name="T69" fmla="*/ 194 h 214"/>
                    <a:gd name="T70" fmla="*/ 81 w 108"/>
                    <a:gd name="T71" fmla="*/ 190 h 214"/>
                    <a:gd name="T72" fmla="*/ 81 w 108"/>
                    <a:gd name="T73" fmla="*/ 185 h 214"/>
                    <a:gd name="T74" fmla="*/ 85 w 108"/>
                    <a:gd name="T75" fmla="*/ 187 h 214"/>
                    <a:gd name="T76" fmla="*/ 99 w 108"/>
                    <a:gd name="T77" fmla="*/ 175 h 214"/>
                    <a:gd name="T78" fmla="*/ 108 w 108"/>
                    <a:gd name="T79" fmla="*/ 165 h 214"/>
                    <a:gd name="T80" fmla="*/ 106 w 108"/>
                    <a:gd name="T81" fmla="*/ 142 h 214"/>
                    <a:gd name="T82" fmla="*/ 97 w 108"/>
                    <a:gd name="T83" fmla="*/ 115 h 214"/>
                    <a:gd name="T84" fmla="*/ 89 w 108"/>
                    <a:gd name="T85" fmla="*/ 103 h 214"/>
                    <a:gd name="T86" fmla="*/ 77 w 108"/>
                    <a:gd name="T87" fmla="*/ 95 h 214"/>
                    <a:gd name="T88" fmla="*/ 64 w 108"/>
                    <a:gd name="T89" fmla="*/ 82 h 214"/>
                    <a:gd name="T90" fmla="*/ 56 w 108"/>
                    <a:gd name="T91" fmla="*/ 72 h 214"/>
                    <a:gd name="T92" fmla="*/ 52 w 108"/>
                    <a:gd name="T93" fmla="*/ 57 h 214"/>
                    <a:gd name="T94" fmla="*/ 56 w 108"/>
                    <a:gd name="T95" fmla="*/ 47 h 214"/>
                    <a:gd name="T96" fmla="*/ 62 w 108"/>
                    <a:gd name="T97" fmla="*/ 39 h 214"/>
                    <a:gd name="T98" fmla="*/ 64 w 108"/>
                    <a:gd name="T99" fmla="*/ 35 h 214"/>
                    <a:gd name="T100" fmla="*/ 68 w 108"/>
                    <a:gd name="T101" fmla="*/ 33 h 214"/>
                    <a:gd name="T102" fmla="*/ 73 w 108"/>
                    <a:gd name="T103" fmla="*/ 27 h 214"/>
                    <a:gd name="T104" fmla="*/ 64 w 108"/>
                    <a:gd name="T105" fmla="*/ 20 h 21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8"/>
                    <a:gd name="T160" fmla="*/ 0 h 214"/>
                    <a:gd name="T161" fmla="*/ 108 w 108"/>
                    <a:gd name="T162" fmla="*/ 214 h 21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8" h="214">
                      <a:moveTo>
                        <a:pt x="64" y="20"/>
                      </a:moveTo>
                      <a:lnTo>
                        <a:pt x="60" y="20"/>
                      </a:lnTo>
                      <a:lnTo>
                        <a:pt x="56" y="14"/>
                      </a:lnTo>
                      <a:lnTo>
                        <a:pt x="56" y="8"/>
                      </a:lnTo>
                      <a:lnTo>
                        <a:pt x="48" y="6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5" y="4"/>
                      </a:lnTo>
                      <a:lnTo>
                        <a:pt x="33" y="6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3" y="12"/>
                      </a:lnTo>
                      <a:lnTo>
                        <a:pt x="19" y="12"/>
                      </a:lnTo>
                      <a:lnTo>
                        <a:pt x="15" y="10"/>
                      </a:lnTo>
                      <a:lnTo>
                        <a:pt x="13" y="12"/>
                      </a:lnTo>
                      <a:lnTo>
                        <a:pt x="7" y="12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13" y="27"/>
                      </a:lnTo>
                      <a:lnTo>
                        <a:pt x="15" y="35"/>
                      </a:lnTo>
                      <a:lnTo>
                        <a:pt x="25" y="39"/>
                      </a:lnTo>
                      <a:lnTo>
                        <a:pt x="25" y="37"/>
                      </a:lnTo>
                      <a:lnTo>
                        <a:pt x="31" y="35"/>
                      </a:lnTo>
                      <a:lnTo>
                        <a:pt x="35" y="43"/>
                      </a:lnTo>
                      <a:lnTo>
                        <a:pt x="44" y="49"/>
                      </a:lnTo>
                      <a:lnTo>
                        <a:pt x="35" y="53"/>
                      </a:lnTo>
                      <a:lnTo>
                        <a:pt x="31" y="53"/>
                      </a:lnTo>
                      <a:lnTo>
                        <a:pt x="31" y="57"/>
                      </a:lnTo>
                      <a:lnTo>
                        <a:pt x="44" y="66"/>
                      </a:lnTo>
                      <a:lnTo>
                        <a:pt x="48" y="74"/>
                      </a:lnTo>
                      <a:lnTo>
                        <a:pt x="52" y="78"/>
                      </a:lnTo>
                      <a:lnTo>
                        <a:pt x="56" y="86"/>
                      </a:lnTo>
                      <a:lnTo>
                        <a:pt x="66" y="93"/>
                      </a:lnTo>
                      <a:lnTo>
                        <a:pt x="68" y="99"/>
                      </a:lnTo>
                      <a:lnTo>
                        <a:pt x="79" y="105"/>
                      </a:lnTo>
                      <a:lnTo>
                        <a:pt x="79" y="109"/>
                      </a:lnTo>
                      <a:lnTo>
                        <a:pt x="83" y="115"/>
                      </a:lnTo>
                      <a:lnTo>
                        <a:pt x="81" y="123"/>
                      </a:lnTo>
                      <a:lnTo>
                        <a:pt x="83" y="136"/>
                      </a:lnTo>
                      <a:lnTo>
                        <a:pt x="89" y="144"/>
                      </a:lnTo>
                      <a:lnTo>
                        <a:pt x="85" y="159"/>
                      </a:lnTo>
                      <a:lnTo>
                        <a:pt x="77" y="165"/>
                      </a:lnTo>
                      <a:lnTo>
                        <a:pt x="70" y="163"/>
                      </a:lnTo>
                      <a:lnTo>
                        <a:pt x="66" y="167"/>
                      </a:lnTo>
                      <a:lnTo>
                        <a:pt x="68" y="173"/>
                      </a:lnTo>
                      <a:lnTo>
                        <a:pt x="70" y="177"/>
                      </a:lnTo>
                      <a:lnTo>
                        <a:pt x="70" y="179"/>
                      </a:lnTo>
                      <a:lnTo>
                        <a:pt x="66" y="181"/>
                      </a:lnTo>
                      <a:lnTo>
                        <a:pt x="62" y="177"/>
                      </a:lnTo>
                      <a:lnTo>
                        <a:pt x="56" y="179"/>
                      </a:lnTo>
                      <a:lnTo>
                        <a:pt x="54" y="183"/>
                      </a:lnTo>
                      <a:lnTo>
                        <a:pt x="50" y="183"/>
                      </a:lnTo>
                      <a:lnTo>
                        <a:pt x="52" y="187"/>
                      </a:lnTo>
                      <a:lnTo>
                        <a:pt x="58" y="190"/>
                      </a:lnTo>
                      <a:lnTo>
                        <a:pt x="56" y="198"/>
                      </a:lnTo>
                      <a:lnTo>
                        <a:pt x="56" y="208"/>
                      </a:lnTo>
                      <a:lnTo>
                        <a:pt x="58" y="210"/>
                      </a:lnTo>
                      <a:lnTo>
                        <a:pt x="56" y="214"/>
                      </a:lnTo>
                      <a:lnTo>
                        <a:pt x="62" y="212"/>
                      </a:lnTo>
                      <a:lnTo>
                        <a:pt x="66" y="208"/>
                      </a:lnTo>
                      <a:lnTo>
                        <a:pt x="68" y="204"/>
                      </a:lnTo>
                      <a:lnTo>
                        <a:pt x="73" y="200"/>
                      </a:lnTo>
                      <a:lnTo>
                        <a:pt x="73" y="198"/>
                      </a:lnTo>
                      <a:lnTo>
                        <a:pt x="70" y="194"/>
                      </a:lnTo>
                      <a:lnTo>
                        <a:pt x="77" y="200"/>
                      </a:lnTo>
                      <a:lnTo>
                        <a:pt x="79" y="198"/>
                      </a:lnTo>
                      <a:lnTo>
                        <a:pt x="79" y="194"/>
                      </a:lnTo>
                      <a:lnTo>
                        <a:pt x="77" y="192"/>
                      </a:lnTo>
                      <a:lnTo>
                        <a:pt x="81" y="196"/>
                      </a:lnTo>
                      <a:lnTo>
                        <a:pt x="81" y="194"/>
                      </a:lnTo>
                      <a:lnTo>
                        <a:pt x="79" y="192"/>
                      </a:lnTo>
                      <a:lnTo>
                        <a:pt x="81" y="190"/>
                      </a:lnTo>
                      <a:lnTo>
                        <a:pt x="81" y="187"/>
                      </a:lnTo>
                      <a:lnTo>
                        <a:pt x="81" y="185"/>
                      </a:lnTo>
                      <a:lnTo>
                        <a:pt x="85" y="185"/>
                      </a:lnTo>
                      <a:lnTo>
                        <a:pt x="85" y="187"/>
                      </a:lnTo>
                      <a:lnTo>
                        <a:pt x="91" y="183"/>
                      </a:lnTo>
                      <a:lnTo>
                        <a:pt x="99" y="175"/>
                      </a:lnTo>
                      <a:lnTo>
                        <a:pt x="106" y="171"/>
                      </a:lnTo>
                      <a:lnTo>
                        <a:pt x="108" y="165"/>
                      </a:lnTo>
                      <a:lnTo>
                        <a:pt x="106" y="152"/>
                      </a:lnTo>
                      <a:lnTo>
                        <a:pt x="106" y="142"/>
                      </a:lnTo>
                      <a:lnTo>
                        <a:pt x="103" y="130"/>
                      </a:lnTo>
                      <a:lnTo>
                        <a:pt x="97" y="115"/>
                      </a:lnTo>
                      <a:lnTo>
                        <a:pt x="93" y="111"/>
                      </a:lnTo>
                      <a:lnTo>
                        <a:pt x="89" y="103"/>
                      </a:lnTo>
                      <a:lnTo>
                        <a:pt x="85" y="99"/>
                      </a:lnTo>
                      <a:lnTo>
                        <a:pt x="77" y="95"/>
                      </a:lnTo>
                      <a:lnTo>
                        <a:pt x="70" y="88"/>
                      </a:lnTo>
                      <a:lnTo>
                        <a:pt x="64" y="82"/>
                      </a:lnTo>
                      <a:lnTo>
                        <a:pt x="62" y="76"/>
                      </a:lnTo>
                      <a:lnTo>
                        <a:pt x="56" y="72"/>
                      </a:lnTo>
                      <a:lnTo>
                        <a:pt x="52" y="62"/>
                      </a:lnTo>
                      <a:lnTo>
                        <a:pt x="52" y="57"/>
                      </a:lnTo>
                      <a:lnTo>
                        <a:pt x="54" y="49"/>
                      </a:lnTo>
                      <a:lnTo>
                        <a:pt x="56" y="47"/>
                      </a:lnTo>
                      <a:lnTo>
                        <a:pt x="60" y="45"/>
                      </a:lnTo>
                      <a:lnTo>
                        <a:pt x="62" y="39"/>
                      </a:lnTo>
                      <a:lnTo>
                        <a:pt x="64" y="37"/>
                      </a:lnTo>
                      <a:lnTo>
                        <a:pt x="64" y="35"/>
                      </a:lnTo>
                      <a:lnTo>
                        <a:pt x="68" y="35"/>
                      </a:lnTo>
                      <a:lnTo>
                        <a:pt x="68" y="33"/>
                      </a:lnTo>
                      <a:lnTo>
                        <a:pt x="70" y="31"/>
                      </a:lnTo>
                      <a:lnTo>
                        <a:pt x="73" y="27"/>
                      </a:lnTo>
                      <a:lnTo>
                        <a:pt x="73" y="24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56" name="Freeform 545"/>
                <p:cNvSpPr>
                  <a:spLocks noChangeAspect="1"/>
                </p:cNvSpPr>
                <p:nvPr/>
              </p:nvSpPr>
              <p:spPr bwMode="gray">
                <a:xfrm>
                  <a:off x="3249" y="1642"/>
                  <a:ext cx="62" cy="69"/>
                </a:xfrm>
                <a:custGeom>
                  <a:avLst/>
                  <a:gdLst>
                    <a:gd name="T0" fmla="*/ 35 w 68"/>
                    <a:gd name="T1" fmla="*/ 56 h 60"/>
                    <a:gd name="T2" fmla="*/ 41 w 68"/>
                    <a:gd name="T3" fmla="*/ 54 h 60"/>
                    <a:gd name="T4" fmla="*/ 45 w 68"/>
                    <a:gd name="T5" fmla="*/ 58 h 60"/>
                    <a:gd name="T6" fmla="*/ 49 w 68"/>
                    <a:gd name="T7" fmla="*/ 56 h 60"/>
                    <a:gd name="T8" fmla="*/ 49 w 68"/>
                    <a:gd name="T9" fmla="*/ 54 h 60"/>
                    <a:gd name="T10" fmla="*/ 47 w 68"/>
                    <a:gd name="T11" fmla="*/ 50 h 60"/>
                    <a:gd name="T12" fmla="*/ 45 w 68"/>
                    <a:gd name="T13" fmla="*/ 44 h 60"/>
                    <a:gd name="T14" fmla="*/ 49 w 68"/>
                    <a:gd name="T15" fmla="*/ 40 h 60"/>
                    <a:gd name="T16" fmla="*/ 56 w 68"/>
                    <a:gd name="T17" fmla="*/ 42 h 60"/>
                    <a:gd name="T18" fmla="*/ 64 w 68"/>
                    <a:gd name="T19" fmla="*/ 36 h 60"/>
                    <a:gd name="T20" fmla="*/ 68 w 68"/>
                    <a:gd name="T21" fmla="*/ 21 h 60"/>
                    <a:gd name="T22" fmla="*/ 62 w 68"/>
                    <a:gd name="T23" fmla="*/ 13 h 60"/>
                    <a:gd name="T24" fmla="*/ 60 w 68"/>
                    <a:gd name="T25" fmla="*/ 0 h 60"/>
                    <a:gd name="T26" fmla="*/ 54 w 68"/>
                    <a:gd name="T27" fmla="*/ 5 h 60"/>
                    <a:gd name="T28" fmla="*/ 49 w 68"/>
                    <a:gd name="T29" fmla="*/ 5 h 60"/>
                    <a:gd name="T30" fmla="*/ 43 w 68"/>
                    <a:gd name="T31" fmla="*/ 9 h 60"/>
                    <a:gd name="T32" fmla="*/ 45 w 68"/>
                    <a:gd name="T33" fmla="*/ 11 h 60"/>
                    <a:gd name="T34" fmla="*/ 45 w 68"/>
                    <a:gd name="T35" fmla="*/ 13 h 60"/>
                    <a:gd name="T36" fmla="*/ 39 w 68"/>
                    <a:gd name="T37" fmla="*/ 11 h 60"/>
                    <a:gd name="T38" fmla="*/ 35 w 68"/>
                    <a:gd name="T39" fmla="*/ 11 h 60"/>
                    <a:gd name="T40" fmla="*/ 33 w 68"/>
                    <a:gd name="T41" fmla="*/ 7 h 60"/>
                    <a:gd name="T42" fmla="*/ 29 w 68"/>
                    <a:gd name="T43" fmla="*/ 5 h 60"/>
                    <a:gd name="T44" fmla="*/ 19 w 68"/>
                    <a:gd name="T45" fmla="*/ 7 h 60"/>
                    <a:gd name="T46" fmla="*/ 12 w 68"/>
                    <a:gd name="T47" fmla="*/ 5 h 60"/>
                    <a:gd name="T48" fmla="*/ 2 w 68"/>
                    <a:gd name="T49" fmla="*/ 15 h 60"/>
                    <a:gd name="T50" fmla="*/ 0 w 68"/>
                    <a:gd name="T51" fmla="*/ 17 h 60"/>
                    <a:gd name="T52" fmla="*/ 0 w 68"/>
                    <a:gd name="T53" fmla="*/ 27 h 60"/>
                    <a:gd name="T54" fmla="*/ 4 w 68"/>
                    <a:gd name="T55" fmla="*/ 33 h 60"/>
                    <a:gd name="T56" fmla="*/ 8 w 68"/>
                    <a:gd name="T57" fmla="*/ 42 h 60"/>
                    <a:gd name="T58" fmla="*/ 10 w 68"/>
                    <a:gd name="T59" fmla="*/ 48 h 60"/>
                    <a:gd name="T60" fmla="*/ 12 w 68"/>
                    <a:gd name="T61" fmla="*/ 50 h 60"/>
                    <a:gd name="T62" fmla="*/ 10 w 68"/>
                    <a:gd name="T63" fmla="*/ 56 h 60"/>
                    <a:gd name="T64" fmla="*/ 16 w 68"/>
                    <a:gd name="T65" fmla="*/ 54 h 60"/>
                    <a:gd name="T66" fmla="*/ 16 w 68"/>
                    <a:gd name="T67" fmla="*/ 52 h 60"/>
                    <a:gd name="T68" fmla="*/ 19 w 68"/>
                    <a:gd name="T69" fmla="*/ 52 h 60"/>
                    <a:gd name="T70" fmla="*/ 21 w 68"/>
                    <a:gd name="T71" fmla="*/ 56 h 60"/>
                    <a:gd name="T72" fmla="*/ 19 w 68"/>
                    <a:gd name="T73" fmla="*/ 58 h 60"/>
                    <a:gd name="T74" fmla="*/ 21 w 68"/>
                    <a:gd name="T75" fmla="*/ 60 h 60"/>
                    <a:gd name="T76" fmla="*/ 23 w 68"/>
                    <a:gd name="T77" fmla="*/ 58 h 60"/>
                    <a:gd name="T78" fmla="*/ 29 w 68"/>
                    <a:gd name="T79" fmla="*/ 60 h 60"/>
                    <a:gd name="T80" fmla="*/ 33 w 68"/>
                    <a:gd name="T81" fmla="*/ 60 h 60"/>
                    <a:gd name="T82" fmla="*/ 35 w 68"/>
                    <a:gd name="T83" fmla="*/ 56 h 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8"/>
                    <a:gd name="T127" fmla="*/ 0 h 60"/>
                    <a:gd name="T128" fmla="*/ 68 w 68"/>
                    <a:gd name="T129" fmla="*/ 60 h 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8" h="60">
                      <a:moveTo>
                        <a:pt x="35" y="56"/>
                      </a:moveTo>
                      <a:lnTo>
                        <a:pt x="41" y="54"/>
                      </a:lnTo>
                      <a:lnTo>
                        <a:pt x="45" y="58"/>
                      </a:lnTo>
                      <a:lnTo>
                        <a:pt x="49" y="56"/>
                      </a:lnTo>
                      <a:lnTo>
                        <a:pt x="49" y="54"/>
                      </a:lnTo>
                      <a:lnTo>
                        <a:pt x="47" y="50"/>
                      </a:lnTo>
                      <a:lnTo>
                        <a:pt x="45" y="44"/>
                      </a:lnTo>
                      <a:lnTo>
                        <a:pt x="49" y="40"/>
                      </a:lnTo>
                      <a:lnTo>
                        <a:pt x="56" y="42"/>
                      </a:lnTo>
                      <a:lnTo>
                        <a:pt x="64" y="36"/>
                      </a:lnTo>
                      <a:lnTo>
                        <a:pt x="68" y="21"/>
                      </a:lnTo>
                      <a:lnTo>
                        <a:pt x="62" y="13"/>
                      </a:lnTo>
                      <a:lnTo>
                        <a:pt x="60" y="0"/>
                      </a:lnTo>
                      <a:lnTo>
                        <a:pt x="54" y="5"/>
                      </a:lnTo>
                      <a:lnTo>
                        <a:pt x="49" y="5"/>
                      </a:lnTo>
                      <a:lnTo>
                        <a:pt x="43" y="9"/>
                      </a:lnTo>
                      <a:lnTo>
                        <a:pt x="45" y="11"/>
                      </a:lnTo>
                      <a:lnTo>
                        <a:pt x="45" y="13"/>
                      </a:lnTo>
                      <a:lnTo>
                        <a:pt x="39" y="11"/>
                      </a:lnTo>
                      <a:lnTo>
                        <a:pt x="35" y="11"/>
                      </a:lnTo>
                      <a:lnTo>
                        <a:pt x="33" y="7"/>
                      </a:lnTo>
                      <a:lnTo>
                        <a:pt x="29" y="5"/>
                      </a:lnTo>
                      <a:lnTo>
                        <a:pt x="19" y="7"/>
                      </a:lnTo>
                      <a:lnTo>
                        <a:pt x="12" y="5"/>
                      </a:lnTo>
                      <a:lnTo>
                        <a:pt x="2" y="15"/>
                      </a:lnTo>
                      <a:lnTo>
                        <a:pt x="0" y="17"/>
                      </a:lnTo>
                      <a:lnTo>
                        <a:pt x="0" y="27"/>
                      </a:lnTo>
                      <a:lnTo>
                        <a:pt x="4" y="33"/>
                      </a:lnTo>
                      <a:lnTo>
                        <a:pt x="8" y="42"/>
                      </a:lnTo>
                      <a:lnTo>
                        <a:pt x="10" y="48"/>
                      </a:lnTo>
                      <a:lnTo>
                        <a:pt x="12" y="50"/>
                      </a:lnTo>
                      <a:lnTo>
                        <a:pt x="10" y="56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9" y="52"/>
                      </a:lnTo>
                      <a:lnTo>
                        <a:pt x="21" y="56"/>
                      </a:lnTo>
                      <a:lnTo>
                        <a:pt x="19" y="58"/>
                      </a:lnTo>
                      <a:lnTo>
                        <a:pt x="21" y="60"/>
                      </a:lnTo>
                      <a:lnTo>
                        <a:pt x="23" y="58"/>
                      </a:lnTo>
                      <a:lnTo>
                        <a:pt x="29" y="60"/>
                      </a:lnTo>
                      <a:lnTo>
                        <a:pt x="33" y="60"/>
                      </a:lnTo>
                      <a:lnTo>
                        <a:pt x="35" y="5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57" name="Freeform 546"/>
                <p:cNvSpPr>
                  <a:spLocks noChangeAspect="1"/>
                </p:cNvSpPr>
                <p:nvPr/>
              </p:nvSpPr>
              <p:spPr bwMode="gray">
                <a:xfrm>
                  <a:off x="2591" y="1394"/>
                  <a:ext cx="24" cy="28"/>
                </a:xfrm>
                <a:custGeom>
                  <a:avLst/>
                  <a:gdLst>
                    <a:gd name="T0" fmla="*/ 6 w 24"/>
                    <a:gd name="T1" fmla="*/ 0 h 23"/>
                    <a:gd name="T2" fmla="*/ 0 w 24"/>
                    <a:gd name="T3" fmla="*/ 14 h 23"/>
                    <a:gd name="T4" fmla="*/ 8 w 24"/>
                    <a:gd name="T5" fmla="*/ 16 h 23"/>
                    <a:gd name="T6" fmla="*/ 14 w 24"/>
                    <a:gd name="T7" fmla="*/ 23 h 23"/>
                    <a:gd name="T8" fmla="*/ 24 w 24"/>
                    <a:gd name="T9" fmla="*/ 23 h 23"/>
                    <a:gd name="T10" fmla="*/ 18 w 24"/>
                    <a:gd name="T11" fmla="*/ 14 h 23"/>
                    <a:gd name="T12" fmla="*/ 16 w 24"/>
                    <a:gd name="T13" fmla="*/ 12 h 23"/>
                    <a:gd name="T14" fmla="*/ 12 w 24"/>
                    <a:gd name="T15" fmla="*/ 14 h 23"/>
                    <a:gd name="T16" fmla="*/ 12 w 24"/>
                    <a:gd name="T17" fmla="*/ 12 h 23"/>
                    <a:gd name="T18" fmla="*/ 16 w 24"/>
                    <a:gd name="T19" fmla="*/ 8 h 23"/>
                    <a:gd name="T20" fmla="*/ 22 w 24"/>
                    <a:gd name="T21" fmla="*/ 8 h 23"/>
                    <a:gd name="T22" fmla="*/ 22 w 24"/>
                    <a:gd name="T23" fmla="*/ 6 h 23"/>
                    <a:gd name="T24" fmla="*/ 22 w 24"/>
                    <a:gd name="T25" fmla="*/ 4 h 23"/>
                    <a:gd name="T26" fmla="*/ 16 w 24"/>
                    <a:gd name="T27" fmla="*/ 2 h 23"/>
                    <a:gd name="T28" fmla="*/ 10 w 24"/>
                    <a:gd name="T29" fmla="*/ 0 h 23"/>
                    <a:gd name="T30" fmla="*/ 6 w 24"/>
                    <a:gd name="T31" fmla="*/ 0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4"/>
                    <a:gd name="T49" fmla="*/ 0 h 23"/>
                    <a:gd name="T50" fmla="*/ 24 w 24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4" h="23">
                      <a:moveTo>
                        <a:pt x="6" y="0"/>
                      </a:moveTo>
                      <a:lnTo>
                        <a:pt x="0" y="14"/>
                      </a:lnTo>
                      <a:lnTo>
                        <a:pt x="8" y="16"/>
                      </a:lnTo>
                      <a:lnTo>
                        <a:pt x="14" y="23"/>
                      </a:lnTo>
                      <a:lnTo>
                        <a:pt x="24" y="23"/>
                      </a:lnTo>
                      <a:lnTo>
                        <a:pt x="18" y="14"/>
                      </a:lnTo>
                      <a:lnTo>
                        <a:pt x="16" y="12"/>
                      </a:lnTo>
                      <a:lnTo>
                        <a:pt x="12" y="14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22" y="8"/>
                      </a:lnTo>
                      <a:lnTo>
                        <a:pt x="22" y="6"/>
                      </a:lnTo>
                      <a:lnTo>
                        <a:pt x="22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58" name="Freeform 547"/>
                <p:cNvSpPr>
                  <a:spLocks noChangeAspect="1"/>
                </p:cNvSpPr>
                <p:nvPr/>
              </p:nvSpPr>
              <p:spPr bwMode="gray">
                <a:xfrm>
                  <a:off x="2461" y="1362"/>
                  <a:ext cx="239" cy="265"/>
                </a:xfrm>
                <a:custGeom>
                  <a:avLst/>
                  <a:gdLst>
                    <a:gd name="T0" fmla="*/ 143 w 260"/>
                    <a:gd name="T1" fmla="*/ 45 h 235"/>
                    <a:gd name="T2" fmla="*/ 122 w 260"/>
                    <a:gd name="T3" fmla="*/ 45 h 235"/>
                    <a:gd name="T4" fmla="*/ 54 w 260"/>
                    <a:gd name="T5" fmla="*/ 0 h 235"/>
                    <a:gd name="T6" fmla="*/ 27 w 260"/>
                    <a:gd name="T7" fmla="*/ 10 h 235"/>
                    <a:gd name="T8" fmla="*/ 35 w 260"/>
                    <a:gd name="T9" fmla="*/ 25 h 235"/>
                    <a:gd name="T10" fmla="*/ 25 w 260"/>
                    <a:gd name="T11" fmla="*/ 35 h 235"/>
                    <a:gd name="T12" fmla="*/ 13 w 260"/>
                    <a:gd name="T13" fmla="*/ 45 h 235"/>
                    <a:gd name="T14" fmla="*/ 4 w 260"/>
                    <a:gd name="T15" fmla="*/ 41 h 235"/>
                    <a:gd name="T16" fmla="*/ 0 w 260"/>
                    <a:gd name="T17" fmla="*/ 60 h 235"/>
                    <a:gd name="T18" fmla="*/ 8 w 260"/>
                    <a:gd name="T19" fmla="*/ 64 h 235"/>
                    <a:gd name="T20" fmla="*/ 23 w 260"/>
                    <a:gd name="T21" fmla="*/ 89 h 235"/>
                    <a:gd name="T22" fmla="*/ 27 w 260"/>
                    <a:gd name="T23" fmla="*/ 95 h 235"/>
                    <a:gd name="T24" fmla="*/ 33 w 260"/>
                    <a:gd name="T25" fmla="*/ 101 h 235"/>
                    <a:gd name="T26" fmla="*/ 33 w 260"/>
                    <a:gd name="T27" fmla="*/ 109 h 235"/>
                    <a:gd name="T28" fmla="*/ 39 w 260"/>
                    <a:gd name="T29" fmla="*/ 115 h 235"/>
                    <a:gd name="T30" fmla="*/ 56 w 260"/>
                    <a:gd name="T31" fmla="*/ 134 h 235"/>
                    <a:gd name="T32" fmla="*/ 56 w 260"/>
                    <a:gd name="T33" fmla="*/ 148 h 235"/>
                    <a:gd name="T34" fmla="*/ 64 w 260"/>
                    <a:gd name="T35" fmla="*/ 165 h 235"/>
                    <a:gd name="T36" fmla="*/ 72 w 260"/>
                    <a:gd name="T37" fmla="*/ 171 h 235"/>
                    <a:gd name="T38" fmla="*/ 79 w 260"/>
                    <a:gd name="T39" fmla="*/ 179 h 235"/>
                    <a:gd name="T40" fmla="*/ 81 w 260"/>
                    <a:gd name="T41" fmla="*/ 183 h 235"/>
                    <a:gd name="T42" fmla="*/ 91 w 260"/>
                    <a:gd name="T43" fmla="*/ 200 h 235"/>
                    <a:gd name="T44" fmla="*/ 101 w 260"/>
                    <a:gd name="T45" fmla="*/ 214 h 235"/>
                    <a:gd name="T46" fmla="*/ 107 w 260"/>
                    <a:gd name="T47" fmla="*/ 227 h 235"/>
                    <a:gd name="T48" fmla="*/ 112 w 260"/>
                    <a:gd name="T49" fmla="*/ 223 h 235"/>
                    <a:gd name="T50" fmla="*/ 114 w 260"/>
                    <a:gd name="T51" fmla="*/ 216 h 235"/>
                    <a:gd name="T52" fmla="*/ 118 w 260"/>
                    <a:gd name="T53" fmla="*/ 210 h 235"/>
                    <a:gd name="T54" fmla="*/ 126 w 260"/>
                    <a:gd name="T55" fmla="*/ 212 h 235"/>
                    <a:gd name="T56" fmla="*/ 149 w 260"/>
                    <a:gd name="T57" fmla="*/ 235 h 235"/>
                    <a:gd name="T58" fmla="*/ 219 w 260"/>
                    <a:gd name="T59" fmla="*/ 190 h 235"/>
                    <a:gd name="T60" fmla="*/ 260 w 260"/>
                    <a:gd name="T61" fmla="*/ 146 h 235"/>
                    <a:gd name="T62" fmla="*/ 252 w 260"/>
                    <a:gd name="T63" fmla="*/ 140 h 235"/>
                    <a:gd name="T64" fmla="*/ 213 w 260"/>
                    <a:gd name="T65" fmla="*/ 130 h 235"/>
                    <a:gd name="T66" fmla="*/ 206 w 260"/>
                    <a:gd name="T67" fmla="*/ 111 h 235"/>
                    <a:gd name="T68" fmla="*/ 198 w 260"/>
                    <a:gd name="T69" fmla="*/ 103 h 235"/>
                    <a:gd name="T70" fmla="*/ 192 w 260"/>
                    <a:gd name="T71" fmla="*/ 95 h 235"/>
                    <a:gd name="T72" fmla="*/ 190 w 260"/>
                    <a:gd name="T73" fmla="*/ 82 h 235"/>
                    <a:gd name="T74" fmla="*/ 180 w 260"/>
                    <a:gd name="T75" fmla="*/ 72 h 235"/>
                    <a:gd name="T76" fmla="*/ 173 w 260"/>
                    <a:gd name="T77" fmla="*/ 66 h 235"/>
                    <a:gd name="T78" fmla="*/ 167 w 260"/>
                    <a:gd name="T79" fmla="*/ 54 h 235"/>
                    <a:gd name="T80" fmla="*/ 151 w 260"/>
                    <a:gd name="T81" fmla="*/ 47 h 2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60"/>
                    <a:gd name="T124" fmla="*/ 0 h 235"/>
                    <a:gd name="T125" fmla="*/ 260 w 260"/>
                    <a:gd name="T126" fmla="*/ 235 h 23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60" h="235">
                      <a:moveTo>
                        <a:pt x="151" y="47"/>
                      </a:moveTo>
                      <a:lnTo>
                        <a:pt x="143" y="45"/>
                      </a:lnTo>
                      <a:lnTo>
                        <a:pt x="136" y="47"/>
                      </a:lnTo>
                      <a:lnTo>
                        <a:pt x="122" y="45"/>
                      </a:lnTo>
                      <a:lnTo>
                        <a:pt x="72" y="4"/>
                      </a:lnTo>
                      <a:lnTo>
                        <a:pt x="54" y="0"/>
                      </a:lnTo>
                      <a:lnTo>
                        <a:pt x="37" y="8"/>
                      </a:lnTo>
                      <a:lnTo>
                        <a:pt x="27" y="10"/>
                      </a:lnTo>
                      <a:lnTo>
                        <a:pt x="27" y="14"/>
                      </a:lnTo>
                      <a:lnTo>
                        <a:pt x="35" y="25"/>
                      </a:lnTo>
                      <a:lnTo>
                        <a:pt x="31" y="33"/>
                      </a:lnTo>
                      <a:lnTo>
                        <a:pt x="25" y="35"/>
                      </a:lnTo>
                      <a:lnTo>
                        <a:pt x="19" y="39"/>
                      </a:lnTo>
                      <a:lnTo>
                        <a:pt x="13" y="45"/>
                      </a:lnTo>
                      <a:lnTo>
                        <a:pt x="8" y="43"/>
                      </a:lnTo>
                      <a:lnTo>
                        <a:pt x="4" y="41"/>
                      </a:lnTo>
                      <a:lnTo>
                        <a:pt x="2" y="47"/>
                      </a:lnTo>
                      <a:lnTo>
                        <a:pt x="0" y="60"/>
                      </a:lnTo>
                      <a:lnTo>
                        <a:pt x="6" y="62"/>
                      </a:lnTo>
                      <a:lnTo>
                        <a:pt x="8" y="64"/>
                      </a:lnTo>
                      <a:lnTo>
                        <a:pt x="17" y="78"/>
                      </a:lnTo>
                      <a:lnTo>
                        <a:pt x="23" y="89"/>
                      </a:lnTo>
                      <a:lnTo>
                        <a:pt x="25" y="89"/>
                      </a:lnTo>
                      <a:lnTo>
                        <a:pt x="27" y="95"/>
                      </a:lnTo>
                      <a:lnTo>
                        <a:pt x="31" y="99"/>
                      </a:lnTo>
                      <a:lnTo>
                        <a:pt x="33" y="101"/>
                      </a:lnTo>
                      <a:lnTo>
                        <a:pt x="35" y="107"/>
                      </a:lnTo>
                      <a:lnTo>
                        <a:pt x="33" y="109"/>
                      </a:lnTo>
                      <a:lnTo>
                        <a:pt x="35" y="113"/>
                      </a:lnTo>
                      <a:lnTo>
                        <a:pt x="39" y="115"/>
                      </a:lnTo>
                      <a:lnTo>
                        <a:pt x="52" y="126"/>
                      </a:lnTo>
                      <a:lnTo>
                        <a:pt x="56" y="134"/>
                      </a:lnTo>
                      <a:lnTo>
                        <a:pt x="60" y="142"/>
                      </a:lnTo>
                      <a:lnTo>
                        <a:pt x="56" y="148"/>
                      </a:lnTo>
                      <a:lnTo>
                        <a:pt x="58" y="155"/>
                      </a:lnTo>
                      <a:lnTo>
                        <a:pt x="64" y="165"/>
                      </a:lnTo>
                      <a:lnTo>
                        <a:pt x="66" y="169"/>
                      </a:lnTo>
                      <a:lnTo>
                        <a:pt x="72" y="171"/>
                      </a:lnTo>
                      <a:lnTo>
                        <a:pt x="77" y="175"/>
                      </a:lnTo>
                      <a:lnTo>
                        <a:pt x="79" y="179"/>
                      </a:lnTo>
                      <a:lnTo>
                        <a:pt x="81" y="183"/>
                      </a:lnTo>
                      <a:lnTo>
                        <a:pt x="89" y="196"/>
                      </a:lnTo>
                      <a:lnTo>
                        <a:pt x="91" y="200"/>
                      </a:lnTo>
                      <a:lnTo>
                        <a:pt x="95" y="206"/>
                      </a:lnTo>
                      <a:lnTo>
                        <a:pt x="101" y="214"/>
                      </a:lnTo>
                      <a:lnTo>
                        <a:pt x="103" y="223"/>
                      </a:lnTo>
                      <a:lnTo>
                        <a:pt x="107" y="227"/>
                      </a:lnTo>
                      <a:lnTo>
                        <a:pt x="110" y="225"/>
                      </a:lnTo>
                      <a:lnTo>
                        <a:pt x="112" y="223"/>
                      </a:lnTo>
                      <a:lnTo>
                        <a:pt x="112" y="221"/>
                      </a:lnTo>
                      <a:lnTo>
                        <a:pt x="114" y="216"/>
                      </a:lnTo>
                      <a:lnTo>
                        <a:pt x="114" y="212"/>
                      </a:lnTo>
                      <a:lnTo>
                        <a:pt x="118" y="210"/>
                      </a:lnTo>
                      <a:lnTo>
                        <a:pt x="122" y="212"/>
                      </a:lnTo>
                      <a:lnTo>
                        <a:pt x="126" y="212"/>
                      </a:lnTo>
                      <a:lnTo>
                        <a:pt x="147" y="227"/>
                      </a:lnTo>
                      <a:lnTo>
                        <a:pt x="149" y="235"/>
                      </a:lnTo>
                      <a:lnTo>
                        <a:pt x="178" y="202"/>
                      </a:lnTo>
                      <a:lnTo>
                        <a:pt x="219" y="190"/>
                      </a:lnTo>
                      <a:lnTo>
                        <a:pt x="256" y="175"/>
                      </a:lnTo>
                      <a:lnTo>
                        <a:pt x="260" y="146"/>
                      </a:lnTo>
                      <a:lnTo>
                        <a:pt x="256" y="136"/>
                      </a:lnTo>
                      <a:lnTo>
                        <a:pt x="252" y="140"/>
                      </a:lnTo>
                      <a:lnTo>
                        <a:pt x="217" y="132"/>
                      </a:lnTo>
                      <a:lnTo>
                        <a:pt x="213" y="130"/>
                      </a:lnTo>
                      <a:lnTo>
                        <a:pt x="206" y="115"/>
                      </a:lnTo>
                      <a:lnTo>
                        <a:pt x="206" y="111"/>
                      </a:lnTo>
                      <a:lnTo>
                        <a:pt x="202" y="111"/>
                      </a:lnTo>
                      <a:lnTo>
                        <a:pt x="198" y="103"/>
                      </a:lnTo>
                      <a:lnTo>
                        <a:pt x="196" y="99"/>
                      </a:lnTo>
                      <a:lnTo>
                        <a:pt x="192" y="95"/>
                      </a:lnTo>
                      <a:lnTo>
                        <a:pt x="190" y="89"/>
                      </a:lnTo>
                      <a:lnTo>
                        <a:pt x="190" y="82"/>
                      </a:lnTo>
                      <a:lnTo>
                        <a:pt x="184" y="74"/>
                      </a:lnTo>
                      <a:lnTo>
                        <a:pt x="180" y="72"/>
                      </a:lnTo>
                      <a:lnTo>
                        <a:pt x="178" y="68"/>
                      </a:lnTo>
                      <a:lnTo>
                        <a:pt x="173" y="66"/>
                      </a:lnTo>
                      <a:lnTo>
                        <a:pt x="171" y="60"/>
                      </a:lnTo>
                      <a:lnTo>
                        <a:pt x="167" y="54"/>
                      </a:lnTo>
                      <a:lnTo>
                        <a:pt x="157" y="54"/>
                      </a:lnTo>
                      <a:lnTo>
                        <a:pt x="151" y="4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59" name="Freeform 548"/>
                <p:cNvSpPr>
                  <a:spLocks noChangeAspect="1"/>
                </p:cNvSpPr>
                <p:nvPr/>
              </p:nvSpPr>
              <p:spPr bwMode="gray">
                <a:xfrm>
                  <a:off x="3064" y="1453"/>
                  <a:ext cx="59" cy="92"/>
                </a:xfrm>
                <a:custGeom>
                  <a:avLst/>
                  <a:gdLst>
                    <a:gd name="T0" fmla="*/ 64 w 64"/>
                    <a:gd name="T1" fmla="*/ 75 h 81"/>
                    <a:gd name="T2" fmla="*/ 62 w 64"/>
                    <a:gd name="T3" fmla="*/ 56 h 81"/>
                    <a:gd name="T4" fmla="*/ 56 w 64"/>
                    <a:gd name="T5" fmla="*/ 42 h 81"/>
                    <a:gd name="T6" fmla="*/ 49 w 64"/>
                    <a:gd name="T7" fmla="*/ 50 h 81"/>
                    <a:gd name="T8" fmla="*/ 45 w 64"/>
                    <a:gd name="T9" fmla="*/ 48 h 81"/>
                    <a:gd name="T10" fmla="*/ 39 w 64"/>
                    <a:gd name="T11" fmla="*/ 44 h 81"/>
                    <a:gd name="T12" fmla="*/ 52 w 64"/>
                    <a:gd name="T13" fmla="*/ 29 h 81"/>
                    <a:gd name="T14" fmla="*/ 49 w 64"/>
                    <a:gd name="T15" fmla="*/ 19 h 81"/>
                    <a:gd name="T16" fmla="*/ 23 w 64"/>
                    <a:gd name="T17" fmla="*/ 17 h 81"/>
                    <a:gd name="T18" fmla="*/ 21 w 64"/>
                    <a:gd name="T19" fmla="*/ 7 h 81"/>
                    <a:gd name="T20" fmla="*/ 12 w 64"/>
                    <a:gd name="T21" fmla="*/ 2 h 81"/>
                    <a:gd name="T22" fmla="*/ 4 w 64"/>
                    <a:gd name="T23" fmla="*/ 0 h 81"/>
                    <a:gd name="T24" fmla="*/ 0 w 64"/>
                    <a:gd name="T25" fmla="*/ 7 h 81"/>
                    <a:gd name="T26" fmla="*/ 12 w 64"/>
                    <a:gd name="T27" fmla="*/ 19 h 81"/>
                    <a:gd name="T28" fmla="*/ 8 w 64"/>
                    <a:gd name="T29" fmla="*/ 25 h 81"/>
                    <a:gd name="T30" fmla="*/ 4 w 64"/>
                    <a:gd name="T31" fmla="*/ 29 h 81"/>
                    <a:gd name="T32" fmla="*/ 10 w 64"/>
                    <a:gd name="T33" fmla="*/ 42 h 81"/>
                    <a:gd name="T34" fmla="*/ 16 w 64"/>
                    <a:gd name="T35" fmla="*/ 56 h 81"/>
                    <a:gd name="T36" fmla="*/ 21 w 64"/>
                    <a:gd name="T37" fmla="*/ 68 h 81"/>
                    <a:gd name="T38" fmla="*/ 25 w 64"/>
                    <a:gd name="T39" fmla="*/ 66 h 81"/>
                    <a:gd name="T40" fmla="*/ 29 w 64"/>
                    <a:gd name="T41" fmla="*/ 64 h 81"/>
                    <a:gd name="T42" fmla="*/ 33 w 64"/>
                    <a:gd name="T43" fmla="*/ 66 h 81"/>
                    <a:gd name="T44" fmla="*/ 37 w 64"/>
                    <a:gd name="T45" fmla="*/ 62 h 81"/>
                    <a:gd name="T46" fmla="*/ 33 w 64"/>
                    <a:gd name="T47" fmla="*/ 54 h 81"/>
                    <a:gd name="T48" fmla="*/ 35 w 64"/>
                    <a:gd name="T49" fmla="*/ 50 h 81"/>
                    <a:gd name="T50" fmla="*/ 37 w 64"/>
                    <a:gd name="T51" fmla="*/ 52 h 81"/>
                    <a:gd name="T52" fmla="*/ 45 w 64"/>
                    <a:gd name="T53" fmla="*/ 54 h 81"/>
                    <a:gd name="T54" fmla="*/ 49 w 64"/>
                    <a:gd name="T55" fmla="*/ 58 h 81"/>
                    <a:gd name="T56" fmla="*/ 54 w 64"/>
                    <a:gd name="T57" fmla="*/ 66 h 81"/>
                    <a:gd name="T58" fmla="*/ 56 w 64"/>
                    <a:gd name="T59" fmla="*/ 75 h 81"/>
                    <a:gd name="T60" fmla="*/ 62 w 64"/>
                    <a:gd name="T61" fmla="*/ 79 h 81"/>
                    <a:gd name="T62" fmla="*/ 62 w 64"/>
                    <a:gd name="T63" fmla="*/ 75 h 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4"/>
                    <a:gd name="T97" fmla="*/ 0 h 81"/>
                    <a:gd name="T98" fmla="*/ 64 w 64"/>
                    <a:gd name="T99" fmla="*/ 81 h 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4" h="81">
                      <a:moveTo>
                        <a:pt x="62" y="75"/>
                      </a:moveTo>
                      <a:lnTo>
                        <a:pt x="64" y="75"/>
                      </a:lnTo>
                      <a:lnTo>
                        <a:pt x="62" y="66"/>
                      </a:lnTo>
                      <a:lnTo>
                        <a:pt x="62" y="56"/>
                      </a:lnTo>
                      <a:lnTo>
                        <a:pt x="56" y="50"/>
                      </a:lnTo>
                      <a:lnTo>
                        <a:pt x="56" y="42"/>
                      </a:lnTo>
                      <a:lnTo>
                        <a:pt x="52" y="40"/>
                      </a:lnTo>
                      <a:lnTo>
                        <a:pt x="49" y="50"/>
                      </a:lnTo>
                      <a:lnTo>
                        <a:pt x="47" y="50"/>
                      </a:lnTo>
                      <a:lnTo>
                        <a:pt x="45" y="48"/>
                      </a:lnTo>
                      <a:lnTo>
                        <a:pt x="43" y="50"/>
                      </a:lnTo>
                      <a:lnTo>
                        <a:pt x="39" y="44"/>
                      </a:lnTo>
                      <a:lnTo>
                        <a:pt x="43" y="33"/>
                      </a:lnTo>
                      <a:lnTo>
                        <a:pt x="52" y="29"/>
                      </a:lnTo>
                      <a:lnTo>
                        <a:pt x="56" y="23"/>
                      </a:lnTo>
                      <a:lnTo>
                        <a:pt x="49" y="19"/>
                      </a:lnTo>
                      <a:lnTo>
                        <a:pt x="35" y="19"/>
                      </a:lnTo>
                      <a:lnTo>
                        <a:pt x="23" y="17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16" y="9"/>
                      </a:lnTo>
                      <a:lnTo>
                        <a:pt x="12" y="2"/>
                      </a:lnTo>
                      <a:lnTo>
                        <a:pt x="8" y="5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12" y="19"/>
                      </a:lnTo>
                      <a:lnTo>
                        <a:pt x="8" y="23"/>
                      </a:lnTo>
                      <a:lnTo>
                        <a:pt x="8" y="25"/>
                      </a:lnTo>
                      <a:lnTo>
                        <a:pt x="4" y="27"/>
                      </a:lnTo>
                      <a:lnTo>
                        <a:pt x="4" y="29"/>
                      </a:lnTo>
                      <a:lnTo>
                        <a:pt x="12" y="35"/>
                      </a:lnTo>
                      <a:lnTo>
                        <a:pt x="10" y="42"/>
                      </a:lnTo>
                      <a:lnTo>
                        <a:pt x="16" y="50"/>
                      </a:lnTo>
                      <a:lnTo>
                        <a:pt x="16" y="56"/>
                      </a:lnTo>
                      <a:lnTo>
                        <a:pt x="16" y="60"/>
                      </a:lnTo>
                      <a:lnTo>
                        <a:pt x="21" y="68"/>
                      </a:lnTo>
                      <a:lnTo>
                        <a:pt x="23" y="68"/>
                      </a:lnTo>
                      <a:lnTo>
                        <a:pt x="25" y="66"/>
                      </a:lnTo>
                      <a:lnTo>
                        <a:pt x="27" y="66"/>
                      </a:lnTo>
                      <a:lnTo>
                        <a:pt x="29" y="64"/>
                      </a:lnTo>
                      <a:lnTo>
                        <a:pt x="31" y="64"/>
                      </a:lnTo>
                      <a:lnTo>
                        <a:pt x="33" y="66"/>
                      </a:lnTo>
                      <a:lnTo>
                        <a:pt x="33" y="62"/>
                      </a:lnTo>
                      <a:lnTo>
                        <a:pt x="37" y="62"/>
                      </a:lnTo>
                      <a:lnTo>
                        <a:pt x="35" y="58"/>
                      </a:lnTo>
                      <a:lnTo>
                        <a:pt x="33" y="54"/>
                      </a:lnTo>
                      <a:lnTo>
                        <a:pt x="35" y="50"/>
                      </a:lnTo>
                      <a:lnTo>
                        <a:pt x="35" y="46"/>
                      </a:lnTo>
                      <a:lnTo>
                        <a:pt x="37" y="52"/>
                      </a:lnTo>
                      <a:lnTo>
                        <a:pt x="41" y="54"/>
                      </a:lnTo>
                      <a:lnTo>
                        <a:pt x="45" y="54"/>
                      </a:lnTo>
                      <a:lnTo>
                        <a:pt x="49" y="52"/>
                      </a:lnTo>
                      <a:lnTo>
                        <a:pt x="49" y="58"/>
                      </a:lnTo>
                      <a:lnTo>
                        <a:pt x="54" y="60"/>
                      </a:lnTo>
                      <a:lnTo>
                        <a:pt x="54" y="66"/>
                      </a:lnTo>
                      <a:lnTo>
                        <a:pt x="54" y="71"/>
                      </a:lnTo>
                      <a:lnTo>
                        <a:pt x="56" y="75"/>
                      </a:lnTo>
                      <a:lnTo>
                        <a:pt x="60" y="81"/>
                      </a:lnTo>
                      <a:lnTo>
                        <a:pt x="62" y="79"/>
                      </a:lnTo>
                      <a:lnTo>
                        <a:pt x="60" y="77"/>
                      </a:lnTo>
                      <a:lnTo>
                        <a:pt x="62" y="7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60" name="Freeform 549"/>
                <p:cNvSpPr>
                  <a:spLocks noChangeAspect="1"/>
                </p:cNvSpPr>
                <p:nvPr/>
              </p:nvSpPr>
              <p:spPr bwMode="gray">
                <a:xfrm>
                  <a:off x="2752" y="1295"/>
                  <a:ext cx="157" cy="202"/>
                </a:xfrm>
                <a:custGeom>
                  <a:avLst/>
                  <a:gdLst>
                    <a:gd name="T0" fmla="*/ 119 w 169"/>
                    <a:gd name="T1" fmla="*/ 177 h 182"/>
                    <a:gd name="T2" fmla="*/ 134 w 169"/>
                    <a:gd name="T3" fmla="*/ 173 h 182"/>
                    <a:gd name="T4" fmla="*/ 128 w 169"/>
                    <a:gd name="T5" fmla="*/ 161 h 182"/>
                    <a:gd name="T6" fmla="*/ 121 w 169"/>
                    <a:gd name="T7" fmla="*/ 155 h 182"/>
                    <a:gd name="T8" fmla="*/ 109 w 169"/>
                    <a:gd name="T9" fmla="*/ 140 h 182"/>
                    <a:gd name="T10" fmla="*/ 113 w 169"/>
                    <a:gd name="T11" fmla="*/ 130 h 182"/>
                    <a:gd name="T12" fmla="*/ 123 w 169"/>
                    <a:gd name="T13" fmla="*/ 126 h 182"/>
                    <a:gd name="T14" fmla="*/ 136 w 169"/>
                    <a:gd name="T15" fmla="*/ 118 h 182"/>
                    <a:gd name="T16" fmla="*/ 150 w 169"/>
                    <a:gd name="T17" fmla="*/ 103 h 182"/>
                    <a:gd name="T18" fmla="*/ 156 w 169"/>
                    <a:gd name="T19" fmla="*/ 91 h 182"/>
                    <a:gd name="T20" fmla="*/ 163 w 169"/>
                    <a:gd name="T21" fmla="*/ 81 h 182"/>
                    <a:gd name="T22" fmla="*/ 163 w 169"/>
                    <a:gd name="T23" fmla="*/ 66 h 182"/>
                    <a:gd name="T24" fmla="*/ 169 w 169"/>
                    <a:gd name="T25" fmla="*/ 58 h 182"/>
                    <a:gd name="T26" fmla="*/ 156 w 169"/>
                    <a:gd name="T27" fmla="*/ 54 h 182"/>
                    <a:gd name="T28" fmla="*/ 150 w 169"/>
                    <a:gd name="T29" fmla="*/ 29 h 182"/>
                    <a:gd name="T30" fmla="*/ 146 w 169"/>
                    <a:gd name="T31" fmla="*/ 21 h 182"/>
                    <a:gd name="T32" fmla="*/ 138 w 169"/>
                    <a:gd name="T33" fmla="*/ 12 h 182"/>
                    <a:gd name="T34" fmla="*/ 132 w 169"/>
                    <a:gd name="T35" fmla="*/ 6 h 182"/>
                    <a:gd name="T36" fmla="*/ 123 w 169"/>
                    <a:gd name="T37" fmla="*/ 2 h 182"/>
                    <a:gd name="T38" fmla="*/ 113 w 169"/>
                    <a:gd name="T39" fmla="*/ 2 h 182"/>
                    <a:gd name="T40" fmla="*/ 111 w 169"/>
                    <a:gd name="T41" fmla="*/ 12 h 182"/>
                    <a:gd name="T42" fmla="*/ 111 w 169"/>
                    <a:gd name="T43" fmla="*/ 27 h 182"/>
                    <a:gd name="T44" fmla="*/ 107 w 169"/>
                    <a:gd name="T45" fmla="*/ 37 h 182"/>
                    <a:gd name="T46" fmla="*/ 99 w 169"/>
                    <a:gd name="T47" fmla="*/ 37 h 182"/>
                    <a:gd name="T48" fmla="*/ 105 w 169"/>
                    <a:gd name="T49" fmla="*/ 45 h 182"/>
                    <a:gd name="T50" fmla="*/ 97 w 169"/>
                    <a:gd name="T51" fmla="*/ 50 h 182"/>
                    <a:gd name="T52" fmla="*/ 97 w 169"/>
                    <a:gd name="T53" fmla="*/ 64 h 182"/>
                    <a:gd name="T54" fmla="*/ 84 w 169"/>
                    <a:gd name="T55" fmla="*/ 66 h 182"/>
                    <a:gd name="T56" fmla="*/ 78 w 169"/>
                    <a:gd name="T57" fmla="*/ 72 h 182"/>
                    <a:gd name="T58" fmla="*/ 70 w 169"/>
                    <a:gd name="T59" fmla="*/ 72 h 182"/>
                    <a:gd name="T60" fmla="*/ 64 w 169"/>
                    <a:gd name="T61" fmla="*/ 83 h 182"/>
                    <a:gd name="T62" fmla="*/ 66 w 169"/>
                    <a:gd name="T63" fmla="*/ 91 h 182"/>
                    <a:gd name="T64" fmla="*/ 43 w 169"/>
                    <a:gd name="T65" fmla="*/ 95 h 182"/>
                    <a:gd name="T66" fmla="*/ 33 w 169"/>
                    <a:gd name="T67" fmla="*/ 95 h 182"/>
                    <a:gd name="T68" fmla="*/ 12 w 169"/>
                    <a:gd name="T69" fmla="*/ 95 h 182"/>
                    <a:gd name="T70" fmla="*/ 0 w 169"/>
                    <a:gd name="T71" fmla="*/ 95 h 182"/>
                    <a:gd name="T72" fmla="*/ 22 w 169"/>
                    <a:gd name="T73" fmla="*/ 118 h 182"/>
                    <a:gd name="T74" fmla="*/ 27 w 169"/>
                    <a:gd name="T75" fmla="*/ 132 h 182"/>
                    <a:gd name="T76" fmla="*/ 33 w 169"/>
                    <a:gd name="T77" fmla="*/ 140 h 182"/>
                    <a:gd name="T78" fmla="*/ 16 w 169"/>
                    <a:gd name="T79" fmla="*/ 163 h 182"/>
                    <a:gd name="T80" fmla="*/ 20 w 169"/>
                    <a:gd name="T81" fmla="*/ 163 h 182"/>
                    <a:gd name="T82" fmla="*/ 29 w 169"/>
                    <a:gd name="T83" fmla="*/ 161 h 182"/>
                    <a:gd name="T84" fmla="*/ 43 w 169"/>
                    <a:gd name="T85" fmla="*/ 161 h 182"/>
                    <a:gd name="T86" fmla="*/ 51 w 169"/>
                    <a:gd name="T87" fmla="*/ 163 h 182"/>
                    <a:gd name="T88" fmla="*/ 60 w 169"/>
                    <a:gd name="T89" fmla="*/ 159 h 182"/>
                    <a:gd name="T90" fmla="*/ 74 w 169"/>
                    <a:gd name="T91" fmla="*/ 157 h 182"/>
                    <a:gd name="T92" fmla="*/ 76 w 169"/>
                    <a:gd name="T93" fmla="*/ 155 h 182"/>
                    <a:gd name="T94" fmla="*/ 76 w 169"/>
                    <a:gd name="T95" fmla="*/ 157 h 182"/>
                    <a:gd name="T96" fmla="*/ 86 w 169"/>
                    <a:gd name="T97" fmla="*/ 169 h 182"/>
                    <a:gd name="T98" fmla="*/ 93 w 169"/>
                    <a:gd name="T99" fmla="*/ 173 h 182"/>
                    <a:gd name="T100" fmla="*/ 90 w 169"/>
                    <a:gd name="T101" fmla="*/ 177 h 182"/>
                    <a:gd name="T102" fmla="*/ 97 w 169"/>
                    <a:gd name="T103" fmla="*/ 182 h 182"/>
                    <a:gd name="T104" fmla="*/ 101 w 169"/>
                    <a:gd name="T105" fmla="*/ 180 h 182"/>
                    <a:gd name="T106" fmla="*/ 105 w 169"/>
                    <a:gd name="T107" fmla="*/ 180 h 18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69"/>
                    <a:gd name="T163" fmla="*/ 0 h 182"/>
                    <a:gd name="T164" fmla="*/ 169 w 169"/>
                    <a:gd name="T165" fmla="*/ 182 h 18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69" h="182">
                      <a:moveTo>
                        <a:pt x="111" y="175"/>
                      </a:moveTo>
                      <a:lnTo>
                        <a:pt x="119" y="177"/>
                      </a:lnTo>
                      <a:lnTo>
                        <a:pt x="128" y="173"/>
                      </a:lnTo>
                      <a:lnTo>
                        <a:pt x="134" y="173"/>
                      </a:lnTo>
                      <a:lnTo>
                        <a:pt x="134" y="171"/>
                      </a:lnTo>
                      <a:lnTo>
                        <a:pt x="128" y="161"/>
                      </a:lnTo>
                      <a:lnTo>
                        <a:pt x="126" y="157"/>
                      </a:lnTo>
                      <a:lnTo>
                        <a:pt x="121" y="155"/>
                      </a:lnTo>
                      <a:lnTo>
                        <a:pt x="117" y="142"/>
                      </a:lnTo>
                      <a:lnTo>
                        <a:pt x="109" y="140"/>
                      </a:lnTo>
                      <a:lnTo>
                        <a:pt x="107" y="136"/>
                      </a:lnTo>
                      <a:lnTo>
                        <a:pt x="113" y="130"/>
                      </a:lnTo>
                      <a:lnTo>
                        <a:pt x="117" y="122"/>
                      </a:lnTo>
                      <a:lnTo>
                        <a:pt x="123" y="126"/>
                      </a:lnTo>
                      <a:lnTo>
                        <a:pt x="136" y="122"/>
                      </a:lnTo>
                      <a:lnTo>
                        <a:pt x="136" y="118"/>
                      </a:lnTo>
                      <a:lnTo>
                        <a:pt x="140" y="111"/>
                      </a:lnTo>
                      <a:lnTo>
                        <a:pt x="150" y="103"/>
                      </a:lnTo>
                      <a:lnTo>
                        <a:pt x="150" y="97"/>
                      </a:lnTo>
                      <a:lnTo>
                        <a:pt x="156" y="91"/>
                      </a:lnTo>
                      <a:lnTo>
                        <a:pt x="156" y="87"/>
                      </a:lnTo>
                      <a:lnTo>
                        <a:pt x="163" y="81"/>
                      </a:lnTo>
                      <a:lnTo>
                        <a:pt x="161" y="70"/>
                      </a:lnTo>
                      <a:lnTo>
                        <a:pt x="163" y="66"/>
                      </a:lnTo>
                      <a:lnTo>
                        <a:pt x="169" y="60"/>
                      </a:lnTo>
                      <a:lnTo>
                        <a:pt x="169" y="58"/>
                      </a:lnTo>
                      <a:lnTo>
                        <a:pt x="165" y="56"/>
                      </a:lnTo>
                      <a:lnTo>
                        <a:pt x="156" y="54"/>
                      </a:lnTo>
                      <a:lnTo>
                        <a:pt x="148" y="31"/>
                      </a:lnTo>
                      <a:lnTo>
                        <a:pt x="150" y="29"/>
                      </a:lnTo>
                      <a:lnTo>
                        <a:pt x="146" y="25"/>
                      </a:lnTo>
                      <a:lnTo>
                        <a:pt x="146" y="21"/>
                      </a:lnTo>
                      <a:lnTo>
                        <a:pt x="140" y="17"/>
                      </a:lnTo>
                      <a:lnTo>
                        <a:pt x="138" y="12"/>
                      </a:lnTo>
                      <a:lnTo>
                        <a:pt x="134" y="8"/>
                      </a:lnTo>
                      <a:lnTo>
                        <a:pt x="132" y="6"/>
                      </a:lnTo>
                      <a:lnTo>
                        <a:pt x="126" y="6"/>
                      </a:lnTo>
                      <a:lnTo>
                        <a:pt x="123" y="2"/>
                      </a:lnTo>
                      <a:lnTo>
                        <a:pt x="117" y="0"/>
                      </a:lnTo>
                      <a:lnTo>
                        <a:pt x="113" y="2"/>
                      </a:lnTo>
                      <a:lnTo>
                        <a:pt x="109" y="8"/>
                      </a:lnTo>
                      <a:lnTo>
                        <a:pt x="111" y="12"/>
                      </a:lnTo>
                      <a:lnTo>
                        <a:pt x="115" y="21"/>
                      </a:lnTo>
                      <a:lnTo>
                        <a:pt x="111" y="27"/>
                      </a:lnTo>
                      <a:lnTo>
                        <a:pt x="113" y="33"/>
                      </a:lnTo>
                      <a:lnTo>
                        <a:pt x="107" y="37"/>
                      </a:lnTo>
                      <a:lnTo>
                        <a:pt x="99" y="35"/>
                      </a:lnTo>
                      <a:lnTo>
                        <a:pt x="99" y="37"/>
                      </a:lnTo>
                      <a:lnTo>
                        <a:pt x="103" y="41"/>
                      </a:lnTo>
                      <a:lnTo>
                        <a:pt x="105" y="45"/>
                      </a:lnTo>
                      <a:lnTo>
                        <a:pt x="101" y="48"/>
                      </a:lnTo>
                      <a:lnTo>
                        <a:pt x="97" y="50"/>
                      </a:lnTo>
                      <a:lnTo>
                        <a:pt x="95" y="60"/>
                      </a:lnTo>
                      <a:lnTo>
                        <a:pt x="97" y="64"/>
                      </a:lnTo>
                      <a:lnTo>
                        <a:pt x="93" y="68"/>
                      </a:lnTo>
                      <a:lnTo>
                        <a:pt x="84" y="66"/>
                      </a:lnTo>
                      <a:lnTo>
                        <a:pt x="78" y="70"/>
                      </a:lnTo>
                      <a:lnTo>
                        <a:pt x="78" y="72"/>
                      </a:lnTo>
                      <a:lnTo>
                        <a:pt x="72" y="74"/>
                      </a:lnTo>
                      <a:lnTo>
                        <a:pt x="70" y="72"/>
                      </a:lnTo>
                      <a:lnTo>
                        <a:pt x="66" y="74"/>
                      </a:lnTo>
                      <a:lnTo>
                        <a:pt x="64" y="83"/>
                      </a:lnTo>
                      <a:lnTo>
                        <a:pt x="66" y="87"/>
                      </a:lnTo>
                      <a:lnTo>
                        <a:pt x="66" y="91"/>
                      </a:lnTo>
                      <a:lnTo>
                        <a:pt x="51" y="97"/>
                      </a:lnTo>
                      <a:lnTo>
                        <a:pt x="43" y="95"/>
                      </a:lnTo>
                      <a:lnTo>
                        <a:pt x="41" y="97"/>
                      </a:lnTo>
                      <a:lnTo>
                        <a:pt x="33" y="95"/>
                      </a:lnTo>
                      <a:lnTo>
                        <a:pt x="24" y="97"/>
                      </a:lnTo>
                      <a:lnTo>
                        <a:pt x="12" y="95"/>
                      </a:lnTo>
                      <a:lnTo>
                        <a:pt x="4" y="93"/>
                      </a:lnTo>
                      <a:lnTo>
                        <a:pt x="0" y="95"/>
                      </a:lnTo>
                      <a:lnTo>
                        <a:pt x="14" y="114"/>
                      </a:lnTo>
                      <a:lnTo>
                        <a:pt x="22" y="118"/>
                      </a:lnTo>
                      <a:lnTo>
                        <a:pt x="24" y="130"/>
                      </a:lnTo>
                      <a:lnTo>
                        <a:pt x="27" y="132"/>
                      </a:lnTo>
                      <a:lnTo>
                        <a:pt x="33" y="132"/>
                      </a:lnTo>
                      <a:lnTo>
                        <a:pt x="33" y="140"/>
                      </a:lnTo>
                      <a:lnTo>
                        <a:pt x="20" y="144"/>
                      </a:lnTo>
                      <a:lnTo>
                        <a:pt x="16" y="163"/>
                      </a:lnTo>
                      <a:lnTo>
                        <a:pt x="18" y="161"/>
                      </a:lnTo>
                      <a:lnTo>
                        <a:pt x="20" y="163"/>
                      </a:lnTo>
                      <a:lnTo>
                        <a:pt x="27" y="161"/>
                      </a:lnTo>
                      <a:lnTo>
                        <a:pt x="29" y="161"/>
                      </a:lnTo>
                      <a:lnTo>
                        <a:pt x="39" y="161"/>
                      </a:lnTo>
                      <a:lnTo>
                        <a:pt x="43" y="161"/>
                      </a:lnTo>
                      <a:lnTo>
                        <a:pt x="49" y="161"/>
                      </a:lnTo>
                      <a:lnTo>
                        <a:pt x="51" y="163"/>
                      </a:lnTo>
                      <a:lnTo>
                        <a:pt x="53" y="161"/>
                      </a:lnTo>
                      <a:lnTo>
                        <a:pt x="60" y="159"/>
                      </a:lnTo>
                      <a:lnTo>
                        <a:pt x="74" y="157"/>
                      </a:lnTo>
                      <a:lnTo>
                        <a:pt x="74" y="155"/>
                      </a:lnTo>
                      <a:lnTo>
                        <a:pt x="76" y="155"/>
                      </a:lnTo>
                      <a:lnTo>
                        <a:pt x="76" y="157"/>
                      </a:lnTo>
                      <a:lnTo>
                        <a:pt x="80" y="165"/>
                      </a:lnTo>
                      <a:lnTo>
                        <a:pt x="86" y="169"/>
                      </a:lnTo>
                      <a:lnTo>
                        <a:pt x="88" y="177"/>
                      </a:lnTo>
                      <a:lnTo>
                        <a:pt x="93" y="173"/>
                      </a:lnTo>
                      <a:lnTo>
                        <a:pt x="93" y="175"/>
                      </a:lnTo>
                      <a:lnTo>
                        <a:pt x="90" y="177"/>
                      </a:lnTo>
                      <a:lnTo>
                        <a:pt x="93" y="182"/>
                      </a:lnTo>
                      <a:lnTo>
                        <a:pt x="97" y="182"/>
                      </a:lnTo>
                      <a:lnTo>
                        <a:pt x="99" y="182"/>
                      </a:lnTo>
                      <a:lnTo>
                        <a:pt x="101" y="180"/>
                      </a:lnTo>
                      <a:lnTo>
                        <a:pt x="103" y="180"/>
                      </a:lnTo>
                      <a:lnTo>
                        <a:pt x="105" y="180"/>
                      </a:lnTo>
                      <a:lnTo>
                        <a:pt x="111" y="17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61" name="Freeform 550"/>
                <p:cNvSpPr>
                  <a:spLocks noChangeAspect="1"/>
                </p:cNvSpPr>
                <p:nvPr/>
              </p:nvSpPr>
              <p:spPr bwMode="gray">
                <a:xfrm>
                  <a:off x="2497" y="1183"/>
                  <a:ext cx="77" cy="37"/>
                </a:xfrm>
                <a:custGeom>
                  <a:avLst/>
                  <a:gdLst>
                    <a:gd name="T0" fmla="*/ 13 w 83"/>
                    <a:gd name="T1" fmla="*/ 8 h 35"/>
                    <a:gd name="T2" fmla="*/ 17 w 83"/>
                    <a:gd name="T3" fmla="*/ 10 h 35"/>
                    <a:gd name="T4" fmla="*/ 23 w 83"/>
                    <a:gd name="T5" fmla="*/ 21 h 35"/>
                    <a:gd name="T6" fmla="*/ 23 w 83"/>
                    <a:gd name="T7" fmla="*/ 29 h 35"/>
                    <a:gd name="T8" fmla="*/ 31 w 83"/>
                    <a:gd name="T9" fmla="*/ 29 h 35"/>
                    <a:gd name="T10" fmla="*/ 33 w 83"/>
                    <a:gd name="T11" fmla="*/ 27 h 35"/>
                    <a:gd name="T12" fmla="*/ 36 w 83"/>
                    <a:gd name="T13" fmla="*/ 27 h 35"/>
                    <a:gd name="T14" fmla="*/ 40 w 83"/>
                    <a:gd name="T15" fmla="*/ 31 h 35"/>
                    <a:gd name="T16" fmla="*/ 44 w 83"/>
                    <a:gd name="T17" fmla="*/ 33 h 35"/>
                    <a:gd name="T18" fmla="*/ 46 w 83"/>
                    <a:gd name="T19" fmla="*/ 33 h 35"/>
                    <a:gd name="T20" fmla="*/ 50 w 83"/>
                    <a:gd name="T21" fmla="*/ 31 h 35"/>
                    <a:gd name="T22" fmla="*/ 62 w 83"/>
                    <a:gd name="T23" fmla="*/ 31 h 35"/>
                    <a:gd name="T24" fmla="*/ 64 w 83"/>
                    <a:gd name="T25" fmla="*/ 31 h 35"/>
                    <a:gd name="T26" fmla="*/ 66 w 83"/>
                    <a:gd name="T27" fmla="*/ 29 h 35"/>
                    <a:gd name="T28" fmla="*/ 79 w 83"/>
                    <a:gd name="T29" fmla="*/ 35 h 35"/>
                    <a:gd name="T30" fmla="*/ 83 w 83"/>
                    <a:gd name="T31" fmla="*/ 31 h 35"/>
                    <a:gd name="T32" fmla="*/ 77 w 83"/>
                    <a:gd name="T33" fmla="*/ 27 h 35"/>
                    <a:gd name="T34" fmla="*/ 77 w 83"/>
                    <a:gd name="T35" fmla="*/ 23 h 35"/>
                    <a:gd name="T36" fmla="*/ 66 w 83"/>
                    <a:gd name="T37" fmla="*/ 17 h 35"/>
                    <a:gd name="T38" fmla="*/ 66 w 83"/>
                    <a:gd name="T39" fmla="*/ 15 h 35"/>
                    <a:gd name="T40" fmla="*/ 62 w 83"/>
                    <a:gd name="T41" fmla="*/ 12 h 35"/>
                    <a:gd name="T42" fmla="*/ 60 w 83"/>
                    <a:gd name="T43" fmla="*/ 12 h 35"/>
                    <a:gd name="T44" fmla="*/ 52 w 83"/>
                    <a:gd name="T45" fmla="*/ 10 h 35"/>
                    <a:gd name="T46" fmla="*/ 46 w 83"/>
                    <a:gd name="T47" fmla="*/ 12 h 35"/>
                    <a:gd name="T48" fmla="*/ 42 w 83"/>
                    <a:gd name="T49" fmla="*/ 10 h 35"/>
                    <a:gd name="T50" fmla="*/ 38 w 83"/>
                    <a:gd name="T51" fmla="*/ 8 h 35"/>
                    <a:gd name="T52" fmla="*/ 33 w 83"/>
                    <a:gd name="T53" fmla="*/ 4 h 35"/>
                    <a:gd name="T54" fmla="*/ 27 w 83"/>
                    <a:gd name="T55" fmla="*/ 4 h 35"/>
                    <a:gd name="T56" fmla="*/ 19 w 83"/>
                    <a:gd name="T57" fmla="*/ 4 h 35"/>
                    <a:gd name="T58" fmla="*/ 9 w 83"/>
                    <a:gd name="T59" fmla="*/ 0 h 35"/>
                    <a:gd name="T60" fmla="*/ 3 w 83"/>
                    <a:gd name="T61" fmla="*/ 0 h 35"/>
                    <a:gd name="T62" fmla="*/ 0 w 83"/>
                    <a:gd name="T63" fmla="*/ 0 h 35"/>
                    <a:gd name="T64" fmla="*/ 3 w 83"/>
                    <a:gd name="T65" fmla="*/ 2 h 35"/>
                    <a:gd name="T66" fmla="*/ 13 w 83"/>
                    <a:gd name="T67" fmla="*/ 8 h 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3"/>
                    <a:gd name="T103" fmla="*/ 0 h 35"/>
                    <a:gd name="T104" fmla="*/ 83 w 83"/>
                    <a:gd name="T105" fmla="*/ 35 h 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3" h="35">
                      <a:moveTo>
                        <a:pt x="13" y="8"/>
                      </a:moveTo>
                      <a:lnTo>
                        <a:pt x="17" y="10"/>
                      </a:lnTo>
                      <a:lnTo>
                        <a:pt x="23" y="21"/>
                      </a:lnTo>
                      <a:lnTo>
                        <a:pt x="23" y="29"/>
                      </a:lnTo>
                      <a:lnTo>
                        <a:pt x="31" y="29"/>
                      </a:lnTo>
                      <a:lnTo>
                        <a:pt x="33" y="27"/>
                      </a:lnTo>
                      <a:lnTo>
                        <a:pt x="36" y="27"/>
                      </a:lnTo>
                      <a:lnTo>
                        <a:pt x="40" y="31"/>
                      </a:lnTo>
                      <a:lnTo>
                        <a:pt x="44" y="33"/>
                      </a:lnTo>
                      <a:lnTo>
                        <a:pt x="46" y="33"/>
                      </a:lnTo>
                      <a:lnTo>
                        <a:pt x="50" y="31"/>
                      </a:lnTo>
                      <a:lnTo>
                        <a:pt x="62" y="31"/>
                      </a:lnTo>
                      <a:lnTo>
                        <a:pt x="64" y="31"/>
                      </a:lnTo>
                      <a:lnTo>
                        <a:pt x="66" y="29"/>
                      </a:lnTo>
                      <a:lnTo>
                        <a:pt x="79" y="35"/>
                      </a:lnTo>
                      <a:lnTo>
                        <a:pt x="83" y="31"/>
                      </a:lnTo>
                      <a:lnTo>
                        <a:pt x="77" y="27"/>
                      </a:lnTo>
                      <a:lnTo>
                        <a:pt x="77" y="23"/>
                      </a:lnTo>
                      <a:lnTo>
                        <a:pt x="66" y="17"/>
                      </a:lnTo>
                      <a:lnTo>
                        <a:pt x="66" y="15"/>
                      </a:lnTo>
                      <a:lnTo>
                        <a:pt x="62" y="12"/>
                      </a:lnTo>
                      <a:lnTo>
                        <a:pt x="60" y="12"/>
                      </a:lnTo>
                      <a:lnTo>
                        <a:pt x="52" y="10"/>
                      </a:lnTo>
                      <a:lnTo>
                        <a:pt x="46" y="12"/>
                      </a:lnTo>
                      <a:lnTo>
                        <a:pt x="42" y="10"/>
                      </a:lnTo>
                      <a:lnTo>
                        <a:pt x="38" y="8"/>
                      </a:lnTo>
                      <a:lnTo>
                        <a:pt x="33" y="4"/>
                      </a:lnTo>
                      <a:lnTo>
                        <a:pt x="27" y="4"/>
                      </a:lnTo>
                      <a:lnTo>
                        <a:pt x="19" y="4"/>
                      </a:lnTo>
                      <a:lnTo>
                        <a:pt x="9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62" name="Freeform 551"/>
                <p:cNvSpPr>
                  <a:spLocks noChangeAspect="1"/>
                </p:cNvSpPr>
                <p:nvPr/>
              </p:nvSpPr>
              <p:spPr bwMode="gray">
                <a:xfrm>
                  <a:off x="2141" y="1115"/>
                  <a:ext cx="45" cy="30"/>
                </a:xfrm>
                <a:custGeom>
                  <a:avLst/>
                  <a:gdLst>
                    <a:gd name="T0" fmla="*/ 41 w 45"/>
                    <a:gd name="T1" fmla="*/ 11 h 27"/>
                    <a:gd name="T2" fmla="*/ 39 w 45"/>
                    <a:gd name="T3" fmla="*/ 9 h 27"/>
                    <a:gd name="T4" fmla="*/ 39 w 45"/>
                    <a:gd name="T5" fmla="*/ 6 h 27"/>
                    <a:gd name="T6" fmla="*/ 41 w 45"/>
                    <a:gd name="T7" fmla="*/ 6 h 27"/>
                    <a:gd name="T8" fmla="*/ 35 w 45"/>
                    <a:gd name="T9" fmla="*/ 0 h 27"/>
                    <a:gd name="T10" fmla="*/ 27 w 45"/>
                    <a:gd name="T11" fmla="*/ 2 h 27"/>
                    <a:gd name="T12" fmla="*/ 23 w 45"/>
                    <a:gd name="T13" fmla="*/ 2 h 27"/>
                    <a:gd name="T14" fmla="*/ 23 w 45"/>
                    <a:gd name="T15" fmla="*/ 4 h 27"/>
                    <a:gd name="T16" fmla="*/ 16 w 45"/>
                    <a:gd name="T17" fmla="*/ 2 h 27"/>
                    <a:gd name="T18" fmla="*/ 14 w 45"/>
                    <a:gd name="T19" fmla="*/ 4 h 27"/>
                    <a:gd name="T20" fmla="*/ 12 w 45"/>
                    <a:gd name="T21" fmla="*/ 4 h 27"/>
                    <a:gd name="T22" fmla="*/ 10 w 45"/>
                    <a:gd name="T23" fmla="*/ 9 h 27"/>
                    <a:gd name="T24" fmla="*/ 6 w 45"/>
                    <a:gd name="T25" fmla="*/ 13 h 27"/>
                    <a:gd name="T26" fmla="*/ 4 w 45"/>
                    <a:gd name="T27" fmla="*/ 15 h 27"/>
                    <a:gd name="T28" fmla="*/ 0 w 45"/>
                    <a:gd name="T29" fmla="*/ 19 h 27"/>
                    <a:gd name="T30" fmla="*/ 2 w 45"/>
                    <a:gd name="T31" fmla="*/ 21 h 27"/>
                    <a:gd name="T32" fmla="*/ 4 w 45"/>
                    <a:gd name="T33" fmla="*/ 19 h 27"/>
                    <a:gd name="T34" fmla="*/ 8 w 45"/>
                    <a:gd name="T35" fmla="*/ 19 h 27"/>
                    <a:gd name="T36" fmla="*/ 10 w 45"/>
                    <a:gd name="T37" fmla="*/ 25 h 27"/>
                    <a:gd name="T38" fmla="*/ 14 w 45"/>
                    <a:gd name="T39" fmla="*/ 25 h 27"/>
                    <a:gd name="T40" fmla="*/ 20 w 45"/>
                    <a:gd name="T41" fmla="*/ 25 h 27"/>
                    <a:gd name="T42" fmla="*/ 23 w 45"/>
                    <a:gd name="T43" fmla="*/ 21 h 27"/>
                    <a:gd name="T44" fmla="*/ 27 w 45"/>
                    <a:gd name="T45" fmla="*/ 21 h 27"/>
                    <a:gd name="T46" fmla="*/ 29 w 45"/>
                    <a:gd name="T47" fmla="*/ 23 h 27"/>
                    <a:gd name="T48" fmla="*/ 31 w 45"/>
                    <a:gd name="T49" fmla="*/ 23 h 27"/>
                    <a:gd name="T50" fmla="*/ 33 w 45"/>
                    <a:gd name="T51" fmla="*/ 27 h 27"/>
                    <a:gd name="T52" fmla="*/ 33 w 45"/>
                    <a:gd name="T53" fmla="*/ 27 h 27"/>
                    <a:gd name="T54" fmla="*/ 33 w 45"/>
                    <a:gd name="T55" fmla="*/ 23 h 27"/>
                    <a:gd name="T56" fmla="*/ 37 w 45"/>
                    <a:gd name="T57" fmla="*/ 19 h 27"/>
                    <a:gd name="T58" fmla="*/ 43 w 45"/>
                    <a:gd name="T59" fmla="*/ 21 h 27"/>
                    <a:gd name="T60" fmla="*/ 43 w 45"/>
                    <a:gd name="T61" fmla="*/ 17 h 27"/>
                    <a:gd name="T62" fmla="*/ 45 w 45"/>
                    <a:gd name="T63" fmla="*/ 17 h 27"/>
                    <a:gd name="T64" fmla="*/ 45 w 45"/>
                    <a:gd name="T65" fmla="*/ 13 h 27"/>
                    <a:gd name="T66" fmla="*/ 43 w 45"/>
                    <a:gd name="T67" fmla="*/ 13 h 27"/>
                    <a:gd name="T68" fmla="*/ 41 w 45"/>
                    <a:gd name="T69" fmla="*/ 11 h 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5"/>
                    <a:gd name="T106" fmla="*/ 0 h 27"/>
                    <a:gd name="T107" fmla="*/ 45 w 45"/>
                    <a:gd name="T108" fmla="*/ 27 h 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5" h="27">
                      <a:moveTo>
                        <a:pt x="41" y="11"/>
                      </a:moveTo>
                      <a:lnTo>
                        <a:pt x="39" y="9"/>
                      </a:lnTo>
                      <a:lnTo>
                        <a:pt x="39" y="6"/>
                      </a:lnTo>
                      <a:lnTo>
                        <a:pt x="41" y="6"/>
                      </a:lnTo>
                      <a:lnTo>
                        <a:pt x="35" y="0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23" y="4"/>
                      </a:ln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0" y="9"/>
                      </a:lnTo>
                      <a:lnTo>
                        <a:pt x="6" y="13"/>
                      </a:lnTo>
                      <a:lnTo>
                        <a:pt x="4" y="15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4" y="19"/>
                      </a:lnTo>
                      <a:lnTo>
                        <a:pt x="8" y="19"/>
                      </a:lnTo>
                      <a:lnTo>
                        <a:pt x="10" y="25"/>
                      </a:lnTo>
                      <a:lnTo>
                        <a:pt x="14" y="25"/>
                      </a:lnTo>
                      <a:lnTo>
                        <a:pt x="20" y="25"/>
                      </a:lnTo>
                      <a:lnTo>
                        <a:pt x="23" y="21"/>
                      </a:lnTo>
                      <a:lnTo>
                        <a:pt x="27" y="21"/>
                      </a:lnTo>
                      <a:lnTo>
                        <a:pt x="29" y="23"/>
                      </a:lnTo>
                      <a:lnTo>
                        <a:pt x="31" y="23"/>
                      </a:lnTo>
                      <a:lnTo>
                        <a:pt x="33" y="27"/>
                      </a:lnTo>
                      <a:lnTo>
                        <a:pt x="33" y="23"/>
                      </a:lnTo>
                      <a:lnTo>
                        <a:pt x="37" y="19"/>
                      </a:lnTo>
                      <a:lnTo>
                        <a:pt x="43" y="21"/>
                      </a:lnTo>
                      <a:lnTo>
                        <a:pt x="43" y="17"/>
                      </a:lnTo>
                      <a:lnTo>
                        <a:pt x="45" y="17"/>
                      </a:lnTo>
                      <a:lnTo>
                        <a:pt x="45" y="13"/>
                      </a:lnTo>
                      <a:lnTo>
                        <a:pt x="43" y="13"/>
                      </a:lnTo>
                      <a:lnTo>
                        <a:pt x="41" y="1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63" name="Freeform 552"/>
                <p:cNvSpPr>
                  <a:spLocks noChangeAspect="1"/>
                </p:cNvSpPr>
                <p:nvPr/>
              </p:nvSpPr>
              <p:spPr bwMode="gray">
                <a:xfrm>
                  <a:off x="2553" y="996"/>
                  <a:ext cx="414" cy="224"/>
                </a:xfrm>
                <a:custGeom>
                  <a:avLst/>
                  <a:gdLst>
                    <a:gd name="T0" fmla="*/ 72 w 444"/>
                    <a:gd name="T1" fmla="*/ 120 h 200"/>
                    <a:gd name="T2" fmla="*/ 81 w 444"/>
                    <a:gd name="T3" fmla="*/ 128 h 200"/>
                    <a:gd name="T4" fmla="*/ 79 w 444"/>
                    <a:gd name="T5" fmla="*/ 138 h 200"/>
                    <a:gd name="T6" fmla="*/ 60 w 444"/>
                    <a:gd name="T7" fmla="*/ 144 h 200"/>
                    <a:gd name="T8" fmla="*/ 54 w 444"/>
                    <a:gd name="T9" fmla="*/ 153 h 200"/>
                    <a:gd name="T10" fmla="*/ 68 w 444"/>
                    <a:gd name="T11" fmla="*/ 169 h 200"/>
                    <a:gd name="T12" fmla="*/ 85 w 444"/>
                    <a:gd name="T13" fmla="*/ 175 h 200"/>
                    <a:gd name="T14" fmla="*/ 87 w 444"/>
                    <a:gd name="T15" fmla="*/ 190 h 200"/>
                    <a:gd name="T16" fmla="*/ 99 w 444"/>
                    <a:gd name="T17" fmla="*/ 177 h 200"/>
                    <a:gd name="T18" fmla="*/ 122 w 444"/>
                    <a:gd name="T19" fmla="*/ 196 h 200"/>
                    <a:gd name="T20" fmla="*/ 149 w 444"/>
                    <a:gd name="T21" fmla="*/ 136 h 200"/>
                    <a:gd name="T22" fmla="*/ 188 w 444"/>
                    <a:gd name="T23" fmla="*/ 165 h 200"/>
                    <a:gd name="T24" fmla="*/ 223 w 444"/>
                    <a:gd name="T25" fmla="*/ 165 h 200"/>
                    <a:gd name="T26" fmla="*/ 235 w 444"/>
                    <a:gd name="T27" fmla="*/ 188 h 200"/>
                    <a:gd name="T28" fmla="*/ 248 w 444"/>
                    <a:gd name="T29" fmla="*/ 196 h 200"/>
                    <a:gd name="T30" fmla="*/ 277 w 444"/>
                    <a:gd name="T31" fmla="*/ 200 h 200"/>
                    <a:gd name="T32" fmla="*/ 283 w 444"/>
                    <a:gd name="T33" fmla="*/ 190 h 200"/>
                    <a:gd name="T34" fmla="*/ 297 w 444"/>
                    <a:gd name="T35" fmla="*/ 182 h 200"/>
                    <a:gd name="T36" fmla="*/ 299 w 444"/>
                    <a:gd name="T37" fmla="*/ 175 h 200"/>
                    <a:gd name="T38" fmla="*/ 318 w 444"/>
                    <a:gd name="T39" fmla="*/ 180 h 200"/>
                    <a:gd name="T40" fmla="*/ 328 w 444"/>
                    <a:gd name="T41" fmla="*/ 169 h 200"/>
                    <a:gd name="T42" fmla="*/ 359 w 444"/>
                    <a:gd name="T43" fmla="*/ 173 h 200"/>
                    <a:gd name="T44" fmla="*/ 390 w 444"/>
                    <a:gd name="T45" fmla="*/ 177 h 200"/>
                    <a:gd name="T46" fmla="*/ 402 w 444"/>
                    <a:gd name="T47" fmla="*/ 171 h 200"/>
                    <a:gd name="T48" fmla="*/ 384 w 444"/>
                    <a:gd name="T49" fmla="*/ 144 h 200"/>
                    <a:gd name="T50" fmla="*/ 413 w 444"/>
                    <a:gd name="T51" fmla="*/ 142 h 200"/>
                    <a:gd name="T52" fmla="*/ 411 w 444"/>
                    <a:gd name="T53" fmla="*/ 116 h 200"/>
                    <a:gd name="T54" fmla="*/ 440 w 444"/>
                    <a:gd name="T55" fmla="*/ 116 h 200"/>
                    <a:gd name="T56" fmla="*/ 442 w 444"/>
                    <a:gd name="T57" fmla="*/ 97 h 200"/>
                    <a:gd name="T58" fmla="*/ 435 w 444"/>
                    <a:gd name="T59" fmla="*/ 83 h 200"/>
                    <a:gd name="T60" fmla="*/ 425 w 444"/>
                    <a:gd name="T61" fmla="*/ 81 h 200"/>
                    <a:gd name="T62" fmla="*/ 402 w 444"/>
                    <a:gd name="T63" fmla="*/ 66 h 200"/>
                    <a:gd name="T64" fmla="*/ 374 w 444"/>
                    <a:gd name="T65" fmla="*/ 66 h 200"/>
                    <a:gd name="T66" fmla="*/ 363 w 444"/>
                    <a:gd name="T67" fmla="*/ 58 h 200"/>
                    <a:gd name="T68" fmla="*/ 320 w 444"/>
                    <a:gd name="T69" fmla="*/ 31 h 200"/>
                    <a:gd name="T70" fmla="*/ 291 w 444"/>
                    <a:gd name="T71" fmla="*/ 19 h 200"/>
                    <a:gd name="T72" fmla="*/ 277 w 444"/>
                    <a:gd name="T73" fmla="*/ 23 h 200"/>
                    <a:gd name="T74" fmla="*/ 262 w 444"/>
                    <a:gd name="T75" fmla="*/ 19 h 200"/>
                    <a:gd name="T76" fmla="*/ 242 w 444"/>
                    <a:gd name="T77" fmla="*/ 12 h 200"/>
                    <a:gd name="T78" fmla="*/ 213 w 444"/>
                    <a:gd name="T79" fmla="*/ 0 h 200"/>
                    <a:gd name="T80" fmla="*/ 190 w 444"/>
                    <a:gd name="T81" fmla="*/ 10 h 200"/>
                    <a:gd name="T82" fmla="*/ 163 w 444"/>
                    <a:gd name="T83" fmla="*/ 19 h 200"/>
                    <a:gd name="T84" fmla="*/ 141 w 444"/>
                    <a:gd name="T85" fmla="*/ 21 h 200"/>
                    <a:gd name="T86" fmla="*/ 147 w 444"/>
                    <a:gd name="T87" fmla="*/ 31 h 200"/>
                    <a:gd name="T88" fmla="*/ 145 w 444"/>
                    <a:gd name="T89" fmla="*/ 35 h 200"/>
                    <a:gd name="T90" fmla="*/ 138 w 444"/>
                    <a:gd name="T91" fmla="*/ 48 h 200"/>
                    <a:gd name="T92" fmla="*/ 155 w 444"/>
                    <a:gd name="T93" fmla="*/ 62 h 200"/>
                    <a:gd name="T94" fmla="*/ 138 w 444"/>
                    <a:gd name="T95" fmla="*/ 66 h 200"/>
                    <a:gd name="T96" fmla="*/ 116 w 444"/>
                    <a:gd name="T97" fmla="*/ 58 h 200"/>
                    <a:gd name="T98" fmla="*/ 95 w 444"/>
                    <a:gd name="T99" fmla="*/ 66 h 200"/>
                    <a:gd name="T100" fmla="*/ 81 w 444"/>
                    <a:gd name="T101" fmla="*/ 66 h 200"/>
                    <a:gd name="T102" fmla="*/ 68 w 444"/>
                    <a:gd name="T103" fmla="*/ 54 h 200"/>
                    <a:gd name="T104" fmla="*/ 44 w 444"/>
                    <a:gd name="T105" fmla="*/ 54 h 200"/>
                    <a:gd name="T106" fmla="*/ 25 w 444"/>
                    <a:gd name="T107" fmla="*/ 58 h 200"/>
                    <a:gd name="T108" fmla="*/ 21 w 444"/>
                    <a:gd name="T109" fmla="*/ 74 h 200"/>
                    <a:gd name="T110" fmla="*/ 2 w 444"/>
                    <a:gd name="T111" fmla="*/ 74 h 200"/>
                    <a:gd name="T112" fmla="*/ 0 w 444"/>
                    <a:gd name="T113" fmla="*/ 97 h 200"/>
                    <a:gd name="T114" fmla="*/ 19 w 444"/>
                    <a:gd name="T115" fmla="*/ 107 h 200"/>
                    <a:gd name="T116" fmla="*/ 27 w 444"/>
                    <a:gd name="T117" fmla="*/ 126 h 200"/>
                    <a:gd name="T118" fmla="*/ 58 w 444"/>
                    <a:gd name="T119" fmla="*/ 118 h 20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44"/>
                    <a:gd name="T181" fmla="*/ 0 h 200"/>
                    <a:gd name="T182" fmla="*/ 444 w 444"/>
                    <a:gd name="T183" fmla="*/ 200 h 20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44" h="200">
                      <a:moveTo>
                        <a:pt x="58" y="118"/>
                      </a:moveTo>
                      <a:lnTo>
                        <a:pt x="62" y="118"/>
                      </a:lnTo>
                      <a:lnTo>
                        <a:pt x="72" y="120"/>
                      </a:lnTo>
                      <a:lnTo>
                        <a:pt x="72" y="118"/>
                      </a:lnTo>
                      <a:lnTo>
                        <a:pt x="81" y="120"/>
                      </a:lnTo>
                      <a:lnTo>
                        <a:pt x="81" y="128"/>
                      </a:lnTo>
                      <a:lnTo>
                        <a:pt x="79" y="136"/>
                      </a:lnTo>
                      <a:lnTo>
                        <a:pt x="85" y="140"/>
                      </a:lnTo>
                      <a:lnTo>
                        <a:pt x="79" y="138"/>
                      </a:lnTo>
                      <a:lnTo>
                        <a:pt x="64" y="140"/>
                      </a:lnTo>
                      <a:lnTo>
                        <a:pt x="62" y="144"/>
                      </a:lnTo>
                      <a:lnTo>
                        <a:pt x="60" y="144"/>
                      </a:lnTo>
                      <a:lnTo>
                        <a:pt x="66" y="151"/>
                      </a:lnTo>
                      <a:lnTo>
                        <a:pt x="54" y="149"/>
                      </a:lnTo>
                      <a:lnTo>
                        <a:pt x="54" y="153"/>
                      </a:lnTo>
                      <a:lnTo>
                        <a:pt x="60" y="157"/>
                      </a:lnTo>
                      <a:lnTo>
                        <a:pt x="66" y="165"/>
                      </a:lnTo>
                      <a:lnTo>
                        <a:pt x="68" y="169"/>
                      </a:lnTo>
                      <a:lnTo>
                        <a:pt x="75" y="171"/>
                      </a:lnTo>
                      <a:lnTo>
                        <a:pt x="77" y="173"/>
                      </a:lnTo>
                      <a:lnTo>
                        <a:pt x="85" y="175"/>
                      </a:lnTo>
                      <a:lnTo>
                        <a:pt x="87" y="177"/>
                      </a:lnTo>
                      <a:lnTo>
                        <a:pt x="85" y="188"/>
                      </a:lnTo>
                      <a:lnTo>
                        <a:pt x="87" y="190"/>
                      </a:lnTo>
                      <a:lnTo>
                        <a:pt x="91" y="182"/>
                      </a:lnTo>
                      <a:lnTo>
                        <a:pt x="97" y="180"/>
                      </a:lnTo>
                      <a:lnTo>
                        <a:pt x="99" y="177"/>
                      </a:lnTo>
                      <a:lnTo>
                        <a:pt x="110" y="180"/>
                      </a:lnTo>
                      <a:lnTo>
                        <a:pt x="118" y="196"/>
                      </a:lnTo>
                      <a:lnTo>
                        <a:pt x="122" y="196"/>
                      </a:lnTo>
                      <a:lnTo>
                        <a:pt x="128" y="196"/>
                      </a:lnTo>
                      <a:lnTo>
                        <a:pt x="116" y="140"/>
                      </a:lnTo>
                      <a:lnTo>
                        <a:pt x="149" y="136"/>
                      </a:lnTo>
                      <a:lnTo>
                        <a:pt x="176" y="155"/>
                      </a:lnTo>
                      <a:lnTo>
                        <a:pt x="184" y="161"/>
                      </a:lnTo>
                      <a:lnTo>
                        <a:pt x="188" y="165"/>
                      </a:lnTo>
                      <a:lnTo>
                        <a:pt x="198" y="165"/>
                      </a:lnTo>
                      <a:lnTo>
                        <a:pt x="217" y="167"/>
                      </a:lnTo>
                      <a:lnTo>
                        <a:pt x="223" y="165"/>
                      </a:lnTo>
                      <a:lnTo>
                        <a:pt x="233" y="169"/>
                      </a:lnTo>
                      <a:lnTo>
                        <a:pt x="242" y="184"/>
                      </a:lnTo>
                      <a:lnTo>
                        <a:pt x="235" y="188"/>
                      </a:lnTo>
                      <a:lnTo>
                        <a:pt x="235" y="190"/>
                      </a:lnTo>
                      <a:lnTo>
                        <a:pt x="244" y="192"/>
                      </a:lnTo>
                      <a:lnTo>
                        <a:pt x="248" y="196"/>
                      </a:lnTo>
                      <a:lnTo>
                        <a:pt x="258" y="196"/>
                      </a:lnTo>
                      <a:lnTo>
                        <a:pt x="266" y="198"/>
                      </a:lnTo>
                      <a:lnTo>
                        <a:pt x="277" y="200"/>
                      </a:lnTo>
                      <a:lnTo>
                        <a:pt x="281" y="198"/>
                      </a:lnTo>
                      <a:lnTo>
                        <a:pt x="281" y="192"/>
                      </a:lnTo>
                      <a:lnTo>
                        <a:pt x="283" y="190"/>
                      </a:lnTo>
                      <a:lnTo>
                        <a:pt x="287" y="186"/>
                      </a:lnTo>
                      <a:lnTo>
                        <a:pt x="293" y="184"/>
                      </a:lnTo>
                      <a:lnTo>
                        <a:pt x="297" y="182"/>
                      </a:lnTo>
                      <a:lnTo>
                        <a:pt x="299" y="180"/>
                      </a:lnTo>
                      <a:lnTo>
                        <a:pt x="301" y="180"/>
                      </a:lnTo>
                      <a:lnTo>
                        <a:pt x="299" y="175"/>
                      </a:lnTo>
                      <a:lnTo>
                        <a:pt x="303" y="175"/>
                      </a:lnTo>
                      <a:lnTo>
                        <a:pt x="312" y="177"/>
                      </a:lnTo>
                      <a:lnTo>
                        <a:pt x="318" y="180"/>
                      </a:lnTo>
                      <a:lnTo>
                        <a:pt x="324" y="180"/>
                      </a:lnTo>
                      <a:lnTo>
                        <a:pt x="322" y="171"/>
                      </a:lnTo>
                      <a:lnTo>
                        <a:pt x="328" y="169"/>
                      </a:lnTo>
                      <a:lnTo>
                        <a:pt x="332" y="171"/>
                      </a:lnTo>
                      <a:lnTo>
                        <a:pt x="351" y="173"/>
                      </a:lnTo>
                      <a:lnTo>
                        <a:pt x="359" y="173"/>
                      </a:lnTo>
                      <a:lnTo>
                        <a:pt x="369" y="173"/>
                      </a:lnTo>
                      <a:lnTo>
                        <a:pt x="390" y="175"/>
                      </a:lnTo>
                      <a:lnTo>
                        <a:pt x="390" y="177"/>
                      </a:lnTo>
                      <a:lnTo>
                        <a:pt x="402" y="182"/>
                      </a:lnTo>
                      <a:lnTo>
                        <a:pt x="398" y="175"/>
                      </a:lnTo>
                      <a:lnTo>
                        <a:pt x="402" y="171"/>
                      </a:lnTo>
                      <a:lnTo>
                        <a:pt x="392" y="153"/>
                      </a:lnTo>
                      <a:lnTo>
                        <a:pt x="390" y="147"/>
                      </a:lnTo>
                      <a:lnTo>
                        <a:pt x="384" y="144"/>
                      </a:lnTo>
                      <a:lnTo>
                        <a:pt x="386" y="142"/>
                      </a:lnTo>
                      <a:lnTo>
                        <a:pt x="398" y="142"/>
                      </a:lnTo>
                      <a:lnTo>
                        <a:pt x="413" y="142"/>
                      </a:lnTo>
                      <a:lnTo>
                        <a:pt x="413" y="140"/>
                      </a:lnTo>
                      <a:lnTo>
                        <a:pt x="409" y="132"/>
                      </a:lnTo>
                      <a:lnTo>
                        <a:pt x="411" y="116"/>
                      </a:lnTo>
                      <a:lnTo>
                        <a:pt x="427" y="118"/>
                      </a:lnTo>
                      <a:lnTo>
                        <a:pt x="433" y="118"/>
                      </a:lnTo>
                      <a:lnTo>
                        <a:pt x="440" y="116"/>
                      </a:lnTo>
                      <a:lnTo>
                        <a:pt x="433" y="105"/>
                      </a:lnTo>
                      <a:lnTo>
                        <a:pt x="433" y="99"/>
                      </a:lnTo>
                      <a:lnTo>
                        <a:pt x="442" y="97"/>
                      </a:lnTo>
                      <a:lnTo>
                        <a:pt x="440" y="91"/>
                      </a:lnTo>
                      <a:lnTo>
                        <a:pt x="444" y="87"/>
                      </a:lnTo>
                      <a:lnTo>
                        <a:pt x="435" y="83"/>
                      </a:lnTo>
                      <a:lnTo>
                        <a:pt x="435" y="78"/>
                      </a:lnTo>
                      <a:lnTo>
                        <a:pt x="429" y="81"/>
                      </a:lnTo>
                      <a:lnTo>
                        <a:pt x="425" y="81"/>
                      </a:lnTo>
                      <a:lnTo>
                        <a:pt x="415" y="74"/>
                      </a:lnTo>
                      <a:lnTo>
                        <a:pt x="409" y="72"/>
                      </a:lnTo>
                      <a:lnTo>
                        <a:pt x="402" y="66"/>
                      </a:lnTo>
                      <a:lnTo>
                        <a:pt x="390" y="60"/>
                      </a:lnTo>
                      <a:lnTo>
                        <a:pt x="386" y="66"/>
                      </a:lnTo>
                      <a:lnTo>
                        <a:pt x="374" y="66"/>
                      </a:lnTo>
                      <a:lnTo>
                        <a:pt x="374" y="64"/>
                      </a:lnTo>
                      <a:lnTo>
                        <a:pt x="369" y="62"/>
                      </a:lnTo>
                      <a:lnTo>
                        <a:pt x="363" y="58"/>
                      </a:lnTo>
                      <a:lnTo>
                        <a:pt x="361" y="58"/>
                      </a:lnTo>
                      <a:lnTo>
                        <a:pt x="357" y="64"/>
                      </a:lnTo>
                      <a:lnTo>
                        <a:pt x="320" y="31"/>
                      </a:lnTo>
                      <a:lnTo>
                        <a:pt x="303" y="21"/>
                      </a:lnTo>
                      <a:lnTo>
                        <a:pt x="303" y="17"/>
                      </a:lnTo>
                      <a:lnTo>
                        <a:pt x="291" y="19"/>
                      </a:lnTo>
                      <a:lnTo>
                        <a:pt x="283" y="23"/>
                      </a:lnTo>
                      <a:lnTo>
                        <a:pt x="281" y="25"/>
                      </a:lnTo>
                      <a:lnTo>
                        <a:pt x="277" y="23"/>
                      </a:lnTo>
                      <a:lnTo>
                        <a:pt x="270" y="25"/>
                      </a:lnTo>
                      <a:lnTo>
                        <a:pt x="270" y="21"/>
                      </a:lnTo>
                      <a:lnTo>
                        <a:pt x="262" y="19"/>
                      </a:lnTo>
                      <a:lnTo>
                        <a:pt x="254" y="17"/>
                      </a:lnTo>
                      <a:lnTo>
                        <a:pt x="244" y="17"/>
                      </a:lnTo>
                      <a:lnTo>
                        <a:pt x="242" y="12"/>
                      </a:lnTo>
                      <a:lnTo>
                        <a:pt x="240" y="10"/>
                      </a:lnTo>
                      <a:lnTo>
                        <a:pt x="235" y="4"/>
                      </a:lnTo>
                      <a:lnTo>
                        <a:pt x="213" y="0"/>
                      </a:lnTo>
                      <a:lnTo>
                        <a:pt x="211" y="2"/>
                      </a:lnTo>
                      <a:lnTo>
                        <a:pt x="211" y="6"/>
                      </a:lnTo>
                      <a:lnTo>
                        <a:pt x="190" y="10"/>
                      </a:lnTo>
                      <a:lnTo>
                        <a:pt x="182" y="12"/>
                      </a:lnTo>
                      <a:lnTo>
                        <a:pt x="180" y="17"/>
                      </a:lnTo>
                      <a:lnTo>
                        <a:pt x="163" y="19"/>
                      </a:lnTo>
                      <a:lnTo>
                        <a:pt x="153" y="19"/>
                      </a:lnTo>
                      <a:lnTo>
                        <a:pt x="147" y="21"/>
                      </a:lnTo>
                      <a:lnTo>
                        <a:pt x="141" y="21"/>
                      </a:lnTo>
                      <a:lnTo>
                        <a:pt x="141" y="27"/>
                      </a:lnTo>
                      <a:lnTo>
                        <a:pt x="145" y="27"/>
                      </a:lnTo>
                      <a:lnTo>
                        <a:pt x="147" y="31"/>
                      </a:lnTo>
                      <a:lnTo>
                        <a:pt x="151" y="31"/>
                      </a:lnTo>
                      <a:lnTo>
                        <a:pt x="151" y="35"/>
                      </a:lnTo>
                      <a:lnTo>
                        <a:pt x="145" y="35"/>
                      </a:lnTo>
                      <a:lnTo>
                        <a:pt x="141" y="39"/>
                      </a:lnTo>
                      <a:lnTo>
                        <a:pt x="143" y="43"/>
                      </a:lnTo>
                      <a:lnTo>
                        <a:pt x="138" y="48"/>
                      </a:lnTo>
                      <a:lnTo>
                        <a:pt x="145" y="54"/>
                      </a:lnTo>
                      <a:lnTo>
                        <a:pt x="155" y="54"/>
                      </a:lnTo>
                      <a:lnTo>
                        <a:pt x="155" y="62"/>
                      </a:lnTo>
                      <a:lnTo>
                        <a:pt x="149" y="66"/>
                      </a:lnTo>
                      <a:lnTo>
                        <a:pt x="143" y="62"/>
                      </a:lnTo>
                      <a:lnTo>
                        <a:pt x="138" y="66"/>
                      </a:lnTo>
                      <a:lnTo>
                        <a:pt x="126" y="64"/>
                      </a:lnTo>
                      <a:lnTo>
                        <a:pt x="122" y="58"/>
                      </a:lnTo>
                      <a:lnTo>
                        <a:pt x="116" y="58"/>
                      </a:lnTo>
                      <a:lnTo>
                        <a:pt x="112" y="62"/>
                      </a:lnTo>
                      <a:lnTo>
                        <a:pt x="101" y="60"/>
                      </a:lnTo>
                      <a:lnTo>
                        <a:pt x="95" y="66"/>
                      </a:lnTo>
                      <a:lnTo>
                        <a:pt x="83" y="62"/>
                      </a:lnTo>
                      <a:lnTo>
                        <a:pt x="85" y="66"/>
                      </a:lnTo>
                      <a:lnTo>
                        <a:pt x="81" y="66"/>
                      </a:lnTo>
                      <a:lnTo>
                        <a:pt x="79" y="60"/>
                      </a:lnTo>
                      <a:lnTo>
                        <a:pt x="70" y="58"/>
                      </a:lnTo>
                      <a:lnTo>
                        <a:pt x="68" y="54"/>
                      </a:lnTo>
                      <a:lnTo>
                        <a:pt x="58" y="54"/>
                      </a:lnTo>
                      <a:lnTo>
                        <a:pt x="52" y="54"/>
                      </a:lnTo>
                      <a:lnTo>
                        <a:pt x="44" y="54"/>
                      </a:lnTo>
                      <a:lnTo>
                        <a:pt x="42" y="52"/>
                      </a:lnTo>
                      <a:lnTo>
                        <a:pt x="35" y="56"/>
                      </a:lnTo>
                      <a:lnTo>
                        <a:pt x="25" y="58"/>
                      </a:lnTo>
                      <a:lnTo>
                        <a:pt x="25" y="62"/>
                      </a:lnTo>
                      <a:lnTo>
                        <a:pt x="17" y="66"/>
                      </a:lnTo>
                      <a:lnTo>
                        <a:pt x="21" y="74"/>
                      </a:lnTo>
                      <a:lnTo>
                        <a:pt x="17" y="78"/>
                      </a:lnTo>
                      <a:lnTo>
                        <a:pt x="9" y="68"/>
                      </a:lnTo>
                      <a:lnTo>
                        <a:pt x="2" y="74"/>
                      </a:lnTo>
                      <a:lnTo>
                        <a:pt x="0" y="81"/>
                      </a:lnTo>
                      <a:lnTo>
                        <a:pt x="4" y="87"/>
                      </a:lnTo>
                      <a:lnTo>
                        <a:pt x="0" y="97"/>
                      </a:lnTo>
                      <a:lnTo>
                        <a:pt x="6" y="99"/>
                      </a:lnTo>
                      <a:lnTo>
                        <a:pt x="11" y="105"/>
                      </a:lnTo>
                      <a:lnTo>
                        <a:pt x="19" y="107"/>
                      </a:lnTo>
                      <a:lnTo>
                        <a:pt x="31" y="120"/>
                      </a:lnTo>
                      <a:lnTo>
                        <a:pt x="27" y="122"/>
                      </a:lnTo>
                      <a:lnTo>
                        <a:pt x="27" y="126"/>
                      </a:lnTo>
                      <a:lnTo>
                        <a:pt x="35" y="128"/>
                      </a:lnTo>
                      <a:lnTo>
                        <a:pt x="39" y="126"/>
                      </a:lnTo>
                      <a:lnTo>
                        <a:pt x="58" y="11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64" name="Freeform 553"/>
                <p:cNvSpPr>
                  <a:spLocks noChangeAspect="1"/>
                </p:cNvSpPr>
                <p:nvPr/>
              </p:nvSpPr>
              <p:spPr bwMode="gray">
                <a:xfrm>
                  <a:off x="2354" y="1104"/>
                  <a:ext cx="35" cy="47"/>
                </a:xfrm>
                <a:custGeom>
                  <a:avLst/>
                  <a:gdLst>
                    <a:gd name="T0" fmla="*/ 6 w 39"/>
                    <a:gd name="T1" fmla="*/ 12 h 43"/>
                    <a:gd name="T2" fmla="*/ 10 w 39"/>
                    <a:gd name="T3" fmla="*/ 16 h 43"/>
                    <a:gd name="T4" fmla="*/ 14 w 39"/>
                    <a:gd name="T5" fmla="*/ 21 h 43"/>
                    <a:gd name="T6" fmla="*/ 20 w 39"/>
                    <a:gd name="T7" fmla="*/ 27 h 43"/>
                    <a:gd name="T8" fmla="*/ 16 w 39"/>
                    <a:gd name="T9" fmla="*/ 37 h 43"/>
                    <a:gd name="T10" fmla="*/ 18 w 39"/>
                    <a:gd name="T11" fmla="*/ 43 h 43"/>
                    <a:gd name="T12" fmla="*/ 22 w 39"/>
                    <a:gd name="T13" fmla="*/ 43 h 43"/>
                    <a:gd name="T14" fmla="*/ 27 w 39"/>
                    <a:gd name="T15" fmla="*/ 33 h 43"/>
                    <a:gd name="T16" fmla="*/ 29 w 39"/>
                    <a:gd name="T17" fmla="*/ 31 h 43"/>
                    <a:gd name="T18" fmla="*/ 29 w 39"/>
                    <a:gd name="T19" fmla="*/ 29 h 43"/>
                    <a:gd name="T20" fmla="*/ 35 w 39"/>
                    <a:gd name="T21" fmla="*/ 31 h 43"/>
                    <a:gd name="T22" fmla="*/ 39 w 39"/>
                    <a:gd name="T23" fmla="*/ 29 h 43"/>
                    <a:gd name="T24" fmla="*/ 37 w 39"/>
                    <a:gd name="T25" fmla="*/ 25 h 43"/>
                    <a:gd name="T26" fmla="*/ 31 w 39"/>
                    <a:gd name="T27" fmla="*/ 21 h 43"/>
                    <a:gd name="T28" fmla="*/ 27 w 39"/>
                    <a:gd name="T29" fmla="*/ 8 h 43"/>
                    <a:gd name="T30" fmla="*/ 18 w 39"/>
                    <a:gd name="T31" fmla="*/ 4 h 43"/>
                    <a:gd name="T32" fmla="*/ 14 w 39"/>
                    <a:gd name="T33" fmla="*/ 4 h 43"/>
                    <a:gd name="T34" fmla="*/ 8 w 39"/>
                    <a:gd name="T35" fmla="*/ 0 h 43"/>
                    <a:gd name="T36" fmla="*/ 0 w 39"/>
                    <a:gd name="T37" fmla="*/ 2 h 43"/>
                    <a:gd name="T38" fmla="*/ 0 w 39"/>
                    <a:gd name="T39" fmla="*/ 4 h 43"/>
                    <a:gd name="T40" fmla="*/ 4 w 39"/>
                    <a:gd name="T41" fmla="*/ 8 h 43"/>
                    <a:gd name="T42" fmla="*/ 6 w 39"/>
                    <a:gd name="T43" fmla="*/ 12 h 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"/>
                    <a:gd name="T67" fmla="*/ 0 h 43"/>
                    <a:gd name="T68" fmla="*/ 39 w 39"/>
                    <a:gd name="T69" fmla="*/ 43 h 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" h="43">
                      <a:moveTo>
                        <a:pt x="6" y="12"/>
                      </a:moveTo>
                      <a:lnTo>
                        <a:pt x="10" y="16"/>
                      </a:lnTo>
                      <a:lnTo>
                        <a:pt x="14" y="21"/>
                      </a:lnTo>
                      <a:lnTo>
                        <a:pt x="20" y="27"/>
                      </a:lnTo>
                      <a:lnTo>
                        <a:pt x="16" y="37"/>
                      </a:lnTo>
                      <a:lnTo>
                        <a:pt x="18" y="43"/>
                      </a:lnTo>
                      <a:lnTo>
                        <a:pt x="22" y="43"/>
                      </a:lnTo>
                      <a:lnTo>
                        <a:pt x="27" y="33"/>
                      </a:lnTo>
                      <a:lnTo>
                        <a:pt x="29" y="31"/>
                      </a:lnTo>
                      <a:lnTo>
                        <a:pt x="29" y="29"/>
                      </a:lnTo>
                      <a:lnTo>
                        <a:pt x="35" y="31"/>
                      </a:lnTo>
                      <a:lnTo>
                        <a:pt x="39" y="29"/>
                      </a:lnTo>
                      <a:lnTo>
                        <a:pt x="37" y="25"/>
                      </a:lnTo>
                      <a:lnTo>
                        <a:pt x="31" y="21"/>
                      </a:lnTo>
                      <a:lnTo>
                        <a:pt x="27" y="8"/>
                      </a:lnTo>
                      <a:lnTo>
                        <a:pt x="18" y="4"/>
                      </a:lnTo>
                      <a:lnTo>
                        <a:pt x="14" y="4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4" y="8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65" name="Freeform 554"/>
                <p:cNvSpPr>
                  <a:spLocks noChangeAspect="1"/>
                </p:cNvSpPr>
                <p:nvPr/>
              </p:nvSpPr>
              <p:spPr bwMode="gray">
                <a:xfrm>
                  <a:off x="2092" y="1194"/>
                  <a:ext cx="3" cy="6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2 h 5"/>
                    <a:gd name="T4" fmla="*/ 2 w 4"/>
                    <a:gd name="T5" fmla="*/ 0 h 5"/>
                    <a:gd name="T6" fmla="*/ 0 w 4"/>
                    <a:gd name="T7" fmla="*/ 2 h 5"/>
                    <a:gd name="T8" fmla="*/ 0 w 4"/>
                    <a:gd name="T9" fmla="*/ 5 h 5"/>
                    <a:gd name="T10" fmla="*/ 4 w 4"/>
                    <a:gd name="T11" fmla="*/ 5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5"/>
                    <a:gd name="T20" fmla="*/ 4 w 4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5">
                      <a:moveTo>
                        <a:pt x="4" y="5"/>
                      </a:move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66" name="Freeform 555"/>
                <p:cNvSpPr>
                  <a:spLocks noChangeAspect="1"/>
                </p:cNvSpPr>
                <p:nvPr/>
              </p:nvSpPr>
              <p:spPr bwMode="gray">
                <a:xfrm>
                  <a:off x="2309" y="985"/>
                  <a:ext cx="95" cy="73"/>
                </a:xfrm>
                <a:custGeom>
                  <a:avLst/>
                  <a:gdLst>
                    <a:gd name="T0" fmla="*/ 40 w 101"/>
                    <a:gd name="T1" fmla="*/ 8 h 66"/>
                    <a:gd name="T2" fmla="*/ 37 w 101"/>
                    <a:gd name="T3" fmla="*/ 8 h 66"/>
                    <a:gd name="T4" fmla="*/ 35 w 101"/>
                    <a:gd name="T5" fmla="*/ 14 h 66"/>
                    <a:gd name="T6" fmla="*/ 27 w 101"/>
                    <a:gd name="T7" fmla="*/ 18 h 66"/>
                    <a:gd name="T8" fmla="*/ 25 w 101"/>
                    <a:gd name="T9" fmla="*/ 22 h 66"/>
                    <a:gd name="T10" fmla="*/ 25 w 101"/>
                    <a:gd name="T11" fmla="*/ 27 h 66"/>
                    <a:gd name="T12" fmla="*/ 19 w 101"/>
                    <a:gd name="T13" fmla="*/ 27 h 66"/>
                    <a:gd name="T14" fmla="*/ 17 w 101"/>
                    <a:gd name="T15" fmla="*/ 31 h 66"/>
                    <a:gd name="T16" fmla="*/ 11 w 101"/>
                    <a:gd name="T17" fmla="*/ 29 h 66"/>
                    <a:gd name="T18" fmla="*/ 7 w 101"/>
                    <a:gd name="T19" fmla="*/ 31 h 66"/>
                    <a:gd name="T20" fmla="*/ 0 w 101"/>
                    <a:gd name="T21" fmla="*/ 29 h 66"/>
                    <a:gd name="T22" fmla="*/ 0 w 101"/>
                    <a:gd name="T23" fmla="*/ 35 h 66"/>
                    <a:gd name="T24" fmla="*/ 7 w 101"/>
                    <a:gd name="T25" fmla="*/ 39 h 66"/>
                    <a:gd name="T26" fmla="*/ 7 w 101"/>
                    <a:gd name="T27" fmla="*/ 47 h 66"/>
                    <a:gd name="T28" fmla="*/ 4 w 101"/>
                    <a:gd name="T29" fmla="*/ 53 h 66"/>
                    <a:gd name="T30" fmla="*/ 9 w 101"/>
                    <a:gd name="T31" fmla="*/ 55 h 66"/>
                    <a:gd name="T32" fmla="*/ 9 w 101"/>
                    <a:gd name="T33" fmla="*/ 64 h 66"/>
                    <a:gd name="T34" fmla="*/ 13 w 101"/>
                    <a:gd name="T35" fmla="*/ 62 h 66"/>
                    <a:gd name="T36" fmla="*/ 15 w 101"/>
                    <a:gd name="T37" fmla="*/ 60 h 66"/>
                    <a:gd name="T38" fmla="*/ 27 w 101"/>
                    <a:gd name="T39" fmla="*/ 58 h 66"/>
                    <a:gd name="T40" fmla="*/ 35 w 101"/>
                    <a:gd name="T41" fmla="*/ 60 h 66"/>
                    <a:gd name="T42" fmla="*/ 42 w 101"/>
                    <a:gd name="T43" fmla="*/ 60 h 66"/>
                    <a:gd name="T44" fmla="*/ 50 w 101"/>
                    <a:gd name="T45" fmla="*/ 62 h 66"/>
                    <a:gd name="T46" fmla="*/ 54 w 101"/>
                    <a:gd name="T47" fmla="*/ 66 h 66"/>
                    <a:gd name="T48" fmla="*/ 58 w 101"/>
                    <a:gd name="T49" fmla="*/ 64 h 66"/>
                    <a:gd name="T50" fmla="*/ 62 w 101"/>
                    <a:gd name="T51" fmla="*/ 64 h 66"/>
                    <a:gd name="T52" fmla="*/ 66 w 101"/>
                    <a:gd name="T53" fmla="*/ 64 h 66"/>
                    <a:gd name="T54" fmla="*/ 70 w 101"/>
                    <a:gd name="T55" fmla="*/ 64 h 66"/>
                    <a:gd name="T56" fmla="*/ 77 w 101"/>
                    <a:gd name="T57" fmla="*/ 64 h 66"/>
                    <a:gd name="T58" fmla="*/ 81 w 101"/>
                    <a:gd name="T59" fmla="*/ 66 h 66"/>
                    <a:gd name="T60" fmla="*/ 81 w 101"/>
                    <a:gd name="T61" fmla="*/ 64 h 66"/>
                    <a:gd name="T62" fmla="*/ 85 w 101"/>
                    <a:gd name="T63" fmla="*/ 58 h 66"/>
                    <a:gd name="T64" fmla="*/ 93 w 101"/>
                    <a:gd name="T65" fmla="*/ 53 h 66"/>
                    <a:gd name="T66" fmla="*/ 91 w 101"/>
                    <a:gd name="T67" fmla="*/ 47 h 66"/>
                    <a:gd name="T68" fmla="*/ 87 w 101"/>
                    <a:gd name="T69" fmla="*/ 43 h 66"/>
                    <a:gd name="T70" fmla="*/ 91 w 101"/>
                    <a:gd name="T71" fmla="*/ 41 h 66"/>
                    <a:gd name="T72" fmla="*/ 93 w 101"/>
                    <a:gd name="T73" fmla="*/ 43 h 66"/>
                    <a:gd name="T74" fmla="*/ 99 w 101"/>
                    <a:gd name="T75" fmla="*/ 43 h 66"/>
                    <a:gd name="T76" fmla="*/ 101 w 101"/>
                    <a:gd name="T77" fmla="*/ 39 h 66"/>
                    <a:gd name="T78" fmla="*/ 93 w 101"/>
                    <a:gd name="T79" fmla="*/ 33 h 66"/>
                    <a:gd name="T80" fmla="*/ 93 w 101"/>
                    <a:gd name="T81" fmla="*/ 29 h 66"/>
                    <a:gd name="T82" fmla="*/ 85 w 101"/>
                    <a:gd name="T83" fmla="*/ 25 h 66"/>
                    <a:gd name="T84" fmla="*/ 85 w 101"/>
                    <a:gd name="T85" fmla="*/ 20 h 66"/>
                    <a:gd name="T86" fmla="*/ 81 w 101"/>
                    <a:gd name="T87" fmla="*/ 18 h 66"/>
                    <a:gd name="T88" fmla="*/ 81 w 101"/>
                    <a:gd name="T89" fmla="*/ 8 h 66"/>
                    <a:gd name="T90" fmla="*/ 68 w 101"/>
                    <a:gd name="T91" fmla="*/ 6 h 66"/>
                    <a:gd name="T92" fmla="*/ 66 w 101"/>
                    <a:gd name="T93" fmla="*/ 6 h 66"/>
                    <a:gd name="T94" fmla="*/ 62 w 101"/>
                    <a:gd name="T95" fmla="*/ 4 h 66"/>
                    <a:gd name="T96" fmla="*/ 52 w 101"/>
                    <a:gd name="T97" fmla="*/ 0 h 66"/>
                    <a:gd name="T98" fmla="*/ 44 w 101"/>
                    <a:gd name="T99" fmla="*/ 6 h 66"/>
                    <a:gd name="T100" fmla="*/ 40 w 101"/>
                    <a:gd name="T101" fmla="*/ 8 h 6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01"/>
                    <a:gd name="T154" fmla="*/ 0 h 66"/>
                    <a:gd name="T155" fmla="*/ 101 w 101"/>
                    <a:gd name="T156" fmla="*/ 66 h 6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01" h="66">
                      <a:moveTo>
                        <a:pt x="40" y="8"/>
                      </a:moveTo>
                      <a:lnTo>
                        <a:pt x="37" y="8"/>
                      </a:lnTo>
                      <a:lnTo>
                        <a:pt x="35" y="14"/>
                      </a:lnTo>
                      <a:lnTo>
                        <a:pt x="27" y="18"/>
                      </a:lnTo>
                      <a:lnTo>
                        <a:pt x="25" y="22"/>
                      </a:lnTo>
                      <a:lnTo>
                        <a:pt x="25" y="27"/>
                      </a:lnTo>
                      <a:lnTo>
                        <a:pt x="19" y="27"/>
                      </a:lnTo>
                      <a:lnTo>
                        <a:pt x="17" y="31"/>
                      </a:lnTo>
                      <a:lnTo>
                        <a:pt x="11" y="29"/>
                      </a:lnTo>
                      <a:lnTo>
                        <a:pt x="7" y="31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7" y="39"/>
                      </a:lnTo>
                      <a:lnTo>
                        <a:pt x="7" y="47"/>
                      </a:lnTo>
                      <a:lnTo>
                        <a:pt x="4" y="53"/>
                      </a:lnTo>
                      <a:lnTo>
                        <a:pt x="9" y="55"/>
                      </a:lnTo>
                      <a:lnTo>
                        <a:pt x="9" y="64"/>
                      </a:lnTo>
                      <a:lnTo>
                        <a:pt x="13" y="62"/>
                      </a:lnTo>
                      <a:lnTo>
                        <a:pt x="15" y="60"/>
                      </a:lnTo>
                      <a:lnTo>
                        <a:pt x="27" y="58"/>
                      </a:lnTo>
                      <a:lnTo>
                        <a:pt x="35" y="60"/>
                      </a:lnTo>
                      <a:lnTo>
                        <a:pt x="42" y="60"/>
                      </a:lnTo>
                      <a:lnTo>
                        <a:pt x="50" y="62"/>
                      </a:lnTo>
                      <a:lnTo>
                        <a:pt x="54" y="66"/>
                      </a:lnTo>
                      <a:lnTo>
                        <a:pt x="58" y="64"/>
                      </a:lnTo>
                      <a:lnTo>
                        <a:pt x="62" y="64"/>
                      </a:lnTo>
                      <a:lnTo>
                        <a:pt x="66" y="64"/>
                      </a:lnTo>
                      <a:lnTo>
                        <a:pt x="70" y="64"/>
                      </a:lnTo>
                      <a:lnTo>
                        <a:pt x="77" y="64"/>
                      </a:lnTo>
                      <a:lnTo>
                        <a:pt x="81" y="66"/>
                      </a:lnTo>
                      <a:lnTo>
                        <a:pt x="81" y="64"/>
                      </a:lnTo>
                      <a:lnTo>
                        <a:pt x="85" y="58"/>
                      </a:lnTo>
                      <a:lnTo>
                        <a:pt x="93" y="53"/>
                      </a:lnTo>
                      <a:lnTo>
                        <a:pt x="91" y="47"/>
                      </a:lnTo>
                      <a:lnTo>
                        <a:pt x="87" y="43"/>
                      </a:lnTo>
                      <a:lnTo>
                        <a:pt x="91" y="41"/>
                      </a:lnTo>
                      <a:lnTo>
                        <a:pt x="93" y="43"/>
                      </a:lnTo>
                      <a:lnTo>
                        <a:pt x="99" y="43"/>
                      </a:lnTo>
                      <a:lnTo>
                        <a:pt x="101" y="39"/>
                      </a:lnTo>
                      <a:lnTo>
                        <a:pt x="93" y="33"/>
                      </a:lnTo>
                      <a:lnTo>
                        <a:pt x="93" y="29"/>
                      </a:lnTo>
                      <a:lnTo>
                        <a:pt x="85" y="25"/>
                      </a:lnTo>
                      <a:lnTo>
                        <a:pt x="85" y="20"/>
                      </a:lnTo>
                      <a:lnTo>
                        <a:pt x="81" y="18"/>
                      </a:lnTo>
                      <a:lnTo>
                        <a:pt x="81" y="8"/>
                      </a:lnTo>
                      <a:lnTo>
                        <a:pt x="68" y="6"/>
                      </a:lnTo>
                      <a:lnTo>
                        <a:pt x="66" y="6"/>
                      </a:lnTo>
                      <a:lnTo>
                        <a:pt x="62" y="4"/>
                      </a:lnTo>
                      <a:lnTo>
                        <a:pt x="52" y="0"/>
                      </a:lnTo>
                      <a:lnTo>
                        <a:pt x="44" y="6"/>
                      </a:lnTo>
                      <a:lnTo>
                        <a:pt x="40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67" name="Freeform 556"/>
                <p:cNvSpPr>
                  <a:spLocks noChangeAspect="1"/>
                </p:cNvSpPr>
                <p:nvPr/>
              </p:nvSpPr>
              <p:spPr bwMode="gray">
                <a:xfrm>
                  <a:off x="2307" y="1042"/>
                  <a:ext cx="181" cy="126"/>
                </a:xfrm>
                <a:custGeom>
                  <a:avLst/>
                  <a:gdLst>
                    <a:gd name="T0" fmla="*/ 85 w 196"/>
                    <a:gd name="T1" fmla="*/ 15 h 112"/>
                    <a:gd name="T2" fmla="*/ 74 w 196"/>
                    <a:gd name="T3" fmla="*/ 13 h 112"/>
                    <a:gd name="T4" fmla="*/ 66 w 196"/>
                    <a:gd name="T5" fmla="*/ 13 h 112"/>
                    <a:gd name="T6" fmla="*/ 58 w 196"/>
                    <a:gd name="T7" fmla="*/ 15 h 112"/>
                    <a:gd name="T8" fmla="*/ 46 w 196"/>
                    <a:gd name="T9" fmla="*/ 9 h 112"/>
                    <a:gd name="T10" fmla="*/ 31 w 196"/>
                    <a:gd name="T11" fmla="*/ 7 h 112"/>
                    <a:gd name="T12" fmla="*/ 17 w 196"/>
                    <a:gd name="T13" fmla="*/ 11 h 112"/>
                    <a:gd name="T14" fmla="*/ 13 w 196"/>
                    <a:gd name="T15" fmla="*/ 15 h 112"/>
                    <a:gd name="T16" fmla="*/ 17 w 196"/>
                    <a:gd name="T17" fmla="*/ 29 h 112"/>
                    <a:gd name="T18" fmla="*/ 2 w 196"/>
                    <a:gd name="T19" fmla="*/ 40 h 112"/>
                    <a:gd name="T20" fmla="*/ 2 w 196"/>
                    <a:gd name="T21" fmla="*/ 46 h 112"/>
                    <a:gd name="T22" fmla="*/ 0 w 196"/>
                    <a:gd name="T23" fmla="*/ 56 h 112"/>
                    <a:gd name="T24" fmla="*/ 15 w 196"/>
                    <a:gd name="T25" fmla="*/ 60 h 112"/>
                    <a:gd name="T26" fmla="*/ 25 w 196"/>
                    <a:gd name="T27" fmla="*/ 62 h 112"/>
                    <a:gd name="T28" fmla="*/ 33 w 196"/>
                    <a:gd name="T29" fmla="*/ 62 h 112"/>
                    <a:gd name="T30" fmla="*/ 44 w 196"/>
                    <a:gd name="T31" fmla="*/ 60 h 112"/>
                    <a:gd name="T32" fmla="*/ 50 w 196"/>
                    <a:gd name="T33" fmla="*/ 56 h 112"/>
                    <a:gd name="T34" fmla="*/ 64 w 196"/>
                    <a:gd name="T35" fmla="*/ 58 h 112"/>
                    <a:gd name="T36" fmla="*/ 77 w 196"/>
                    <a:gd name="T37" fmla="*/ 62 h 112"/>
                    <a:gd name="T38" fmla="*/ 87 w 196"/>
                    <a:gd name="T39" fmla="*/ 79 h 112"/>
                    <a:gd name="T40" fmla="*/ 85 w 196"/>
                    <a:gd name="T41" fmla="*/ 85 h 112"/>
                    <a:gd name="T42" fmla="*/ 79 w 196"/>
                    <a:gd name="T43" fmla="*/ 85 h 112"/>
                    <a:gd name="T44" fmla="*/ 72 w 196"/>
                    <a:gd name="T45" fmla="*/ 97 h 112"/>
                    <a:gd name="T46" fmla="*/ 70 w 196"/>
                    <a:gd name="T47" fmla="*/ 99 h 112"/>
                    <a:gd name="T48" fmla="*/ 79 w 196"/>
                    <a:gd name="T49" fmla="*/ 99 h 112"/>
                    <a:gd name="T50" fmla="*/ 87 w 196"/>
                    <a:gd name="T51" fmla="*/ 101 h 112"/>
                    <a:gd name="T52" fmla="*/ 85 w 196"/>
                    <a:gd name="T53" fmla="*/ 93 h 112"/>
                    <a:gd name="T54" fmla="*/ 91 w 196"/>
                    <a:gd name="T55" fmla="*/ 87 h 112"/>
                    <a:gd name="T56" fmla="*/ 110 w 196"/>
                    <a:gd name="T57" fmla="*/ 77 h 112"/>
                    <a:gd name="T58" fmla="*/ 107 w 196"/>
                    <a:gd name="T59" fmla="*/ 81 h 112"/>
                    <a:gd name="T60" fmla="*/ 105 w 196"/>
                    <a:gd name="T61" fmla="*/ 85 h 112"/>
                    <a:gd name="T62" fmla="*/ 126 w 196"/>
                    <a:gd name="T63" fmla="*/ 87 h 112"/>
                    <a:gd name="T64" fmla="*/ 122 w 196"/>
                    <a:gd name="T65" fmla="*/ 93 h 112"/>
                    <a:gd name="T66" fmla="*/ 122 w 196"/>
                    <a:gd name="T67" fmla="*/ 97 h 112"/>
                    <a:gd name="T68" fmla="*/ 130 w 196"/>
                    <a:gd name="T69" fmla="*/ 110 h 112"/>
                    <a:gd name="T70" fmla="*/ 143 w 196"/>
                    <a:gd name="T71" fmla="*/ 108 h 112"/>
                    <a:gd name="T72" fmla="*/ 151 w 196"/>
                    <a:gd name="T73" fmla="*/ 101 h 112"/>
                    <a:gd name="T74" fmla="*/ 163 w 196"/>
                    <a:gd name="T75" fmla="*/ 97 h 112"/>
                    <a:gd name="T76" fmla="*/ 153 w 196"/>
                    <a:gd name="T77" fmla="*/ 99 h 112"/>
                    <a:gd name="T78" fmla="*/ 143 w 196"/>
                    <a:gd name="T79" fmla="*/ 89 h 112"/>
                    <a:gd name="T80" fmla="*/ 147 w 196"/>
                    <a:gd name="T81" fmla="*/ 97 h 112"/>
                    <a:gd name="T82" fmla="*/ 132 w 196"/>
                    <a:gd name="T83" fmla="*/ 89 h 112"/>
                    <a:gd name="T84" fmla="*/ 132 w 196"/>
                    <a:gd name="T85" fmla="*/ 85 h 112"/>
                    <a:gd name="T86" fmla="*/ 145 w 196"/>
                    <a:gd name="T87" fmla="*/ 85 h 112"/>
                    <a:gd name="T88" fmla="*/ 149 w 196"/>
                    <a:gd name="T89" fmla="*/ 83 h 112"/>
                    <a:gd name="T90" fmla="*/ 171 w 196"/>
                    <a:gd name="T91" fmla="*/ 75 h 112"/>
                    <a:gd name="T92" fmla="*/ 178 w 196"/>
                    <a:gd name="T93" fmla="*/ 70 h 112"/>
                    <a:gd name="T94" fmla="*/ 186 w 196"/>
                    <a:gd name="T95" fmla="*/ 62 h 112"/>
                    <a:gd name="T96" fmla="*/ 196 w 196"/>
                    <a:gd name="T97" fmla="*/ 58 h 112"/>
                    <a:gd name="T98" fmla="*/ 192 w 196"/>
                    <a:gd name="T99" fmla="*/ 52 h 112"/>
                    <a:gd name="T100" fmla="*/ 194 w 196"/>
                    <a:gd name="T101" fmla="*/ 48 h 112"/>
                    <a:gd name="T102" fmla="*/ 190 w 196"/>
                    <a:gd name="T103" fmla="*/ 37 h 112"/>
                    <a:gd name="T104" fmla="*/ 173 w 196"/>
                    <a:gd name="T105" fmla="*/ 31 h 112"/>
                    <a:gd name="T106" fmla="*/ 157 w 196"/>
                    <a:gd name="T107" fmla="*/ 29 h 112"/>
                    <a:gd name="T108" fmla="*/ 140 w 196"/>
                    <a:gd name="T109" fmla="*/ 23 h 112"/>
                    <a:gd name="T110" fmla="*/ 126 w 196"/>
                    <a:gd name="T111" fmla="*/ 17 h 112"/>
                    <a:gd name="T112" fmla="*/ 128 w 196"/>
                    <a:gd name="T113" fmla="*/ 9 h 112"/>
                    <a:gd name="T114" fmla="*/ 112 w 196"/>
                    <a:gd name="T115" fmla="*/ 2 h 112"/>
                    <a:gd name="T116" fmla="*/ 103 w 196"/>
                    <a:gd name="T117" fmla="*/ 4 h 112"/>
                    <a:gd name="T118" fmla="*/ 89 w 196"/>
                    <a:gd name="T119" fmla="*/ 7 h 11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96"/>
                    <a:gd name="T181" fmla="*/ 0 h 112"/>
                    <a:gd name="T182" fmla="*/ 196 w 196"/>
                    <a:gd name="T183" fmla="*/ 112 h 11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96" h="112">
                      <a:moveTo>
                        <a:pt x="85" y="13"/>
                      </a:moveTo>
                      <a:lnTo>
                        <a:pt x="85" y="15"/>
                      </a:lnTo>
                      <a:lnTo>
                        <a:pt x="81" y="13"/>
                      </a:lnTo>
                      <a:lnTo>
                        <a:pt x="74" y="13"/>
                      </a:lnTo>
                      <a:lnTo>
                        <a:pt x="70" y="13"/>
                      </a:lnTo>
                      <a:lnTo>
                        <a:pt x="66" y="13"/>
                      </a:lnTo>
                      <a:lnTo>
                        <a:pt x="62" y="13"/>
                      </a:lnTo>
                      <a:lnTo>
                        <a:pt x="58" y="15"/>
                      </a:lnTo>
                      <a:lnTo>
                        <a:pt x="54" y="11"/>
                      </a:lnTo>
                      <a:lnTo>
                        <a:pt x="46" y="9"/>
                      </a:lnTo>
                      <a:lnTo>
                        <a:pt x="39" y="9"/>
                      </a:lnTo>
                      <a:lnTo>
                        <a:pt x="31" y="7"/>
                      </a:lnTo>
                      <a:lnTo>
                        <a:pt x="19" y="9"/>
                      </a:lnTo>
                      <a:lnTo>
                        <a:pt x="17" y="11"/>
                      </a:lnTo>
                      <a:lnTo>
                        <a:pt x="13" y="13"/>
                      </a:lnTo>
                      <a:lnTo>
                        <a:pt x="13" y="15"/>
                      </a:lnTo>
                      <a:lnTo>
                        <a:pt x="19" y="25"/>
                      </a:lnTo>
                      <a:lnTo>
                        <a:pt x="17" y="29"/>
                      </a:lnTo>
                      <a:lnTo>
                        <a:pt x="11" y="29"/>
                      </a:lnTo>
                      <a:lnTo>
                        <a:pt x="2" y="40"/>
                      </a:lnTo>
                      <a:lnTo>
                        <a:pt x="2" y="42"/>
                      </a:lnTo>
                      <a:lnTo>
                        <a:pt x="2" y="46"/>
                      </a:lnTo>
                      <a:lnTo>
                        <a:pt x="0" y="50"/>
                      </a:lnTo>
                      <a:lnTo>
                        <a:pt x="0" y="56"/>
                      </a:lnTo>
                      <a:lnTo>
                        <a:pt x="6" y="62"/>
                      </a:lnTo>
                      <a:lnTo>
                        <a:pt x="15" y="60"/>
                      </a:lnTo>
                      <a:lnTo>
                        <a:pt x="17" y="62"/>
                      </a:lnTo>
                      <a:lnTo>
                        <a:pt x="25" y="62"/>
                      </a:lnTo>
                      <a:lnTo>
                        <a:pt x="31" y="64"/>
                      </a:lnTo>
                      <a:lnTo>
                        <a:pt x="33" y="62"/>
                      </a:lnTo>
                      <a:lnTo>
                        <a:pt x="41" y="62"/>
                      </a:lnTo>
                      <a:lnTo>
                        <a:pt x="44" y="60"/>
                      </a:lnTo>
                      <a:lnTo>
                        <a:pt x="50" y="58"/>
                      </a:lnTo>
                      <a:lnTo>
                        <a:pt x="50" y="56"/>
                      </a:lnTo>
                      <a:lnTo>
                        <a:pt x="58" y="54"/>
                      </a:lnTo>
                      <a:lnTo>
                        <a:pt x="64" y="58"/>
                      </a:lnTo>
                      <a:lnTo>
                        <a:pt x="68" y="58"/>
                      </a:lnTo>
                      <a:lnTo>
                        <a:pt x="77" y="62"/>
                      </a:lnTo>
                      <a:lnTo>
                        <a:pt x="81" y="75"/>
                      </a:lnTo>
                      <a:lnTo>
                        <a:pt x="87" y="79"/>
                      </a:lnTo>
                      <a:lnTo>
                        <a:pt x="89" y="83"/>
                      </a:lnTo>
                      <a:lnTo>
                        <a:pt x="85" y="85"/>
                      </a:lnTo>
                      <a:lnTo>
                        <a:pt x="79" y="83"/>
                      </a:lnTo>
                      <a:lnTo>
                        <a:pt x="79" y="85"/>
                      </a:lnTo>
                      <a:lnTo>
                        <a:pt x="77" y="87"/>
                      </a:lnTo>
                      <a:lnTo>
                        <a:pt x="72" y="97"/>
                      </a:lnTo>
                      <a:lnTo>
                        <a:pt x="68" y="97"/>
                      </a:lnTo>
                      <a:lnTo>
                        <a:pt x="70" y="99"/>
                      </a:lnTo>
                      <a:lnTo>
                        <a:pt x="74" y="99"/>
                      </a:lnTo>
                      <a:lnTo>
                        <a:pt x="79" y="99"/>
                      </a:lnTo>
                      <a:lnTo>
                        <a:pt x="83" y="99"/>
                      </a:lnTo>
                      <a:lnTo>
                        <a:pt x="87" y="101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7" y="93"/>
                      </a:lnTo>
                      <a:lnTo>
                        <a:pt x="91" y="87"/>
                      </a:lnTo>
                      <a:lnTo>
                        <a:pt x="93" y="81"/>
                      </a:lnTo>
                      <a:lnTo>
                        <a:pt x="110" y="77"/>
                      </a:lnTo>
                      <a:lnTo>
                        <a:pt x="114" y="79"/>
                      </a:lnTo>
                      <a:lnTo>
                        <a:pt x="107" y="81"/>
                      </a:lnTo>
                      <a:lnTo>
                        <a:pt x="112" y="83"/>
                      </a:lnTo>
                      <a:lnTo>
                        <a:pt x="105" y="85"/>
                      </a:lnTo>
                      <a:lnTo>
                        <a:pt x="122" y="89"/>
                      </a:lnTo>
                      <a:lnTo>
                        <a:pt x="126" y="87"/>
                      </a:lnTo>
                      <a:lnTo>
                        <a:pt x="130" y="89"/>
                      </a:lnTo>
                      <a:lnTo>
                        <a:pt x="122" y="93"/>
                      </a:lnTo>
                      <a:lnTo>
                        <a:pt x="118" y="97"/>
                      </a:lnTo>
                      <a:lnTo>
                        <a:pt x="122" y="97"/>
                      </a:lnTo>
                      <a:lnTo>
                        <a:pt x="130" y="101"/>
                      </a:lnTo>
                      <a:lnTo>
                        <a:pt x="130" y="110"/>
                      </a:lnTo>
                      <a:lnTo>
                        <a:pt x="136" y="112"/>
                      </a:lnTo>
                      <a:lnTo>
                        <a:pt x="143" y="108"/>
                      </a:lnTo>
                      <a:lnTo>
                        <a:pt x="149" y="106"/>
                      </a:lnTo>
                      <a:lnTo>
                        <a:pt x="151" y="101"/>
                      </a:lnTo>
                      <a:lnTo>
                        <a:pt x="161" y="101"/>
                      </a:lnTo>
                      <a:lnTo>
                        <a:pt x="163" y="97"/>
                      </a:lnTo>
                      <a:lnTo>
                        <a:pt x="155" y="97"/>
                      </a:lnTo>
                      <a:lnTo>
                        <a:pt x="153" y="99"/>
                      </a:lnTo>
                      <a:lnTo>
                        <a:pt x="143" y="87"/>
                      </a:lnTo>
                      <a:lnTo>
                        <a:pt x="143" y="89"/>
                      </a:lnTo>
                      <a:lnTo>
                        <a:pt x="149" y="99"/>
                      </a:lnTo>
                      <a:lnTo>
                        <a:pt x="147" y="97"/>
                      </a:lnTo>
                      <a:lnTo>
                        <a:pt x="140" y="91"/>
                      </a:lnTo>
                      <a:lnTo>
                        <a:pt x="132" y="89"/>
                      </a:lnTo>
                      <a:lnTo>
                        <a:pt x="130" y="85"/>
                      </a:lnTo>
                      <a:lnTo>
                        <a:pt x="132" y="85"/>
                      </a:lnTo>
                      <a:lnTo>
                        <a:pt x="140" y="87"/>
                      </a:lnTo>
                      <a:lnTo>
                        <a:pt x="145" y="85"/>
                      </a:lnTo>
                      <a:lnTo>
                        <a:pt x="147" y="81"/>
                      </a:lnTo>
                      <a:lnTo>
                        <a:pt x="149" y="83"/>
                      </a:lnTo>
                      <a:lnTo>
                        <a:pt x="165" y="77"/>
                      </a:lnTo>
                      <a:lnTo>
                        <a:pt x="171" y="75"/>
                      </a:lnTo>
                      <a:lnTo>
                        <a:pt x="180" y="73"/>
                      </a:lnTo>
                      <a:lnTo>
                        <a:pt x="178" y="70"/>
                      </a:lnTo>
                      <a:lnTo>
                        <a:pt x="182" y="64"/>
                      </a:lnTo>
                      <a:lnTo>
                        <a:pt x="186" y="62"/>
                      </a:lnTo>
                      <a:lnTo>
                        <a:pt x="194" y="64"/>
                      </a:lnTo>
                      <a:lnTo>
                        <a:pt x="196" y="58"/>
                      </a:lnTo>
                      <a:lnTo>
                        <a:pt x="190" y="54"/>
                      </a:lnTo>
                      <a:lnTo>
                        <a:pt x="192" y="52"/>
                      </a:lnTo>
                      <a:lnTo>
                        <a:pt x="194" y="50"/>
                      </a:lnTo>
                      <a:lnTo>
                        <a:pt x="194" y="48"/>
                      </a:lnTo>
                      <a:lnTo>
                        <a:pt x="196" y="40"/>
                      </a:lnTo>
                      <a:lnTo>
                        <a:pt x="190" y="37"/>
                      </a:lnTo>
                      <a:lnTo>
                        <a:pt x="176" y="31"/>
                      </a:lnTo>
                      <a:lnTo>
                        <a:pt x="173" y="31"/>
                      </a:lnTo>
                      <a:lnTo>
                        <a:pt x="163" y="25"/>
                      </a:lnTo>
                      <a:lnTo>
                        <a:pt x="157" y="29"/>
                      </a:lnTo>
                      <a:lnTo>
                        <a:pt x="145" y="27"/>
                      </a:lnTo>
                      <a:lnTo>
                        <a:pt x="140" y="23"/>
                      </a:lnTo>
                      <a:lnTo>
                        <a:pt x="136" y="17"/>
                      </a:lnTo>
                      <a:lnTo>
                        <a:pt x="126" y="17"/>
                      </a:lnTo>
                      <a:lnTo>
                        <a:pt x="126" y="11"/>
                      </a:lnTo>
                      <a:lnTo>
                        <a:pt x="128" y="9"/>
                      </a:lnTo>
                      <a:lnTo>
                        <a:pt x="122" y="0"/>
                      </a:lnTo>
                      <a:lnTo>
                        <a:pt x="112" y="2"/>
                      </a:lnTo>
                      <a:lnTo>
                        <a:pt x="103" y="2"/>
                      </a:lnTo>
                      <a:lnTo>
                        <a:pt x="103" y="4"/>
                      </a:lnTo>
                      <a:lnTo>
                        <a:pt x="97" y="2"/>
                      </a:lnTo>
                      <a:lnTo>
                        <a:pt x="89" y="7"/>
                      </a:lnTo>
                      <a:lnTo>
                        <a:pt x="85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68" name="Freeform 557"/>
                <p:cNvSpPr>
                  <a:spLocks noChangeAspect="1"/>
                </p:cNvSpPr>
                <p:nvPr/>
              </p:nvSpPr>
              <p:spPr bwMode="gray">
                <a:xfrm>
                  <a:off x="3391" y="1800"/>
                  <a:ext cx="20" cy="13"/>
                </a:xfrm>
                <a:custGeom>
                  <a:avLst/>
                  <a:gdLst>
                    <a:gd name="T0" fmla="*/ 10 w 20"/>
                    <a:gd name="T1" fmla="*/ 14 h 14"/>
                    <a:gd name="T2" fmla="*/ 12 w 20"/>
                    <a:gd name="T3" fmla="*/ 12 h 14"/>
                    <a:gd name="T4" fmla="*/ 12 w 20"/>
                    <a:gd name="T5" fmla="*/ 6 h 14"/>
                    <a:gd name="T6" fmla="*/ 16 w 20"/>
                    <a:gd name="T7" fmla="*/ 10 h 14"/>
                    <a:gd name="T8" fmla="*/ 20 w 20"/>
                    <a:gd name="T9" fmla="*/ 8 h 14"/>
                    <a:gd name="T10" fmla="*/ 20 w 20"/>
                    <a:gd name="T11" fmla="*/ 2 h 14"/>
                    <a:gd name="T12" fmla="*/ 18 w 20"/>
                    <a:gd name="T13" fmla="*/ 0 h 14"/>
                    <a:gd name="T14" fmla="*/ 14 w 20"/>
                    <a:gd name="T15" fmla="*/ 2 h 14"/>
                    <a:gd name="T16" fmla="*/ 12 w 20"/>
                    <a:gd name="T17" fmla="*/ 2 h 14"/>
                    <a:gd name="T18" fmla="*/ 8 w 20"/>
                    <a:gd name="T19" fmla="*/ 6 h 14"/>
                    <a:gd name="T20" fmla="*/ 4 w 20"/>
                    <a:gd name="T21" fmla="*/ 6 h 14"/>
                    <a:gd name="T22" fmla="*/ 0 w 20"/>
                    <a:gd name="T23" fmla="*/ 8 h 14"/>
                    <a:gd name="T24" fmla="*/ 6 w 20"/>
                    <a:gd name="T25" fmla="*/ 10 h 14"/>
                    <a:gd name="T26" fmla="*/ 10 w 20"/>
                    <a:gd name="T27" fmla="*/ 14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"/>
                    <a:gd name="T43" fmla="*/ 0 h 14"/>
                    <a:gd name="T44" fmla="*/ 20 w 20"/>
                    <a:gd name="T45" fmla="*/ 14 h 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" h="14">
                      <a:moveTo>
                        <a:pt x="10" y="14"/>
                      </a:move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16" y="10"/>
                      </a:lnTo>
                      <a:lnTo>
                        <a:pt x="20" y="8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0" y="8"/>
                      </a:lnTo>
                      <a:lnTo>
                        <a:pt x="6" y="10"/>
                      </a:lnTo>
                      <a:lnTo>
                        <a:pt x="10" y="1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69" name="Freeform 558"/>
                <p:cNvSpPr>
                  <a:spLocks noChangeAspect="1"/>
                </p:cNvSpPr>
                <p:nvPr/>
              </p:nvSpPr>
              <p:spPr bwMode="gray">
                <a:xfrm>
                  <a:off x="1027" y="1644"/>
                  <a:ext cx="28" cy="24"/>
                </a:xfrm>
                <a:custGeom>
                  <a:avLst/>
                  <a:gdLst>
                    <a:gd name="T0" fmla="*/ 29 w 31"/>
                    <a:gd name="T1" fmla="*/ 8 h 20"/>
                    <a:gd name="T2" fmla="*/ 25 w 31"/>
                    <a:gd name="T3" fmla="*/ 10 h 20"/>
                    <a:gd name="T4" fmla="*/ 23 w 31"/>
                    <a:gd name="T5" fmla="*/ 8 h 20"/>
                    <a:gd name="T6" fmla="*/ 23 w 31"/>
                    <a:gd name="T7" fmla="*/ 6 h 20"/>
                    <a:gd name="T8" fmla="*/ 19 w 31"/>
                    <a:gd name="T9" fmla="*/ 4 h 20"/>
                    <a:gd name="T10" fmla="*/ 17 w 31"/>
                    <a:gd name="T11" fmla="*/ 2 h 20"/>
                    <a:gd name="T12" fmla="*/ 15 w 31"/>
                    <a:gd name="T13" fmla="*/ 0 h 20"/>
                    <a:gd name="T14" fmla="*/ 11 w 31"/>
                    <a:gd name="T15" fmla="*/ 0 h 20"/>
                    <a:gd name="T16" fmla="*/ 9 w 31"/>
                    <a:gd name="T17" fmla="*/ 2 h 20"/>
                    <a:gd name="T18" fmla="*/ 7 w 31"/>
                    <a:gd name="T19" fmla="*/ 8 h 20"/>
                    <a:gd name="T20" fmla="*/ 2 w 31"/>
                    <a:gd name="T21" fmla="*/ 10 h 20"/>
                    <a:gd name="T22" fmla="*/ 0 w 31"/>
                    <a:gd name="T23" fmla="*/ 12 h 20"/>
                    <a:gd name="T24" fmla="*/ 2 w 31"/>
                    <a:gd name="T25" fmla="*/ 12 h 20"/>
                    <a:gd name="T26" fmla="*/ 5 w 31"/>
                    <a:gd name="T27" fmla="*/ 12 h 20"/>
                    <a:gd name="T28" fmla="*/ 5 w 31"/>
                    <a:gd name="T29" fmla="*/ 14 h 20"/>
                    <a:gd name="T30" fmla="*/ 7 w 31"/>
                    <a:gd name="T31" fmla="*/ 14 h 20"/>
                    <a:gd name="T32" fmla="*/ 13 w 31"/>
                    <a:gd name="T33" fmla="*/ 16 h 20"/>
                    <a:gd name="T34" fmla="*/ 15 w 31"/>
                    <a:gd name="T35" fmla="*/ 16 h 20"/>
                    <a:gd name="T36" fmla="*/ 21 w 31"/>
                    <a:gd name="T37" fmla="*/ 18 h 20"/>
                    <a:gd name="T38" fmla="*/ 21 w 31"/>
                    <a:gd name="T39" fmla="*/ 18 h 20"/>
                    <a:gd name="T40" fmla="*/ 29 w 31"/>
                    <a:gd name="T41" fmla="*/ 20 h 20"/>
                    <a:gd name="T42" fmla="*/ 29 w 31"/>
                    <a:gd name="T43" fmla="*/ 18 h 20"/>
                    <a:gd name="T44" fmla="*/ 29 w 31"/>
                    <a:gd name="T45" fmla="*/ 16 h 20"/>
                    <a:gd name="T46" fmla="*/ 31 w 31"/>
                    <a:gd name="T47" fmla="*/ 16 h 20"/>
                    <a:gd name="T48" fmla="*/ 31 w 31"/>
                    <a:gd name="T49" fmla="*/ 10 h 20"/>
                    <a:gd name="T50" fmla="*/ 29 w 31"/>
                    <a:gd name="T51" fmla="*/ 8 h 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1"/>
                    <a:gd name="T79" fmla="*/ 0 h 20"/>
                    <a:gd name="T80" fmla="*/ 31 w 31"/>
                    <a:gd name="T81" fmla="*/ 20 h 2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1" h="20">
                      <a:moveTo>
                        <a:pt x="29" y="8"/>
                      </a:moveTo>
                      <a:lnTo>
                        <a:pt x="25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3" y="16"/>
                      </a:lnTo>
                      <a:lnTo>
                        <a:pt x="15" y="16"/>
                      </a:lnTo>
                      <a:lnTo>
                        <a:pt x="21" y="18"/>
                      </a:ln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31" y="16"/>
                      </a:lnTo>
                      <a:lnTo>
                        <a:pt x="31" y="10"/>
                      </a:lnTo>
                      <a:lnTo>
                        <a:pt x="29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70" name="Freeform 559"/>
                <p:cNvSpPr>
                  <a:spLocks noChangeAspect="1"/>
                </p:cNvSpPr>
                <p:nvPr/>
              </p:nvSpPr>
              <p:spPr bwMode="gray">
                <a:xfrm>
                  <a:off x="1004" y="1596"/>
                  <a:ext cx="49" cy="63"/>
                </a:xfrm>
                <a:custGeom>
                  <a:avLst/>
                  <a:gdLst>
                    <a:gd name="T0" fmla="*/ 31 w 53"/>
                    <a:gd name="T1" fmla="*/ 52 h 56"/>
                    <a:gd name="T2" fmla="*/ 33 w 53"/>
                    <a:gd name="T3" fmla="*/ 46 h 56"/>
                    <a:gd name="T4" fmla="*/ 35 w 53"/>
                    <a:gd name="T5" fmla="*/ 44 h 56"/>
                    <a:gd name="T6" fmla="*/ 39 w 53"/>
                    <a:gd name="T7" fmla="*/ 44 h 56"/>
                    <a:gd name="T8" fmla="*/ 41 w 53"/>
                    <a:gd name="T9" fmla="*/ 37 h 56"/>
                    <a:gd name="T10" fmla="*/ 51 w 53"/>
                    <a:gd name="T11" fmla="*/ 29 h 56"/>
                    <a:gd name="T12" fmla="*/ 53 w 53"/>
                    <a:gd name="T13" fmla="*/ 27 h 56"/>
                    <a:gd name="T14" fmla="*/ 49 w 53"/>
                    <a:gd name="T15" fmla="*/ 25 h 56"/>
                    <a:gd name="T16" fmla="*/ 49 w 53"/>
                    <a:gd name="T17" fmla="*/ 25 h 56"/>
                    <a:gd name="T18" fmla="*/ 45 w 53"/>
                    <a:gd name="T19" fmla="*/ 25 h 56"/>
                    <a:gd name="T20" fmla="*/ 41 w 53"/>
                    <a:gd name="T21" fmla="*/ 25 h 56"/>
                    <a:gd name="T22" fmla="*/ 43 w 53"/>
                    <a:gd name="T23" fmla="*/ 0 h 56"/>
                    <a:gd name="T24" fmla="*/ 20 w 53"/>
                    <a:gd name="T25" fmla="*/ 0 h 56"/>
                    <a:gd name="T26" fmla="*/ 18 w 53"/>
                    <a:gd name="T27" fmla="*/ 6 h 56"/>
                    <a:gd name="T28" fmla="*/ 14 w 53"/>
                    <a:gd name="T29" fmla="*/ 6 h 56"/>
                    <a:gd name="T30" fmla="*/ 20 w 53"/>
                    <a:gd name="T31" fmla="*/ 13 h 56"/>
                    <a:gd name="T32" fmla="*/ 24 w 53"/>
                    <a:gd name="T33" fmla="*/ 19 h 56"/>
                    <a:gd name="T34" fmla="*/ 22 w 53"/>
                    <a:gd name="T35" fmla="*/ 23 h 56"/>
                    <a:gd name="T36" fmla="*/ 8 w 53"/>
                    <a:gd name="T37" fmla="*/ 23 h 56"/>
                    <a:gd name="T38" fmla="*/ 0 w 53"/>
                    <a:gd name="T39" fmla="*/ 35 h 56"/>
                    <a:gd name="T40" fmla="*/ 0 w 53"/>
                    <a:gd name="T41" fmla="*/ 44 h 56"/>
                    <a:gd name="T42" fmla="*/ 4 w 53"/>
                    <a:gd name="T43" fmla="*/ 46 h 56"/>
                    <a:gd name="T44" fmla="*/ 10 w 53"/>
                    <a:gd name="T45" fmla="*/ 52 h 56"/>
                    <a:gd name="T46" fmla="*/ 12 w 53"/>
                    <a:gd name="T47" fmla="*/ 54 h 56"/>
                    <a:gd name="T48" fmla="*/ 14 w 53"/>
                    <a:gd name="T49" fmla="*/ 54 h 56"/>
                    <a:gd name="T50" fmla="*/ 16 w 53"/>
                    <a:gd name="T51" fmla="*/ 52 h 56"/>
                    <a:gd name="T52" fmla="*/ 20 w 53"/>
                    <a:gd name="T53" fmla="*/ 52 h 56"/>
                    <a:gd name="T54" fmla="*/ 24 w 53"/>
                    <a:gd name="T55" fmla="*/ 56 h 56"/>
                    <a:gd name="T56" fmla="*/ 26 w 53"/>
                    <a:gd name="T57" fmla="*/ 54 h 56"/>
                    <a:gd name="T58" fmla="*/ 31 w 53"/>
                    <a:gd name="T59" fmla="*/ 52 h 5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3"/>
                    <a:gd name="T91" fmla="*/ 0 h 56"/>
                    <a:gd name="T92" fmla="*/ 53 w 53"/>
                    <a:gd name="T93" fmla="*/ 56 h 5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3" h="56">
                      <a:moveTo>
                        <a:pt x="31" y="52"/>
                      </a:moveTo>
                      <a:lnTo>
                        <a:pt x="33" y="46"/>
                      </a:lnTo>
                      <a:lnTo>
                        <a:pt x="35" y="44"/>
                      </a:lnTo>
                      <a:lnTo>
                        <a:pt x="39" y="44"/>
                      </a:lnTo>
                      <a:lnTo>
                        <a:pt x="41" y="37"/>
                      </a:lnTo>
                      <a:lnTo>
                        <a:pt x="51" y="29"/>
                      </a:lnTo>
                      <a:lnTo>
                        <a:pt x="53" y="27"/>
                      </a:lnTo>
                      <a:lnTo>
                        <a:pt x="49" y="25"/>
                      </a:lnTo>
                      <a:lnTo>
                        <a:pt x="45" y="25"/>
                      </a:lnTo>
                      <a:lnTo>
                        <a:pt x="41" y="25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18" y="6"/>
                      </a:lnTo>
                      <a:lnTo>
                        <a:pt x="14" y="6"/>
                      </a:lnTo>
                      <a:lnTo>
                        <a:pt x="20" y="13"/>
                      </a:lnTo>
                      <a:lnTo>
                        <a:pt x="24" y="19"/>
                      </a:lnTo>
                      <a:lnTo>
                        <a:pt x="22" y="23"/>
                      </a:lnTo>
                      <a:lnTo>
                        <a:pt x="8" y="23"/>
                      </a:lnTo>
                      <a:lnTo>
                        <a:pt x="0" y="35"/>
                      </a:lnTo>
                      <a:lnTo>
                        <a:pt x="0" y="44"/>
                      </a:lnTo>
                      <a:lnTo>
                        <a:pt x="4" y="46"/>
                      </a:lnTo>
                      <a:lnTo>
                        <a:pt x="10" y="52"/>
                      </a:lnTo>
                      <a:lnTo>
                        <a:pt x="12" y="54"/>
                      </a:lnTo>
                      <a:lnTo>
                        <a:pt x="14" y="54"/>
                      </a:lnTo>
                      <a:lnTo>
                        <a:pt x="16" y="52"/>
                      </a:lnTo>
                      <a:lnTo>
                        <a:pt x="20" y="52"/>
                      </a:lnTo>
                      <a:lnTo>
                        <a:pt x="24" y="56"/>
                      </a:lnTo>
                      <a:lnTo>
                        <a:pt x="26" y="54"/>
                      </a:lnTo>
                      <a:lnTo>
                        <a:pt x="31" y="5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71" name="Freeform 560"/>
                <p:cNvSpPr>
                  <a:spLocks noChangeAspect="1"/>
                </p:cNvSpPr>
                <p:nvPr/>
              </p:nvSpPr>
              <p:spPr bwMode="gray">
                <a:xfrm>
                  <a:off x="1040" y="1621"/>
                  <a:ext cx="67" cy="49"/>
                </a:xfrm>
                <a:custGeom>
                  <a:avLst/>
                  <a:gdLst>
                    <a:gd name="T0" fmla="*/ 25 w 74"/>
                    <a:gd name="T1" fmla="*/ 41 h 43"/>
                    <a:gd name="T2" fmla="*/ 29 w 74"/>
                    <a:gd name="T3" fmla="*/ 39 h 43"/>
                    <a:gd name="T4" fmla="*/ 29 w 74"/>
                    <a:gd name="T5" fmla="*/ 33 h 43"/>
                    <a:gd name="T6" fmla="*/ 35 w 74"/>
                    <a:gd name="T7" fmla="*/ 31 h 43"/>
                    <a:gd name="T8" fmla="*/ 35 w 74"/>
                    <a:gd name="T9" fmla="*/ 29 h 43"/>
                    <a:gd name="T10" fmla="*/ 37 w 74"/>
                    <a:gd name="T11" fmla="*/ 29 h 43"/>
                    <a:gd name="T12" fmla="*/ 39 w 74"/>
                    <a:gd name="T13" fmla="*/ 31 h 43"/>
                    <a:gd name="T14" fmla="*/ 41 w 74"/>
                    <a:gd name="T15" fmla="*/ 29 h 43"/>
                    <a:gd name="T16" fmla="*/ 43 w 74"/>
                    <a:gd name="T17" fmla="*/ 29 h 43"/>
                    <a:gd name="T18" fmla="*/ 45 w 74"/>
                    <a:gd name="T19" fmla="*/ 27 h 43"/>
                    <a:gd name="T20" fmla="*/ 47 w 74"/>
                    <a:gd name="T21" fmla="*/ 25 h 43"/>
                    <a:gd name="T22" fmla="*/ 49 w 74"/>
                    <a:gd name="T23" fmla="*/ 21 h 43"/>
                    <a:gd name="T24" fmla="*/ 53 w 74"/>
                    <a:gd name="T25" fmla="*/ 18 h 43"/>
                    <a:gd name="T26" fmla="*/ 56 w 74"/>
                    <a:gd name="T27" fmla="*/ 18 h 43"/>
                    <a:gd name="T28" fmla="*/ 56 w 74"/>
                    <a:gd name="T29" fmla="*/ 21 h 43"/>
                    <a:gd name="T30" fmla="*/ 60 w 74"/>
                    <a:gd name="T31" fmla="*/ 21 h 43"/>
                    <a:gd name="T32" fmla="*/ 62 w 74"/>
                    <a:gd name="T33" fmla="*/ 18 h 43"/>
                    <a:gd name="T34" fmla="*/ 66 w 74"/>
                    <a:gd name="T35" fmla="*/ 18 h 43"/>
                    <a:gd name="T36" fmla="*/ 68 w 74"/>
                    <a:gd name="T37" fmla="*/ 16 h 43"/>
                    <a:gd name="T38" fmla="*/ 70 w 74"/>
                    <a:gd name="T39" fmla="*/ 14 h 43"/>
                    <a:gd name="T40" fmla="*/ 74 w 74"/>
                    <a:gd name="T41" fmla="*/ 14 h 43"/>
                    <a:gd name="T42" fmla="*/ 70 w 74"/>
                    <a:gd name="T43" fmla="*/ 8 h 43"/>
                    <a:gd name="T44" fmla="*/ 68 w 74"/>
                    <a:gd name="T45" fmla="*/ 8 h 43"/>
                    <a:gd name="T46" fmla="*/ 68 w 74"/>
                    <a:gd name="T47" fmla="*/ 10 h 43"/>
                    <a:gd name="T48" fmla="*/ 64 w 74"/>
                    <a:gd name="T49" fmla="*/ 8 h 43"/>
                    <a:gd name="T50" fmla="*/ 64 w 74"/>
                    <a:gd name="T51" fmla="*/ 6 h 43"/>
                    <a:gd name="T52" fmla="*/ 68 w 74"/>
                    <a:gd name="T53" fmla="*/ 6 h 43"/>
                    <a:gd name="T54" fmla="*/ 64 w 74"/>
                    <a:gd name="T55" fmla="*/ 2 h 43"/>
                    <a:gd name="T56" fmla="*/ 56 w 74"/>
                    <a:gd name="T57" fmla="*/ 2 h 43"/>
                    <a:gd name="T58" fmla="*/ 47 w 74"/>
                    <a:gd name="T59" fmla="*/ 2 h 43"/>
                    <a:gd name="T60" fmla="*/ 43 w 74"/>
                    <a:gd name="T61" fmla="*/ 0 h 43"/>
                    <a:gd name="T62" fmla="*/ 41 w 74"/>
                    <a:gd name="T63" fmla="*/ 2 h 43"/>
                    <a:gd name="T64" fmla="*/ 37 w 74"/>
                    <a:gd name="T65" fmla="*/ 2 h 43"/>
                    <a:gd name="T66" fmla="*/ 35 w 74"/>
                    <a:gd name="T67" fmla="*/ 4 h 43"/>
                    <a:gd name="T68" fmla="*/ 29 w 74"/>
                    <a:gd name="T69" fmla="*/ 4 h 43"/>
                    <a:gd name="T70" fmla="*/ 23 w 74"/>
                    <a:gd name="T71" fmla="*/ 4 h 43"/>
                    <a:gd name="T72" fmla="*/ 20 w 74"/>
                    <a:gd name="T73" fmla="*/ 2 h 43"/>
                    <a:gd name="T74" fmla="*/ 16 w 74"/>
                    <a:gd name="T75" fmla="*/ 4 h 43"/>
                    <a:gd name="T76" fmla="*/ 14 w 74"/>
                    <a:gd name="T77" fmla="*/ 4 h 43"/>
                    <a:gd name="T78" fmla="*/ 12 w 74"/>
                    <a:gd name="T79" fmla="*/ 6 h 43"/>
                    <a:gd name="T80" fmla="*/ 2 w 74"/>
                    <a:gd name="T81" fmla="*/ 14 h 43"/>
                    <a:gd name="T82" fmla="*/ 0 w 74"/>
                    <a:gd name="T83" fmla="*/ 21 h 43"/>
                    <a:gd name="T84" fmla="*/ 2 w 74"/>
                    <a:gd name="T85" fmla="*/ 23 h 43"/>
                    <a:gd name="T86" fmla="*/ 4 w 74"/>
                    <a:gd name="T87" fmla="*/ 25 h 43"/>
                    <a:gd name="T88" fmla="*/ 8 w 74"/>
                    <a:gd name="T89" fmla="*/ 27 h 43"/>
                    <a:gd name="T90" fmla="*/ 8 w 74"/>
                    <a:gd name="T91" fmla="*/ 29 h 43"/>
                    <a:gd name="T92" fmla="*/ 10 w 74"/>
                    <a:gd name="T93" fmla="*/ 31 h 43"/>
                    <a:gd name="T94" fmla="*/ 14 w 74"/>
                    <a:gd name="T95" fmla="*/ 29 h 43"/>
                    <a:gd name="T96" fmla="*/ 16 w 74"/>
                    <a:gd name="T97" fmla="*/ 31 h 43"/>
                    <a:gd name="T98" fmla="*/ 16 w 74"/>
                    <a:gd name="T99" fmla="*/ 37 h 43"/>
                    <a:gd name="T100" fmla="*/ 20 w 74"/>
                    <a:gd name="T101" fmla="*/ 37 h 43"/>
                    <a:gd name="T102" fmla="*/ 18 w 74"/>
                    <a:gd name="T103" fmla="*/ 39 h 43"/>
                    <a:gd name="T104" fmla="*/ 20 w 74"/>
                    <a:gd name="T105" fmla="*/ 43 h 43"/>
                    <a:gd name="T106" fmla="*/ 23 w 74"/>
                    <a:gd name="T107" fmla="*/ 43 h 43"/>
                    <a:gd name="T108" fmla="*/ 25 w 74"/>
                    <a:gd name="T109" fmla="*/ 41 h 4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4"/>
                    <a:gd name="T166" fmla="*/ 0 h 43"/>
                    <a:gd name="T167" fmla="*/ 74 w 74"/>
                    <a:gd name="T168" fmla="*/ 43 h 4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4" h="43">
                      <a:moveTo>
                        <a:pt x="25" y="41"/>
                      </a:moveTo>
                      <a:lnTo>
                        <a:pt x="29" y="39"/>
                      </a:lnTo>
                      <a:lnTo>
                        <a:pt x="29" y="33"/>
                      </a:lnTo>
                      <a:lnTo>
                        <a:pt x="35" y="31"/>
                      </a:lnTo>
                      <a:lnTo>
                        <a:pt x="35" y="29"/>
                      </a:lnTo>
                      <a:lnTo>
                        <a:pt x="37" y="29"/>
                      </a:lnTo>
                      <a:lnTo>
                        <a:pt x="39" y="31"/>
                      </a:lnTo>
                      <a:lnTo>
                        <a:pt x="41" y="29"/>
                      </a:lnTo>
                      <a:lnTo>
                        <a:pt x="43" y="29"/>
                      </a:lnTo>
                      <a:lnTo>
                        <a:pt x="45" y="27"/>
                      </a:lnTo>
                      <a:lnTo>
                        <a:pt x="47" y="25"/>
                      </a:lnTo>
                      <a:lnTo>
                        <a:pt x="49" y="21"/>
                      </a:lnTo>
                      <a:lnTo>
                        <a:pt x="53" y="18"/>
                      </a:lnTo>
                      <a:lnTo>
                        <a:pt x="56" y="18"/>
                      </a:lnTo>
                      <a:lnTo>
                        <a:pt x="56" y="21"/>
                      </a:lnTo>
                      <a:lnTo>
                        <a:pt x="60" y="21"/>
                      </a:lnTo>
                      <a:lnTo>
                        <a:pt x="62" y="18"/>
                      </a:lnTo>
                      <a:lnTo>
                        <a:pt x="66" y="18"/>
                      </a:lnTo>
                      <a:lnTo>
                        <a:pt x="68" y="16"/>
                      </a:lnTo>
                      <a:lnTo>
                        <a:pt x="70" y="14"/>
                      </a:lnTo>
                      <a:lnTo>
                        <a:pt x="74" y="14"/>
                      </a:lnTo>
                      <a:lnTo>
                        <a:pt x="70" y="8"/>
                      </a:lnTo>
                      <a:lnTo>
                        <a:pt x="68" y="8"/>
                      </a:lnTo>
                      <a:lnTo>
                        <a:pt x="68" y="10"/>
                      </a:lnTo>
                      <a:lnTo>
                        <a:pt x="64" y="8"/>
                      </a:lnTo>
                      <a:lnTo>
                        <a:pt x="64" y="6"/>
                      </a:lnTo>
                      <a:lnTo>
                        <a:pt x="68" y="6"/>
                      </a:lnTo>
                      <a:lnTo>
                        <a:pt x="64" y="2"/>
                      </a:lnTo>
                      <a:lnTo>
                        <a:pt x="56" y="2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41" y="2"/>
                      </a:lnTo>
                      <a:lnTo>
                        <a:pt x="37" y="2"/>
                      </a:lnTo>
                      <a:lnTo>
                        <a:pt x="35" y="4"/>
                      </a:lnTo>
                      <a:lnTo>
                        <a:pt x="29" y="4"/>
                      </a:lnTo>
                      <a:lnTo>
                        <a:pt x="23" y="4"/>
                      </a:lnTo>
                      <a:lnTo>
                        <a:pt x="20" y="2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2" y="6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8" y="27"/>
                      </a:lnTo>
                      <a:lnTo>
                        <a:pt x="8" y="29"/>
                      </a:lnTo>
                      <a:lnTo>
                        <a:pt x="10" y="31"/>
                      </a:lnTo>
                      <a:lnTo>
                        <a:pt x="14" y="29"/>
                      </a:lnTo>
                      <a:lnTo>
                        <a:pt x="16" y="31"/>
                      </a:lnTo>
                      <a:lnTo>
                        <a:pt x="16" y="37"/>
                      </a:lnTo>
                      <a:lnTo>
                        <a:pt x="20" y="37"/>
                      </a:lnTo>
                      <a:lnTo>
                        <a:pt x="18" y="39"/>
                      </a:lnTo>
                      <a:lnTo>
                        <a:pt x="20" y="43"/>
                      </a:lnTo>
                      <a:lnTo>
                        <a:pt x="23" y="43"/>
                      </a:lnTo>
                      <a:lnTo>
                        <a:pt x="25" y="4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72" name="Freeform 561"/>
                <p:cNvSpPr>
                  <a:spLocks noChangeAspect="1"/>
                </p:cNvSpPr>
                <p:nvPr/>
              </p:nvSpPr>
              <p:spPr bwMode="gray">
                <a:xfrm>
                  <a:off x="1055" y="1639"/>
                  <a:ext cx="52" cy="69"/>
                </a:xfrm>
                <a:custGeom>
                  <a:avLst/>
                  <a:gdLst>
                    <a:gd name="T0" fmla="*/ 29 w 58"/>
                    <a:gd name="T1" fmla="*/ 58 h 62"/>
                    <a:gd name="T2" fmla="*/ 33 w 58"/>
                    <a:gd name="T3" fmla="*/ 58 h 62"/>
                    <a:gd name="T4" fmla="*/ 35 w 58"/>
                    <a:gd name="T5" fmla="*/ 58 h 62"/>
                    <a:gd name="T6" fmla="*/ 40 w 58"/>
                    <a:gd name="T7" fmla="*/ 60 h 62"/>
                    <a:gd name="T8" fmla="*/ 40 w 58"/>
                    <a:gd name="T9" fmla="*/ 62 h 62"/>
                    <a:gd name="T10" fmla="*/ 44 w 58"/>
                    <a:gd name="T11" fmla="*/ 62 h 62"/>
                    <a:gd name="T12" fmla="*/ 46 w 58"/>
                    <a:gd name="T13" fmla="*/ 60 h 62"/>
                    <a:gd name="T14" fmla="*/ 46 w 58"/>
                    <a:gd name="T15" fmla="*/ 54 h 62"/>
                    <a:gd name="T16" fmla="*/ 48 w 58"/>
                    <a:gd name="T17" fmla="*/ 48 h 62"/>
                    <a:gd name="T18" fmla="*/ 48 w 58"/>
                    <a:gd name="T19" fmla="*/ 46 h 62"/>
                    <a:gd name="T20" fmla="*/ 46 w 58"/>
                    <a:gd name="T21" fmla="*/ 44 h 62"/>
                    <a:gd name="T22" fmla="*/ 48 w 58"/>
                    <a:gd name="T23" fmla="*/ 42 h 62"/>
                    <a:gd name="T24" fmla="*/ 46 w 58"/>
                    <a:gd name="T25" fmla="*/ 37 h 62"/>
                    <a:gd name="T26" fmla="*/ 48 w 58"/>
                    <a:gd name="T27" fmla="*/ 33 h 62"/>
                    <a:gd name="T28" fmla="*/ 48 w 58"/>
                    <a:gd name="T29" fmla="*/ 33 h 62"/>
                    <a:gd name="T30" fmla="*/ 48 w 58"/>
                    <a:gd name="T31" fmla="*/ 35 h 62"/>
                    <a:gd name="T32" fmla="*/ 48 w 58"/>
                    <a:gd name="T33" fmla="*/ 37 h 62"/>
                    <a:gd name="T34" fmla="*/ 50 w 58"/>
                    <a:gd name="T35" fmla="*/ 37 h 62"/>
                    <a:gd name="T36" fmla="*/ 50 w 58"/>
                    <a:gd name="T37" fmla="*/ 31 h 62"/>
                    <a:gd name="T38" fmla="*/ 50 w 58"/>
                    <a:gd name="T39" fmla="*/ 21 h 62"/>
                    <a:gd name="T40" fmla="*/ 56 w 58"/>
                    <a:gd name="T41" fmla="*/ 13 h 62"/>
                    <a:gd name="T42" fmla="*/ 58 w 58"/>
                    <a:gd name="T43" fmla="*/ 7 h 62"/>
                    <a:gd name="T44" fmla="*/ 56 w 58"/>
                    <a:gd name="T45" fmla="*/ 4 h 62"/>
                    <a:gd name="T46" fmla="*/ 58 w 58"/>
                    <a:gd name="T47" fmla="*/ 0 h 62"/>
                    <a:gd name="T48" fmla="*/ 54 w 58"/>
                    <a:gd name="T49" fmla="*/ 0 h 62"/>
                    <a:gd name="T50" fmla="*/ 52 w 58"/>
                    <a:gd name="T51" fmla="*/ 2 h 62"/>
                    <a:gd name="T52" fmla="*/ 50 w 58"/>
                    <a:gd name="T53" fmla="*/ 4 h 62"/>
                    <a:gd name="T54" fmla="*/ 46 w 58"/>
                    <a:gd name="T55" fmla="*/ 4 h 62"/>
                    <a:gd name="T56" fmla="*/ 44 w 58"/>
                    <a:gd name="T57" fmla="*/ 7 h 62"/>
                    <a:gd name="T58" fmla="*/ 40 w 58"/>
                    <a:gd name="T59" fmla="*/ 7 h 62"/>
                    <a:gd name="T60" fmla="*/ 40 w 58"/>
                    <a:gd name="T61" fmla="*/ 4 h 62"/>
                    <a:gd name="T62" fmla="*/ 37 w 58"/>
                    <a:gd name="T63" fmla="*/ 4 h 62"/>
                    <a:gd name="T64" fmla="*/ 33 w 58"/>
                    <a:gd name="T65" fmla="*/ 7 h 62"/>
                    <a:gd name="T66" fmla="*/ 31 w 58"/>
                    <a:gd name="T67" fmla="*/ 11 h 62"/>
                    <a:gd name="T68" fmla="*/ 29 w 58"/>
                    <a:gd name="T69" fmla="*/ 13 h 62"/>
                    <a:gd name="T70" fmla="*/ 27 w 58"/>
                    <a:gd name="T71" fmla="*/ 15 h 62"/>
                    <a:gd name="T72" fmla="*/ 25 w 58"/>
                    <a:gd name="T73" fmla="*/ 15 h 62"/>
                    <a:gd name="T74" fmla="*/ 23 w 58"/>
                    <a:gd name="T75" fmla="*/ 17 h 62"/>
                    <a:gd name="T76" fmla="*/ 21 w 58"/>
                    <a:gd name="T77" fmla="*/ 15 h 62"/>
                    <a:gd name="T78" fmla="*/ 19 w 58"/>
                    <a:gd name="T79" fmla="*/ 15 h 62"/>
                    <a:gd name="T80" fmla="*/ 19 w 58"/>
                    <a:gd name="T81" fmla="*/ 17 h 62"/>
                    <a:gd name="T82" fmla="*/ 13 w 58"/>
                    <a:gd name="T83" fmla="*/ 19 h 62"/>
                    <a:gd name="T84" fmla="*/ 13 w 58"/>
                    <a:gd name="T85" fmla="*/ 25 h 62"/>
                    <a:gd name="T86" fmla="*/ 9 w 58"/>
                    <a:gd name="T87" fmla="*/ 27 h 62"/>
                    <a:gd name="T88" fmla="*/ 7 w 58"/>
                    <a:gd name="T89" fmla="*/ 29 h 62"/>
                    <a:gd name="T90" fmla="*/ 4 w 58"/>
                    <a:gd name="T91" fmla="*/ 29 h 62"/>
                    <a:gd name="T92" fmla="*/ 0 w 58"/>
                    <a:gd name="T93" fmla="*/ 29 h 62"/>
                    <a:gd name="T94" fmla="*/ 0 w 58"/>
                    <a:gd name="T95" fmla="*/ 29 h 62"/>
                    <a:gd name="T96" fmla="*/ 2 w 58"/>
                    <a:gd name="T97" fmla="*/ 33 h 62"/>
                    <a:gd name="T98" fmla="*/ 13 w 58"/>
                    <a:gd name="T99" fmla="*/ 46 h 62"/>
                    <a:gd name="T100" fmla="*/ 15 w 58"/>
                    <a:gd name="T101" fmla="*/ 48 h 62"/>
                    <a:gd name="T102" fmla="*/ 19 w 58"/>
                    <a:gd name="T103" fmla="*/ 54 h 62"/>
                    <a:gd name="T104" fmla="*/ 25 w 58"/>
                    <a:gd name="T105" fmla="*/ 56 h 62"/>
                    <a:gd name="T106" fmla="*/ 29 w 58"/>
                    <a:gd name="T107" fmla="*/ 58 h 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8"/>
                    <a:gd name="T163" fmla="*/ 0 h 62"/>
                    <a:gd name="T164" fmla="*/ 58 w 58"/>
                    <a:gd name="T165" fmla="*/ 62 h 6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8" h="62">
                      <a:moveTo>
                        <a:pt x="29" y="58"/>
                      </a:moveTo>
                      <a:lnTo>
                        <a:pt x="33" y="58"/>
                      </a:lnTo>
                      <a:lnTo>
                        <a:pt x="35" y="58"/>
                      </a:lnTo>
                      <a:lnTo>
                        <a:pt x="40" y="60"/>
                      </a:lnTo>
                      <a:lnTo>
                        <a:pt x="40" y="62"/>
                      </a:lnTo>
                      <a:lnTo>
                        <a:pt x="44" y="62"/>
                      </a:lnTo>
                      <a:lnTo>
                        <a:pt x="46" y="60"/>
                      </a:lnTo>
                      <a:lnTo>
                        <a:pt x="46" y="54"/>
                      </a:lnTo>
                      <a:lnTo>
                        <a:pt x="48" y="48"/>
                      </a:lnTo>
                      <a:lnTo>
                        <a:pt x="48" y="46"/>
                      </a:lnTo>
                      <a:lnTo>
                        <a:pt x="46" y="44"/>
                      </a:lnTo>
                      <a:lnTo>
                        <a:pt x="48" y="42"/>
                      </a:lnTo>
                      <a:lnTo>
                        <a:pt x="46" y="37"/>
                      </a:lnTo>
                      <a:lnTo>
                        <a:pt x="48" y="33"/>
                      </a:lnTo>
                      <a:lnTo>
                        <a:pt x="48" y="35"/>
                      </a:lnTo>
                      <a:lnTo>
                        <a:pt x="48" y="37"/>
                      </a:lnTo>
                      <a:lnTo>
                        <a:pt x="50" y="37"/>
                      </a:lnTo>
                      <a:lnTo>
                        <a:pt x="50" y="31"/>
                      </a:lnTo>
                      <a:lnTo>
                        <a:pt x="50" y="21"/>
                      </a:lnTo>
                      <a:lnTo>
                        <a:pt x="56" y="13"/>
                      </a:lnTo>
                      <a:lnTo>
                        <a:pt x="58" y="7"/>
                      </a:lnTo>
                      <a:lnTo>
                        <a:pt x="56" y="4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52" y="2"/>
                      </a:lnTo>
                      <a:lnTo>
                        <a:pt x="50" y="4"/>
                      </a:lnTo>
                      <a:lnTo>
                        <a:pt x="46" y="4"/>
                      </a:lnTo>
                      <a:lnTo>
                        <a:pt x="44" y="7"/>
                      </a:lnTo>
                      <a:lnTo>
                        <a:pt x="40" y="7"/>
                      </a:lnTo>
                      <a:lnTo>
                        <a:pt x="40" y="4"/>
                      </a:lnTo>
                      <a:lnTo>
                        <a:pt x="37" y="4"/>
                      </a:lnTo>
                      <a:lnTo>
                        <a:pt x="33" y="7"/>
                      </a:lnTo>
                      <a:lnTo>
                        <a:pt x="31" y="11"/>
                      </a:lnTo>
                      <a:lnTo>
                        <a:pt x="29" y="13"/>
                      </a:lnTo>
                      <a:lnTo>
                        <a:pt x="27" y="15"/>
                      </a:lnTo>
                      <a:lnTo>
                        <a:pt x="25" y="15"/>
                      </a:lnTo>
                      <a:lnTo>
                        <a:pt x="23" y="17"/>
                      </a:lnTo>
                      <a:lnTo>
                        <a:pt x="21" y="15"/>
                      </a:lnTo>
                      <a:lnTo>
                        <a:pt x="19" y="15"/>
                      </a:lnTo>
                      <a:lnTo>
                        <a:pt x="19" y="17"/>
                      </a:lnTo>
                      <a:lnTo>
                        <a:pt x="13" y="19"/>
                      </a:lnTo>
                      <a:lnTo>
                        <a:pt x="13" y="25"/>
                      </a:lnTo>
                      <a:lnTo>
                        <a:pt x="9" y="27"/>
                      </a:lnTo>
                      <a:lnTo>
                        <a:pt x="7" y="29"/>
                      </a:lnTo>
                      <a:lnTo>
                        <a:pt x="4" y="29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13" y="46"/>
                      </a:lnTo>
                      <a:lnTo>
                        <a:pt x="15" y="48"/>
                      </a:lnTo>
                      <a:lnTo>
                        <a:pt x="19" y="54"/>
                      </a:lnTo>
                      <a:lnTo>
                        <a:pt x="25" y="56"/>
                      </a:lnTo>
                      <a:lnTo>
                        <a:pt x="29" y="5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73" name="Freeform 562"/>
                <p:cNvSpPr>
                  <a:spLocks noChangeAspect="1"/>
                </p:cNvSpPr>
                <p:nvPr/>
              </p:nvSpPr>
              <p:spPr bwMode="gray">
                <a:xfrm>
                  <a:off x="1041" y="1586"/>
                  <a:ext cx="18" cy="37"/>
                </a:xfrm>
                <a:custGeom>
                  <a:avLst/>
                  <a:gdLst>
                    <a:gd name="T0" fmla="*/ 10 w 18"/>
                    <a:gd name="T1" fmla="*/ 4 h 35"/>
                    <a:gd name="T2" fmla="*/ 8 w 18"/>
                    <a:gd name="T3" fmla="*/ 6 h 35"/>
                    <a:gd name="T4" fmla="*/ 4 w 18"/>
                    <a:gd name="T5" fmla="*/ 6 h 35"/>
                    <a:gd name="T6" fmla="*/ 2 w 18"/>
                    <a:gd name="T7" fmla="*/ 10 h 35"/>
                    <a:gd name="T8" fmla="*/ 0 w 18"/>
                    <a:gd name="T9" fmla="*/ 35 h 35"/>
                    <a:gd name="T10" fmla="*/ 4 w 18"/>
                    <a:gd name="T11" fmla="*/ 35 h 35"/>
                    <a:gd name="T12" fmla="*/ 4 w 18"/>
                    <a:gd name="T13" fmla="*/ 33 h 35"/>
                    <a:gd name="T14" fmla="*/ 6 w 18"/>
                    <a:gd name="T15" fmla="*/ 29 h 35"/>
                    <a:gd name="T16" fmla="*/ 10 w 18"/>
                    <a:gd name="T17" fmla="*/ 29 h 35"/>
                    <a:gd name="T18" fmla="*/ 12 w 18"/>
                    <a:gd name="T19" fmla="*/ 25 h 35"/>
                    <a:gd name="T20" fmla="*/ 14 w 18"/>
                    <a:gd name="T21" fmla="*/ 21 h 35"/>
                    <a:gd name="T22" fmla="*/ 12 w 18"/>
                    <a:gd name="T23" fmla="*/ 16 h 35"/>
                    <a:gd name="T24" fmla="*/ 14 w 18"/>
                    <a:gd name="T25" fmla="*/ 12 h 35"/>
                    <a:gd name="T26" fmla="*/ 14 w 18"/>
                    <a:gd name="T27" fmla="*/ 8 h 35"/>
                    <a:gd name="T28" fmla="*/ 18 w 18"/>
                    <a:gd name="T29" fmla="*/ 0 h 35"/>
                    <a:gd name="T30" fmla="*/ 16 w 18"/>
                    <a:gd name="T31" fmla="*/ 0 h 35"/>
                    <a:gd name="T32" fmla="*/ 14 w 18"/>
                    <a:gd name="T33" fmla="*/ 0 h 35"/>
                    <a:gd name="T34" fmla="*/ 10 w 18"/>
                    <a:gd name="T35" fmla="*/ 2 h 35"/>
                    <a:gd name="T36" fmla="*/ 10 w 18"/>
                    <a:gd name="T37" fmla="*/ 4 h 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35"/>
                    <a:gd name="T59" fmla="*/ 18 w 18"/>
                    <a:gd name="T60" fmla="*/ 35 h 3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35">
                      <a:moveTo>
                        <a:pt x="10" y="4"/>
                      </a:move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2" y="10"/>
                      </a:lnTo>
                      <a:lnTo>
                        <a:pt x="0" y="35"/>
                      </a:lnTo>
                      <a:lnTo>
                        <a:pt x="4" y="35"/>
                      </a:lnTo>
                      <a:lnTo>
                        <a:pt x="4" y="33"/>
                      </a:lnTo>
                      <a:lnTo>
                        <a:pt x="6" y="29"/>
                      </a:lnTo>
                      <a:lnTo>
                        <a:pt x="10" y="29"/>
                      </a:lnTo>
                      <a:lnTo>
                        <a:pt x="12" y="25"/>
                      </a:lnTo>
                      <a:lnTo>
                        <a:pt x="14" y="21"/>
                      </a:lnTo>
                      <a:lnTo>
                        <a:pt x="12" y="16"/>
                      </a:lnTo>
                      <a:lnTo>
                        <a:pt x="14" y="12"/>
                      </a:lnTo>
                      <a:lnTo>
                        <a:pt x="14" y="8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74" name="Freeform 563"/>
                <p:cNvSpPr>
                  <a:spLocks noChangeAspect="1"/>
                </p:cNvSpPr>
                <p:nvPr/>
              </p:nvSpPr>
              <p:spPr bwMode="gray">
                <a:xfrm>
                  <a:off x="1073" y="1700"/>
                  <a:ext cx="37" cy="48"/>
                </a:xfrm>
                <a:custGeom>
                  <a:avLst/>
                  <a:gdLst>
                    <a:gd name="T0" fmla="*/ 37 w 41"/>
                    <a:gd name="T1" fmla="*/ 41 h 45"/>
                    <a:gd name="T2" fmla="*/ 35 w 41"/>
                    <a:gd name="T3" fmla="*/ 37 h 45"/>
                    <a:gd name="T4" fmla="*/ 39 w 41"/>
                    <a:gd name="T5" fmla="*/ 35 h 45"/>
                    <a:gd name="T6" fmla="*/ 39 w 41"/>
                    <a:gd name="T7" fmla="*/ 35 h 45"/>
                    <a:gd name="T8" fmla="*/ 37 w 41"/>
                    <a:gd name="T9" fmla="*/ 33 h 45"/>
                    <a:gd name="T10" fmla="*/ 37 w 41"/>
                    <a:gd name="T11" fmla="*/ 27 h 45"/>
                    <a:gd name="T12" fmla="*/ 37 w 41"/>
                    <a:gd name="T13" fmla="*/ 25 h 45"/>
                    <a:gd name="T14" fmla="*/ 41 w 41"/>
                    <a:gd name="T15" fmla="*/ 27 h 45"/>
                    <a:gd name="T16" fmla="*/ 41 w 41"/>
                    <a:gd name="T17" fmla="*/ 27 h 45"/>
                    <a:gd name="T18" fmla="*/ 39 w 41"/>
                    <a:gd name="T19" fmla="*/ 23 h 45"/>
                    <a:gd name="T20" fmla="*/ 31 w 41"/>
                    <a:gd name="T21" fmla="*/ 17 h 45"/>
                    <a:gd name="T22" fmla="*/ 29 w 41"/>
                    <a:gd name="T23" fmla="*/ 12 h 45"/>
                    <a:gd name="T24" fmla="*/ 29 w 41"/>
                    <a:gd name="T25" fmla="*/ 8 h 45"/>
                    <a:gd name="T26" fmla="*/ 27 w 41"/>
                    <a:gd name="T27" fmla="*/ 6 h 45"/>
                    <a:gd name="T28" fmla="*/ 25 w 41"/>
                    <a:gd name="T29" fmla="*/ 8 h 45"/>
                    <a:gd name="T30" fmla="*/ 21 w 41"/>
                    <a:gd name="T31" fmla="*/ 8 h 45"/>
                    <a:gd name="T32" fmla="*/ 21 w 41"/>
                    <a:gd name="T33" fmla="*/ 6 h 45"/>
                    <a:gd name="T34" fmla="*/ 16 w 41"/>
                    <a:gd name="T35" fmla="*/ 4 h 45"/>
                    <a:gd name="T36" fmla="*/ 14 w 41"/>
                    <a:gd name="T37" fmla="*/ 4 h 45"/>
                    <a:gd name="T38" fmla="*/ 10 w 41"/>
                    <a:gd name="T39" fmla="*/ 4 h 45"/>
                    <a:gd name="T40" fmla="*/ 6 w 41"/>
                    <a:gd name="T41" fmla="*/ 2 h 45"/>
                    <a:gd name="T42" fmla="*/ 0 w 41"/>
                    <a:gd name="T43" fmla="*/ 0 h 45"/>
                    <a:gd name="T44" fmla="*/ 0 w 41"/>
                    <a:gd name="T45" fmla="*/ 4 h 45"/>
                    <a:gd name="T46" fmla="*/ 2 w 41"/>
                    <a:gd name="T47" fmla="*/ 6 h 45"/>
                    <a:gd name="T48" fmla="*/ 2 w 41"/>
                    <a:gd name="T49" fmla="*/ 10 h 45"/>
                    <a:gd name="T50" fmla="*/ 0 w 41"/>
                    <a:gd name="T51" fmla="*/ 12 h 45"/>
                    <a:gd name="T52" fmla="*/ 0 w 41"/>
                    <a:gd name="T53" fmla="*/ 17 h 45"/>
                    <a:gd name="T54" fmla="*/ 2 w 41"/>
                    <a:gd name="T55" fmla="*/ 19 h 45"/>
                    <a:gd name="T56" fmla="*/ 4 w 41"/>
                    <a:gd name="T57" fmla="*/ 21 h 45"/>
                    <a:gd name="T58" fmla="*/ 8 w 41"/>
                    <a:gd name="T59" fmla="*/ 23 h 45"/>
                    <a:gd name="T60" fmla="*/ 8 w 41"/>
                    <a:gd name="T61" fmla="*/ 23 h 45"/>
                    <a:gd name="T62" fmla="*/ 8 w 41"/>
                    <a:gd name="T63" fmla="*/ 23 h 45"/>
                    <a:gd name="T64" fmla="*/ 10 w 41"/>
                    <a:gd name="T65" fmla="*/ 21 h 45"/>
                    <a:gd name="T66" fmla="*/ 8 w 41"/>
                    <a:gd name="T67" fmla="*/ 17 h 45"/>
                    <a:gd name="T68" fmla="*/ 8 w 41"/>
                    <a:gd name="T69" fmla="*/ 17 h 45"/>
                    <a:gd name="T70" fmla="*/ 10 w 41"/>
                    <a:gd name="T71" fmla="*/ 17 h 45"/>
                    <a:gd name="T72" fmla="*/ 10 w 41"/>
                    <a:gd name="T73" fmla="*/ 17 h 45"/>
                    <a:gd name="T74" fmla="*/ 14 w 41"/>
                    <a:gd name="T75" fmla="*/ 21 h 45"/>
                    <a:gd name="T76" fmla="*/ 12 w 41"/>
                    <a:gd name="T77" fmla="*/ 23 h 45"/>
                    <a:gd name="T78" fmla="*/ 14 w 41"/>
                    <a:gd name="T79" fmla="*/ 25 h 45"/>
                    <a:gd name="T80" fmla="*/ 18 w 41"/>
                    <a:gd name="T81" fmla="*/ 25 h 45"/>
                    <a:gd name="T82" fmla="*/ 23 w 41"/>
                    <a:gd name="T83" fmla="*/ 29 h 45"/>
                    <a:gd name="T84" fmla="*/ 25 w 41"/>
                    <a:gd name="T85" fmla="*/ 29 h 45"/>
                    <a:gd name="T86" fmla="*/ 27 w 41"/>
                    <a:gd name="T87" fmla="*/ 31 h 45"/>
                    <a:gd name="T88" fmla="*/ 27 w 41"/>
                    <a:gd name="T89" fmla="*/ 35 h 45"/>
                    <a:gd name="T90" fmla="*/ 25 w 41"/>
                    <a:gd name="T91" fmla="*/ 37 h 45"/>
                    <a:gd name="T92" fmla="*/ 27 w 41"/>
                    <a:gd name="T93" fmla="*/ 41 h 45"/>
                    <a:gd name="T94" fmla="*/ 29 w 41"/>
                    <a:gd name="T95" fmla="*/ 41 h 45"/>
                    <a:gd name="T96" fmla="*/ 29 w 41"/>
                    <a:gd name="T97" fmla="*/ 39 h 45"/>
                    <a:gd name="T98" fmla="*/ 29 w 41"/>
                    <a:gd name="T99" fmla="*/ 39 h 45"/>
                    <a:gd name="T100" fmla="*/ 29 w 41"/>
                    <a:gd name="T101" fmla="*/ 37 h 45"/>
                    <a:gd name="T102" fmla="*/ 31 w 41"/>
                    <a:gd name="T103" fmla="*/ 39 h 45"/>
                    <a:gd name="T104" fmla="*/ 31 w 41"/>
                    <a:gd name="T105" fmla="*/ 41 h 45"/>
                    <a:gd name="T106" fmla="*/ 33 w 41"/>
                    <a:gd name="T107" fmla="*/ 43 h 45"/>
                    <a:gd name="T108" fmla="*/ 33 w 41"/>
                    <a:gd name="T109" fmla="*/ 45 h 45"/>
                    <a:gd name="T110" fmla="*/ 35 w 41"/>
                    <a:gd name="T111" fmla="*/ 45 h 45"/>
                    <a:gd name="T112" fmla="*/ 35 w 41"/>
                    <a:gd name="T113" fmla="*/ 43 h 45"/>
                    <a:gd name="T114" fmla="*/ 35 w 41"/>
                    <a:gd name="T115" fmla="*/ 43 h 45"/>
                    <a:gd name="T116" fmla="*/ 37 w 41"/>
                    <a:gd name="T117" fmla="*/ 41 h 4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1"/>
                    <a:gd name="T178" fmla="*/ 0 h 45"/>
                    <a:gd name="T179" fmla="*/ 41 w 41"/>
                    <a:gd name="T180" fmla="*/ 45 h 4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1" h="45">
                      <a:moveTo>
                        <a:pt x="37" y="41"/>
                      </a:moveTo>
                      <a:lnTo>
                        <a:pt x="35" y="37"/>
                      </a:lnTo>
                      <a:lnTo>
                        <a:pt x="39" y="35"/>
                      </a:lnTo>
                      <a:lnTo>
                        <a:pt x="37" y="33"/>
                      </a:lnTo>
                      <a:lnTo>
                        <a:pt x="37" y="27"/>
                      </a:lnTo>
                      <a:lnTo>
                        <a:pt x="37" y="25"/>
                      </a:lnTo>
                      <a:lnTo>
                        <a:pt x="41" y="27"/>
                      </a:lnTo>
                      <a:lnTo>
                        <a:pt x="39" y="23"/>
                      </a:lnTo>
                      <a:lnTo>
                        <a:pt x="31" y="17"/>
                      </a:lnTo>
                      <a:lnTo>
                        <a:pt x="29" y="12"/>
                      </a:lnTo>
                      <a:lnTo>
                        <a:pt x="29" y="8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8" y="23"/>
                      </a:lnTo>
                      <a:lnTo>
                        <a:pt x="10" y="21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4" y="21"/>
                      </a:lnTo>
                      <a:lnTo>
                        <a:pt x="12" y="23"/>
                      </a:lnTo>
                      <a:lnTo>
                        <a:pt x="14" y="25"/>
                      </a:lnTo>
                      <a:lnTo>
                        <a:pt x="18" y="25"/>
                      </a:lnTo>
                      <a:lnTo>
                        <a:pt x="23" y="29"/>
                      </a:lnTo>
                      <a:lnTo>
                        <a:pt x="25" y="29"/>
                      </a:lnTo>
                      <a:lnTo>
                        <a:pt x="27" y="31"/>
                      </a:lnTo>
                      <a:lnTo>
                        <a:pt x="27" y="35"/>
                      </a:lnTo>
                      <a:lnTo>
                        <a:pt x="25" y="37"/>
                      </a:lnTo>
                      <a:lnTo>
                        <a:pt x="27" y="41"/>
                      </a:lnTo>
                      <a:lnTo>
                        <a:pt x="29" y="41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31" y="39"/>
                      </a:lnTo>
                      <a:lnTo>
                        <a:pt x="31" y="41"/>
                      </a:lnTo>
                      <a:lnTo>
                        <a:pt x="33" y="43"/>
                      </a:lnTo>
                      <a:lnTo>
                        <a:pt x="33" y="45"/>
                      </a:lnTo>
                      <a:lnTo>
                        <a:pt x="35" y="45"/>
                      </a:lnTo>
                      <a:lnTo>
                        <a:pt x="35" y="43"/>
                      </a:lnTo>
                      <a:lnTo>
                        <a:pt x="37" y="4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75" name="Freeform 564"/>
                <p:cNvSpPr>
                  <a:spLocks noChangeAspect="1"/>
                </p:cNvSpPr>
                <p:nvPr/>
              </p:nvSpPr>
              <p:spPr bwMode="gray">
                <a:xfrm>
                  <a:off x="1106" y="1726"/>
                  <a:ext cx="38" cy="40"/>
                </a:xfrm>
                <a:custGeom>
                  <a:avLst/>
                  <a:gdLst>
                    <a:gd name="T0" fmla="*/ 39 w 43"/>
                    <a:gd name="T1" fmla="*/ 10 h 35"/>
                    <a:gd name="T2" fmla="*/ 43 w 43"/>
                    <a:gd name="T3" fmla="*/ 8 h 35"/>
                    <a:gd name="T4" fmla="*/ 41 w 43"/>
                    <a:gd name="T5" fmla="*/ 4 h 35"/>
                    <a:gd name="T6" fmla="*/ 39 w 43"/>
                    <a:gd name="T7" fmla="*/ 4 h 35"/>
                    <a:gd name="T8" fmla="*/ 39 w 43"/>
                    <a:gd name="T9" fmla="*/ 4 h 35"/>
                    <a:gd name="T10" fmla="*/ 39 w 43"/>
                    <a:gd name="T11" fmla="*/ 2 h 35"/>
                    <a:gd name="T12" fmla="*/ 37 w 43"/>
                    <a:gd name="T13" fmla="*/ 4 h 35"/>
                    <a:gd name="T14" fmla="*/ 33 w 43"/>
                    <a:gd name="T15" fmla="*/ 4 h 35"/>
                    <a:gd name="T16" fmla="*/ 29 w 43"/>
                    <a:gd name="T17" fmla="*/ 6 h 35"/>
                    <a:gd name="T18" fmla="*/ 25 w 43"/>
                    <a:gd name="T19" fmla="*/ 10 h 35"/>
                    <a:gd name="T20" fmla="*/ 19 w 43"/>
                    <a:gd name="T21" fmla="*/ 10 h 35"/>
                    <a:gd name="T22" fmla="*/ 16 w 43"/>
                    <a:gd name="T23" fmla="*/ 6 h 35"/>
                    <a:gd name="T24" fmla="*/ 14 w 43"/>
                    <a:gd name="T25" fmla="*/ 4 h 35"/>
                    <a:gd name="T26" fmla="*/ 12 w 43"/>
                    <a:gd name="T27" fmla="*/ 6 h 35"/>
                    <a:gd name="T28" fmla="*/ 12 w 43"/>
                    <a:gd name="T29" fmla="*/ 8 h 35"/>
                    <a:gd name="T30" fmla="*/ 8 w 43"/>
                    <a:gd name="T31" fmla="*/ 6 h 35"/>
                    <a:gd name="T32" fmla="*/ 8 w 43"/>
                    <a:gd name="T33" fmla="*/ 4 h 35"/>
                    <a:gd name="T34" fmla="*/ 8 w 43"/>
                    <a:gd name="T35" fmla="*/ 4 h 35"/>
                    <a:gd name="T36" fmla="*/ 10 w 43"/>
                    <a:gd name="T37" fmla="*/ 4 h 35"/>
                    <a:gd name="T38" fmla="*/ 6 w 43"/>
                    <a:gd name="T39" fmla="*/ 2 h 35"/>
                    <a:gd name="T40" fmla="*/ 6 w 43"/>
                    <a:gd name="T41" fmla="*/ 2 h 35"/>
                    <a:gd name="T42" fmla="*/ 2 w 43"/>
                    <a:gd name="T43" fmla="*/ 0 h 35"/>
                    <a:gd name="T44" fmla="*/ 2 w 43"/>
                    <a:gd name="T45" fmla="*/ 2 h 35"/>
                    <a:gd name="T46" fmla="*/ 2 w 43"/>
                    <a:gd name="T47" fmla="*/ 8 h 35"/>
                    <a:gd name="T48" fmla="*/ 4 w 43"/>
                    <a:gd name="T49" fmla="*/ 10 h 35"/>
                    <a:gd name="T50" fmla="*/ 4 w 43"/>
                    <a:gd name="T51" fmla="*/ 10 h 35"/>
                    <a:gd name="T52" fmla="*/ 0 w 43"/>
                    <a:gd name="T53" fmla="*/ 12 h 35"/>
                    <a:gd name="T54" fmla="*/ 2 w 43"/>
                    <a:gd name="T55" fmla="*/ 16 h 35"/>
                    <a:gd name="T56" fmla="*/ 0 w 43"/>
                    <a:gd name="T57" fmla="*/ 18 h 35"/>
                    <a:gd name="T58" fmla="*/ 0 w 43"/>
                    <a:gd name="T59" fmla="*/ 18 h 35"/>
                    <a:gd name="T60" fmla="*/ 8 w 43"/>
                    <a:gd name="T61" fmla="*/ 18 h 35"/>
                    <a:gd name="T62" fmla="*/ 8 w 43"/>
                    <a:gd name="T63" fmla="*/ 20 h 35"/>
                    <a:gd name="T64" fmla="*/ 10 w 43"/>
                    <a:gd name="T65" fmla="*/ 20 h 35"/>
                    <a:gd name="T66" fmla="*/ 10 w 43"/>
                    <a:gd name="T67" fmla="*/ 20 h 35"/>
                    <a:gd name="T68" fmla="*/ 16 w 43"/>
                    <a:gd name="T69" fmla="*/ 18 h 35"/>
                    <a:gd name="T70" fmla="*/ 16 w 43"/>
                    <a:gd name="T71" fmla="*/ 22 h 35"/>
                    <a:gd name="T72" fmla="*/ 19 w 43"/>
                    <a:gd name="T73" fmla="*/ 27 h 35"/>
                    <a:gd name="T74" fmla="*/ 21 w 43"/>
                    <a:gd name="T75" fmla="*/ 27 h 35"/>
                    <a:gd name="T76" fmla="*/ 21 w 43"/>
                    <a:gd name="T77" fmla="*/ 25 h 35"/>
                    <a:gd name="T78" fmla="*/ 25 w 43"/>
                    <a:gd name="T79" fmla="*/ 25 h 35"/>
                    <a:gd name="T80" fmla="*/ 23 w 43"/>
                    <a:gd name="T81" fmla="*/ 25 h 35"/>
                    <a:gd name="T82" fmla="*/ 23 w 43"/>
                    <a:gd name="T83" fmla="*/ 27 h 35"/>
                    <a:gd name="T84" fmla="*/ 25 w 43"/>
                    <a:gd name="T85" fmla="*/ 31 h 35"/>
                    <a:gd name="T86" fmla="*/ 25 w 43"/>
                    <a:gd name="T87" fmla="*/ 35 h 35"/>
                    <a:gd name="T88" fmla="*/ 27 w 43"/>
                    <a:gd name="T89" fmla="*/ 33 h 35"/>
                    <a:gd name="T90" fmla="*/ 31 w 43"/>
                    <a:gd name="T91" fmla="*/ 33 h 35"/>
                    <a:gd name="T92" fmla="*/ 35 w 43"/>
                    <a:gd name="T93" fmla="*/ 31 h 35"/>
                    <a:gd name="T94" fmla="*/ 35 w 43"/>
                    <a:gd name="T95" fmla="*/ 29 h 35"/>
                    <a:gd name="T96" fmla="*/ 33 w 43"/>
                    <a:gd name="T97" fmla="*/ 27 h 35"/>
                    <a:gd name="T98" fmla="*/ 33 w 43"/>
                    <a:gd name="T99" fmla="*/ 22 h 35"/>
                    <a:gd name="T100" fmla="*/ 31 w 43"/>
                    <a:gd name="T101" fmla="*/ 22 h 35"/>
                    <a:gd name="T102" fmla="*/ 31 w 43"/>
                    <a:gd name="T103" fmla="*/ 20 h 35"/>
                    <a:gd name="T104" fmla="*/ 31 w 43"/>
                    <a:gd name="T105" fmla="*/ 18 h 35"/>
                    <a:gd name="T106" fmla="*/ 35 w 43"/>
                    <a:gd name="T107" fmla="*/ 18 h 35"/>
                    <a:gd name="T108" fmla="*/ 41 w 43"/>
                    <a:gd name="T109" fmla="*/ 14 h 35"/>
                    <a:gd name="T110" fmla="*/ 41 w 43"/>
                    <a:gd name="T111" fmla="*/ 12 h 35"/>
                    <a:gd name="T112" fmla="*/ 39 w 43"/>
                    <a:gd name="T113" fmla="*/ 12 h 35"/>
                    <a:gd name="T114" fmla="*/ 39 w 43"/>
                    <a:gd name="T115" fmla="*/ 10 h 3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3"/>
                    <a:gd name="T175" fmla="*/ 0 h 35"/>
                    <a:gd name="T176" fmla="*/ 43 w 43"/>
                    <a:gd name="T177" fmla="*/ 35 h 3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3" h="35">
                      <a:moveTo>
                        <a:pt x="39" y="10"/>
                      </a:moveTo>
                      <a:lnTo>
                        <a:pt x="43" y="8"/>
                      </a:lnTo>
                      <a:lnTo>
                        <a:pt x="41" y="4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7" y="4"/>
                      </a:lnTo>
                      <a:lnTo>
                        <a:pt x="33" y="4"/>
                      </a:lnTo>
                      <a:lnTo>
                        <a:pt x="29" y="6"/>
                      </a:lnTo>
                      <a:lnTo>
                        <a:pt x="25" y="10"/>
                      </a:lnTo>
                      <a:lnTo>
                        <a:pt x="19" y="10"/>
                      </a:lnTo>
                      <a:lnTo>
                        <a:pt x="16" y="6"/>
                      </a:lnTo>
                      <a:lnTo>
                        <a:pt x="14" y="4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8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0" y="18"/>
                      </a:lnTo>
                      <a:lnTo>
                        <a:pt x="8" y="18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6" y="18"/>
                      </a:lnTo>
                      <a:lnTo>
                        <a:pt x="16" y="22"/>
                      </a:lnTo>
                      <a:lnTo>
                        <a:pt x="19" y="27"/>
                      </a:lnTo>
                      <a:lnTo>
                        <a:pt x="21" y="27"/>
                      </a:lnTo>
                      <a:lnTo>
                        <a:pt x="21" y="25"/>
                      </a:lnTo>
                      <a:lnTo>
                        <a:pt x="25" y="25"/>
                      </a:lnTo>
                      <a:lnTo>
                        <a:pt x="23" y="25"/>
                      </a:lnTo>
                      <a:lnTo>
                        <a:pt x="23" y="27"/>
                      </a:lnTo>
                      <a:lnTo>
                        <a:pt x="25" y="31"/>
                      </a:lnTo>
                      <a:lnTo>
                        <a:pt x="25" y="35"/>
                      </a:lnTo>
                      <a:lnTo>
                        <a:pt x="27" y="33"/>
                      </a:lnTo>
                      <a:lnTo>
                        <a:pt x="31" y="33"/>
                      </a:lnTo>
                      <a:lnTo>
                        <a:pt x="35" y="31"/>
                      </a:lnTo>
                      <a:lnTo>
                        <a:pt x="35" y="29"/>
                      </a:lnTo>
                      <a:lnTo>
                        <a:pt x="33" y="27"/>
                      </a:lnTo>
                      <a:lnTo>
                        <a:pt x="33" y="22"/>
                      </a:lnTo>
                      <a:lnTo>
                        <a:pt x="31" y="22"/>
                      </a:lnTo>
                      <a:lnTo>
                        <a:pt x="31" y="20"/>
                      </a:lnTo>
                      <a:lnTo>
                        <a:pt x="31" y="18"/>
                      </a:lnTo>
                      <a:lnTo>
                        <a:pt x="35" y="18"/>
                      </a:lnTo>
                      <a:lnTo>
                        <a:pt x="41" y="14"/>
                      </a:lnTo>
                      <a:lnTo>
                        <a:pt x="41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76" name="Freeform 565"/>
                <p:cNvSpPr>
                  <a:spLocks noChangeAspect="1"/>
                </p:cNvSpPr>
                <p:nvPr/>
              </p:nvSpPr>
              <p:spPr bwMode="gray">
                <a:xfrm>
                  <a:off x="1215" y="1558"/>
                  <a:ext cx="33" cy="28"/>
                </a:xfrm>
                <a:custGeom>
                  <a:avLst/>
                  <a:gdLst>
                    <a:gd name="T0" fmla="*/ 35 w 37"/>
                    <a:gd name="T1" fmla="*/ 15 h 23"/>
                    <a:gd name="T2" fmla="*/ 35 w 37"/>
                    <a:gd name="T3" fmla="*/ 11 h 23"/>
                    <a:gd name="T4" fmla="*/ 37 w 37"/>
                    <a:gd name="T5" fmla="*/ 8 h 23"/>
                    <a:gd name="T6" fmla="*/ 37 w 37"/>
                    <a:gd name="T7" fmla="*/ 4 h 23"/>
                    <a:gd name="T8" fmla="*/ 35 w 37"/>
                    <a:gd name="T9" fmla="*/ 2 h 23"/>
                    <a:gd name="T10" fmla="*/ 30 w 37"/>
                    <a:gd name="T11" fmla="*/ 2 h 23"/>
                    <a:gd name="T12" fmla="*/ 26 w 37"/>
                    <a:gd name="T13" fmla="*/ 0 h 23"/>
                    <a:gd name="T14" fmla="*/ 20 w 37"/>
                    <a:gd name="T15" fmla="*/ 0 h 23"/>
                    <a:gd name="T16" fmla="*/ 16 w 37"/>
                    <a:gd name="T17" fmla="*/ 2 h 23"/>
                    <a:gd name="T18" fmla="*/ 14 w 37"/>
                    <a:gd name="T19" fmla="*/ 4 h 23"/>
                    <a:gd name="T20" fmla="*/ 16 w 37"/>
                    <a:gd name="T21" fmla="*/ 4 h 23"/>
                    <a:gd name="T22" fmla="*/ 20 w 37"/>
                    <a:gd name="T23" fmla="*/ 4 h 23"/>
                    <a:gd name="T24" fmla="*/ 20 w 37"/>
                    <a:gd name="T25" fmla="*/ 11 h 23"/>
                    <a:gd name="T26" fmla="*/ 22 w 37"/>
                    <a:gd name="T27" fmla="*/ 13 h 23"/>
                    <a:gd name="T28" fmla="*/ 26 w 37"/>
                    <a:gd name="T29" fmla="*/ 15 h 23"/>
                    <a:gd name="T30" fmla="*/ 26 w 37"/>
                    <a:gd name="T31" fmla="*/ 17 h 23"/>
                    <a:gd name="T32" fmla="*/ 24 w 37"/>
                    <a:gd name="T33" fmla="*/ 19 h 23"/>
                    <a:gd name="T34" fmla="*/ 16 w 37"/>
                    <a:gd name="T35" fmla="*/ 19 h 23"/>
                    <a:gd name="T36" fmla="*/ 12 w 37"/>
                    <a:gd name="T37" fmla="*/ 19 h 23"/>
                    <a:gd name="T38" fmla="*/ 6 w 37"/>
                    <a:gd name="T39" fmla="*/ 17 h 23"/>
                    <a:gd name="T40" fmla="*/ 4 w 37"/>
                    <a:gd name="T41" fmla="*/ 15 h 23"/>
                    <a:gd name="T42" fmla="*/ 0 w 37"/>
                    <a:gd name="T43" fmla="*/ 17 h 23"/>
                    <a:gd name="T44" fmla="*/ 0 w 37"/>
                    <a:gd name="T45" fmla="*/ 21 h 23"/>
                    <a:gd name="T46" fmla="*/ 6 w 37"/>
                    <a:gd name="T47" fmla="*/ 23 h 23"/>
                    <a:gd name="T48" fmla="*/ 8 w 37"/>
                    <a:gd name="T49" fmla="*/ 23 h 23"/>
                    <a:gd name="T50" fmla="*/ 8 w 37"/>
                    <a:gd name="T51" fmla="*/ 23 h 23"/>
                    <a:gd name="T52" fmla="*/ 14 w 37"/>
                    <a:gd name="T53" fmla="*/ 21 h 23"/>
                    <a:gd name="T54" fmla="*/ 18 w 37"/>
                    <a:gd name="T55" fmla="*/ 23 h 23"/>
                    <a:gd name="T56" fmla="*/ 24 w 37"/>
                    <a:gd name="T57" fmla="*/ 23 h 23"/>
                    <a:gd name="T58" fmla="*/ 28 w 37"/>
                    <a:gd name="T59" fmla="*/ 21 h 23"/>
                    <a:gd name="T60" fmla="*/ 35 w 37"/>
                    <a:gd name="T61" fmla="*/ 23 h 23"/>
                    <a:gd name="T62" fmla="*/ 33 w 37"/>
                    <a:gd name="T63" fmla="*/ 19 h 23"/>
                    <a:gd name="T64" fmla="*/ 35 w 37"/>
                    <a:gd name="T65" fmla="*/ 15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23"/>
                    <a:gd name="T101" fmla="*/ 37 w 37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23">
                      <a:moveTo>
                        <a:pt x="35" y="15"/>
                      </a:moveTo>
                      <a:lnTo>
                        <a:pt x="35" y="11"/>
                      </a:lnTo>
                      <a:lnTo>
                        <a:pt x="37" y="8"/>
                      </a:ln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30" y="2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20" y="4"/>
                      </a:lnTo>
                      <a:lnTo>
                        <a:pt x="20" y="11"/>
                      </a:lnTo>
                      <a:lnTo>
                        <a:pt x="22" y="13"/>
                      </a:lnTo>
                      <a:lnTo>
                        <a:pt x="26" y="15"/>
                      </a:lnTo>
                      <a:lnTo>
                        <a:pt x="26" y="17"/>
                      </a:lnTo>
                      <a:lnTo>
                        <a:pt x="24" y="19"/>
                      </a:lnTo>
                      <a:lnTo>
                        <a:pt x="16" y="19"/>
                      </a:lnTo>
                      <a:lnTo>
                        <a:pt x="12" y="19"/>
                      </a:lnTo>
                      <a:lnTo>
                        <a:pt x="6" y="17"/>
                      </a:lnTo>
                      <a:lnTo>
                        <a:pt x="4" y="15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4" y="21"/>
                      </a:lnTo>
                      <a:lnTo>
                        <a:pt x="18" y="23"/>
                      </a:lnTo>
                      <a:lnTo>
                        <a:pt x="24" y="23"/>
                      </a:lnTo>
                      <a:lnTo>
                        <a:pt x="28" y="21"/>
                      </a:lnTo>
                      <a:lnTo>
                        <a:pt x="35" y="23"/>
                      </a:lnTo>
                      <a:lnTo>
                        <a:pt x="33" y="19"/>
                      </a:lnTo>
                      <a:lnTo>
                        <a:pt x="35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77" name="Freeform 566"/>
                <p:cNvSpPr>
                  <a:spLocks noChangeAspect="1"/>
                </p:cNvSpPr>
                <p:nvPr/>
              </p:nvSpPr>
              <p:spPr bwMode="gray">
                <a:xfrm>
                  <a:off x="1244" y="1558"/>
                  <a:ext cx="43" cy="31"/>
                </a:xfrm>
                <a:custGeom>
                  <a:avLst/>
                  <a:gdLst>
                    <a:gd name="T0" fmla="*/ 16 w 45"/>
                    <a:gd name="T1" fmla="*/ 23 h 27"/>
                    <a:gd name="T2" fmla="*/ 20 w 45"/>
                    <a:gd name="T3" fmla="*/ 21 h 27"/>
                    <a:gd name="T4" fmla="*/ 22 w 45"/>
                    <a:gd name="T5" fmla="*/ 19 h 27"/>
                    <a:gd name="T6" fmla="*/ 26 w 45"/>
                    <a:gd name="T7" fmla="*/ 19 h 27"/>
                    <a:gd name="T8" fmla="*/ 28 w 45"/>
                    <a:gd name="T9" fmla="*/ 19 h 27"/>
                    <a:gd name="T10" fmla="*/ 33 w 45"/>
                    <a:gd name="T11" fmla="*/ 19 h 27"/>
                    <a:gd name="T12" fmla="*/ 37 w 45"/>
                    <a:gd name="T13" fmla="*/ 21 h 27"/>
                    <a:gd name="T14" fmla="*/ 39 w 45"/>
                    <a:gd name="T15" fmla="*/ 23 h 27"/>
                    <a:gd name="T16" fmla="*/ 39 w 45"/>
                    <a:gd name="T17" fmla="*/ 23 h 27"/>
                    <a:gd name="T18" fmla="*/ 41 w 45"/>
                    <a:gd name="T19" fmla="*/ 21 h 27"/>
                    <a:gd name="T20" fmla="*/ 43 w 45"/>
                    <a:gd name="T21" fmla="*/ 19 h 27"/>
                    <a:gd name="T22" fmla="*/ 45 w 45"/>
                    <a:gd name="T23" fmla="*/ 17 h 27"/>
                    <a:gd name="T24" fmla="*/ 41 w 45"/>
                    <a:gd name="T25" fmla="*/ 15 h 27"/>
                    <a:gd name="T26" fmla="*/ 39 w 45"/>
                    <a:gd name="T27" fmla="*/ 11 h 27"/>
                    <a:gd name="T28" fmla="*/ 35 w 45"/>
                    <a:gd name="T29" fmla="*/ 11 h 27"/>
                    <a:gd name="T30" fmla="*/ 33 w 45"/>
                    <a:gd name="T31" fmla="*/ 11 h 27"/>
                    <a:gd name="T32" fmla="*/ 30 w 45"/>
                    <a:gd name="T33" fmla="*/ 8 h 27"/>
                    <a:gd name="T34" fmla="*/ 26 w 45"/>
                    <a:gd name="T35" fmla="*/ 11 h 27"/>
                    <a:gd name="T36" fmla="*/ 26 w 45"/>
                    <a:gd name="T37" fmla="*/ 8 h 27"/>
                    <a:gd name="T38" fmla="*/ 33 w 45"/>
                    <a:gd name="T39" fmla="*/ 6 h 27"/>
                    <a:gd name="T40" fmla="*/ 33 w 45"/>
                    <a:gd name="T41" fmla="*/ 6 h 27"/>
                    <a:gd name="T42" fmla="*/ 26 w 45"/>
                    <a:gd name="T43" fmla="*/ 6 h 27"/>
                    <a:gd name="T44" fmla="*/ 24 w 45"/>
                    <a:gd name="T45" fmla="*/ 2 h 27"/>
                    <a:gd name="T46" fmla="*/ 22 w 45"/>
                    <a:gd name="T47" fmla="*/ 4 h 27"/>
                    <a:gd name="T48" fmla="*/ 14 w 45"/>
                    <a:gd name="T49" fmla="*/ 0 h 27"/>
                    <a:gd name="T50" fmla="*/ 6 w 45"/>
                    <a:gd name="T51" fmla="*/ 2 h 27"/>
                    <a:gd name="T52" fmla="*/ 4 w 45"/>
                    <a:gd name="T53" fmla="*/ 0 h 27"/>
                    <a:gd name="T54" fmla="*/ 2 w 45"/>
                    <a:gd name="T55" fmla="*/ 2 h 27"/>
                    <a:gd name="T56" fmla="*/ 4 w 45"/>
                    <a:gd name="T57" fmla="*/ 4 h 27"/>
                    <a:gd name="T58" fmla="*/ 4 w 45"/>
                    <a:gd name="T59" fmla="*/ 8 h 27"/>
                    <a:gd name="T60" fmla="*/ 2 w 45"/>
                    <a:gd name="T61" fmla="*/ 11 h 27"/>
                    <a:gd name="T62" fmla="*/ 2 w 45"/>
                    <a:gd name="T63" fmla="*/ 15 h 27"/>
                    <a:gd name="T64" fmla="*/ 0 w 45"/>
                    <a:gd name="T65" fmla="*/ 19 h 27"/>
                    <a:gd name="T66" fmla="*/ 2 w 45"/>
                    <a:gd name="T67" fmla="*/ 23 h 27"/>
                    <a:gd name="T68" fmla="*/ 2 w 45"/>
                    <a:gd name="T69" fmla="*/ 27 h 27"/>
                    <a:gd name="T70" fmla="*/ 2 w 45"/>
                    <a:gd name="T71" fmla="*/ 27 h 27"/>
                    <a:gd name="T72" fmla="*/ 6 w 45"/>
                    <a:gd name="T73" fmla="*/ 27 h 27"/>
                    <a:gd name="T74" fmla="*/ 8 w 45"/>
                    <a:gd name="T75" fmla="*/ 25 h 27"/>
                    <a:gd name="T76" fmla="*/ 8 w 45"/>
                    <a:gd name="T77" fmla="*/ 21 h 27"/>
                    <a:gd name="T78" fmla="*/ 10 w 45"/>
                    <a:gd name="T79" fmla="*/ 21 h 27"/>
                    <a:gd name="T80" fmla="*/ 14 w 45"/>
                    <a:gd name="T81" fmla="*/ 19 h 27"/>
                    <a:gd name="T82" fmla="*/ 14 w 45"/>
                    <a:gd name="T83" fmla="*/ 23 h 27"/>
                    <a:gd name="T84" fmla="*/ 16 w 45"/>
                    <a:gd name="T85" fmla="*/ 23 h 2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5"/>
                    <a:gd name="T130" fmla="*/ 0 h 27"/>
                    <a:gd name="T131" fmla="*/ 45 w 45"/>
                    <a:gd name="T132" fmla="*/ 27 h 2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5" h="27">
                      <a:moveTo>
                        <a:pt x="16" y="23"/>
                      </a:moveTo>
                      <a:lnTo>
                        <a:pt x="20" y="21"/>
                      </a:lnTo>
                      <a:lnTo>
                        <a:pt x="22" y="19"/>
                      </a:lnTo>
                      <a:lnTo>
                        <a:pt x="26" y="19"/>
                      </a:lnTo>
                      <a:lnTo>
                        <a:pt x="28" y="19"/>
                      </a:lnTo>
                      <a:lnTo>
                        <a:pt x="33" y="19"/>
                      </a:lnTo>
                      <a:lnTo>
                        <a:pt x="37" y="21"/>
                      </a:lnTo>
                      <a:lnTo>
                        <a:pt x="39" y="23"/>
                      </a:lnTo>
                      <a:lnTo>
                        <a:pt x="41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1" y="15"/>
                      </a:lnTo>
                      <a:lnTo>
                        <a:pt x="39" y="11"/>
                      </a:lnTo>
                      <a:lnTo>
                        <a:pt x="35" y="11"/>
                      </a:lnTo>
                      <a:lnTo>
                        <a:pt x="33" y="11"/>
                      </a:lnTo>
                      <a:lnTo>
                        <a:pt x="30" y="8"/>
                      </a:lnTo>
                      <a:lnTo>
                        <a:pt x="26" y="11"/>
                      </a:lnTo>
                      <a:lnTo>
                        <a:pt x="26" y="8"/>
                      </a:lnTo>
                      <a:lnTo>
                        <a:pt x="33" y="6"/>
                      </a:lnTo>
                      <a:lnTo>
                        <a:pt x="26" y="6"/>
                      </a:lnTo>
                      <a:lnTo>
                        <a:pt x="24" y="2"/>
                      </a:lnTo>
                      <a:lnTo>
                        <a:pt x="22" y="4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6" y="27"/>
                      </a:lnTo>
                      <a:lnTo>
                        <a:pt x="8" y="25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4" y="19"/>
                      </a:lnTo>
                      <a:lnTo>
                        <a:pt x="14" y="23"/>
                      </a:lnTo>
                      <a:lnTo>
                        <a:pt x="16" y="2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78" name="Freeform 567"/>
                <p:cNvSpPr>
                  <a:spLocks noChangeAspect="1"/>
                </p:cNvSpPr>
                <p:nvPr/>
              </p:nvSpPr>
              <p:spPr bwMode="gray">
                <a:xfrm>
                  <a:off x="1390" y="1781"/>
                  <a:ext cx="50" cy="68"/>
                </a:xfrm>
                <a:custGeom>
                  <a:avLst/>
                  <a:gdLst>
                    <a:gd name="T0" fmla="*/ 9 w 52"/>
                    <a:gd name="T1" fmla="*/ 15 h 60"/>
                    <a:gd name="T2" fmla="*/ 4 w 52"/>
                    <a:gd name="T3" fmla="*/ 19 h 60"/>
                    <a:gd name="T4" fmla="*/ 4 w 52"/>
                    <a:gd name="T5" fmla="*/ 23 h 60"/>
                    <a:gd name="T6" fmla="*/ 0 w 52"/>
                    <a:gd name="T7" fmla="*/ 27 h 60"/>
                    <a:gd name="T8" fmla="*/ 4 w 52"/>
                    <a:gd name="T9" fmla="*/ 35 h 60"/>
                    <a:gd name="T10" fmla="*/ 9 w 52"/>
                    <a:gd name="T11" fmla="*/ 37 h 60"/>
                    <a:gd name="T12" fmla="*/ 9 w 52"/>
                    <a:gd name="T13" fmla="*/ 42 h 60"/>
                    <a:gd name="T14" fmla="*/ 11 w 52"/>
                    <a:gd name="T15" fmla="*/ 46 h 60"/>
                    <a:gd name="T16" fmla="*/ 13 w 52"/>
                    <a:gd name="T17" fmla="*/ 54 h 60"/>
                    <a:gd name="T18" fmla="*/ 17 w 52"/>
                    <a:gd name="T19" fmla="*/ 60 h 60"/>
                    <a:gd name="T20" fmla="*/ 25 w 52"/>
                    <a:gd name="T21" fmla="*/ 60 h 60"/>
                    <a:gd name="T22" fmla="*/ 25 w 52"/>
                    <a:gd name="T23" fmla="*/ 56 h 60"/>
                    <a:gd name="T24" fmla="*/ 23 w 52"/>
                    <a:gd name="T25" fmla="*/ 54 h 60"/>
                    <a:gd name="T26" fmla="*/ 25 w 52"/>
                    <a:gd name="T27" fmla="*/ 52 h 60"/>
                    <a:gd name="T28" fmla="*/ 31 w 52"/>
                    <a:gd name="T29" fmla="*/ 52 h 60"/>
                    <a:gd name="T30" fmla="*/ 37 w 52"/>
                    <a:gd name="T31" fmla="*/ 52 h 60"/>
                    <a:gd name="T32" fmla="*/ 40 w 52"/>
                    <a:gd name="T33" fmla="*/ 52 h 60"/>
                    <a:gd name="T34" fmla="*/ 44 w 52"/>
                    <a:gd name="T35" fmla="*/ 50 h 60"/>
                    <a:gd name="T36" fmla="*/ 46 w 52"/>
                    <a:gd name="T37" fmla="*/ 42 h 60"/>
                    <a:gd name="T38" fmla="*/ 50 w 52"/>
                    <a:gd name="T39" fmla="*/ 37 h 60"/>
                    <a:gd name="T40" fmla="*/ 46 w 52"/>
                    <a:gd name="T41" fmla="*/ 31 h 60"/>
                    <a:gd name="T42" fmla="*/ 44 w 52"/>
                    <a:gd name="T43" fmla="*/ 21 h 60"/>
                    <a:gd name="T44" fmla="*/ 46 w 52"/>
                    <a:gd name="T45" fmla="*/ 15 h 60"/>
                    <a:gd name="T46" fmla="*/ 50 w 52"/>
                    <a:gd name="T47" fmla="*/ 11 h 60"/>
                    <a:gd name="T48" fmla="*/ 52 w 52"/>
                    <a:gd name="T49" fmla="*/ 6 h 60"/>
                    <a:gd name="T50" fmla="*/ 52 w 52"/>
                    <a:gd name="T51" fmla="*/ 6 h 60"/>
                    <a:gd name="T52" fmla="*/ 48 w 52"/>
                    <a:gd name="T53" fmla="*/ 4 h 60"/>
                    <a:gd name="T54" fmla="*/ 44 w 52"/>
                    <a:gd name="T55" fmla="*/ 4 h 60"/>
                    <a:gd name="T56" fmla="*/ 40 w 52"/>
                    <a:gd name="T57" fmla="*/ 0 h 60"/>
                    <a:gd name="T58" fmla="*/ 37 w 52"/>
                    <a:gd name="T59" fmla="*/ 0 h 60"/>
                    <a:gd name="T60" fmla="*/ 35 w 52"/>
                    <a:gd name="T61" fmla="*/ 2 h 60"/>
                    <a:gd name="T62" fmla="*/ 33 w 52"/>
                    <a:gd name="T63" fmla="*/ 2 h 60"/>
                    <a:gd name="T64" fmla="*/ 27 w 52"/>
                    <a:gd name="T65" fmla="*/ 4 h 60"/>
                    <a:gd name="T66" fmla="*/ 23 w 52"/>
                    <a:gd name="T67" fmla="*/ 4 h 60"/>
                    <a:gd name="T68" fmla="*/ 21 w 52"/>
                    <a:gd name="T69" fmla="*/ 2 h 60"/>
                    <a:gd name="T70" fmla="*/ 15 w 52"/>
                    <a:gd name="T71" fmla="*/ 2 h 60"/>
                    <a:gd name="T72" fmla="*/ 13 w 52"/>
                    <a:gd name="T73" fmla="*/ 2 h 60"/>
                    <a:gd name="T74" fmla="*/ 11 w 52"/>
                    <a:gd name="T75" fmla="*/ 6 h 60"/>
                    <a:gd name="T76" fmla="*/ 11 w 52"/>
                    <a:gd name="T77" fmla="*/ 11 h 60"/>
                    <a:gd name="T78" fmla="*/ 9 w 52"/>
                    <a:gd name="T79" fmla="*/ 15 h 6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2"/>
                    <a:gd name="T121" fmla="*/ 0 h 60"/>
                    <a:gd name="T122" fmla="*/ 52 w 52"/>
                    <a:gd name="T123" fmla="*/ 60 h 6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2" h="60">
                      <a:moveTo>
                        <a:pt x="9" y="15"/>
                      </a:moveTo>
                      <a:lnTo>
                        <a:pt x="4" y="19"/>
                      </a:lnTo>
                      <a:lnTo>
                        <a:pt x="4" y="23"/>
                      </a:lnTo>
                      <a:lnTo>
                        <a:pt x="0" y="27"/>
                      </a:lnTo>
                      <a:lnTo>
                        <a:pt x="4" y="35"/>
                      </a:lnTo>
                      <a:lnTo>
                        <a:pt x="9" y="37"/>
                      </a:lnTo>
                      <a:lnTo>
                        <a:pt x="9" y="42"/>
                      </a:lnTo>
                      <a:lnTo>
                        <a:pt x="11" y="46"/>
                      </a:lnTo>
                      <a:lnTo>
                        <a:pt x="13" y="54"/>
                      </a:lnTo>
                      <a:lnTo>
                        <a:pt x="17" y="60"/>
                      </a:lnTo>
                      <a:lnTo>
                        <a:pt x="25" y="60"/>
                      </a:lnTo>
                      <a:lnTo>
                        <a:pt x="25" y="56"/>
                      </a:lnTo>
                      <a:lnTo>
                        <a:pt x="23" y="54"/>
                      </a:lnTo>
                      <a:lnTo>
                        <a:pt x="25" y="52"/>
                      </a:lnTo>
                      <a:lnTo>
                        <a:pt x="31" y="52"/>
                      </a:lnTo>
                      <a:lnTo>
                        <a:pt x="37" y="52"/>
                      </a:lnTo>
                      <a:lnTo>
                        <a:pt x="40" y="52"/>
                      </a:lnTo>
                      <a:lnTo>
                        <a:pt x="44" y="50"/>
                      </a:lnTo>
                      <a:lnTo>
                        <a:pt x="46" y="42"/>
                      </a:lnTo>
                      <a:lnTo>
                        <a:pt x="50" y="37"/>
                      </a:lnTo>
                      <a:lnTo>
                        <a:pt x="46" y="31"/>
                      </a:lnTo>
                      <a:lnTo>
                        <a:pt x="44" y="21"/>
                      </a:lnTo>
                      <a:lnTo>
                        <a:pt x="46" y="15"/>
                      </a:lnTo>
                      <a:lnTo>
                        <a:pt x="50" y="11"/>
                      </a:lnTo>
                      <a:lnTo>
                        <a:pt x="52" y="6"/>
                      </a:lnTo>
                      <a:lnTo>
                        <a:pt x="48" y="4"/>
                      </a:lnTo>
                      <a:lnTo>
                        <a:pt x="44" y="4"/>
                      </a:lnTo>
                      <a:lnTo>
                        <a:pt x="40" y="0"/>
                      </a:lnTo>
                      <a:lnTo>
                        <a:pt x="37" y="0"/>
                      </a:lnTo>
                      <a:lnTo>
                        <a:pt x="35" y="2"/>
                      </a:lnTo>
                      <a:lnTo>
                        <a:pt x="33" y="2"/>
                      </a:lnTo>
                      <a:lnTo>
                        <a:pt x="27" y="4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6"/>
                      </a:lnTo>
                      <a:lnTo>
                        <a:pt x="11" y="11"/>
                      </a:lnTo>
                      <a:lnTo>
                        <a:pt x="9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79" name="Freeform 568"/>
                <p:cNvSpPr>
                  <a:spLocks noChangeAspect="1"/>
                </p:cNvSpPr>
                <p:nvPr/>
              </p:nvSpPr>
              <p:spPr bwMode="gray">
                <a:xfrm>
                  <a:off x="1352" y="1744"/>
                  <a:ext cx="55" cy="117"/>
                </a:xfrm>
                <a:custGeom>
                  <a:avLst/>
                  <a:gdLst>
                    <a:gd name="T0" fmla="*/ 10 w 60"/>
                    <a:gd name="T1" fmla="*/ 15 h 103"/>
                    <a:gd name="T2" fmla="*/ 14 w 60"/>
                    <a:gd name="T3" fmla="*/ 19 h 103"/>
                    <a:gd name="T4" fmla="*/ 8 w 60"/>
                    <a:gd name="T5" fmla="*/ 25 h 103"/>
                    <a:gd name="T6" fmla="*/ 2 w 60"/>
                    <a:gd name="T7" fmla="*/ 31 h 103"/>
                    <a:gd name="T8" fmla="*/ 8 w 60"/>
                    <a:gd name="T9" fmla="*/ 46 h 103"/>
                    <a:gd name="T10" fmla="*/ 14 w 60"/>
                    <a:gd name="T11" fmla="*/ 46 h 103"/>
                    <a:gd name="T12" fmla="*/ 19 w 60"/>
                    <a:gd name="T13" fmla="*/ 48 h 103"/>
                    <a:gd name="T14" fmla="*/ 19 w 60"/>
                    <a:gd name="T15" fmla="*/ 56 h 103"/>
                    <a:gd name="T16" fmla="*/ 25 w 60"/>
                    <a:gd name="T17" fmla="*/ 62 h 103"/>
                    <a:gd name="T18" fmla="*/ 19 w 60"/>
                    <a:gd name="T19" fmla="*/ 68 h 103"/>
                    <a:gd name="T20" fmla="*/ 14 w 60"/>
                    <a:gd name="T21" fmla="*/ 79 h 103"/>
                    <a:gd name="T22" fmla="*/ 21 w 60"/>
                    <a:gd name="T23" fmla="*/ 87 h 103"/>
                    <a:gd name="T24" fmla="*/ 27 w 60"/>
                    <a:gd name="T25" fmla="*/ 99 h 103"/>
                    <a:gd name="T26" fmla="*/ 33 w 60"/>
                    <a:gd name="T27" fmla="*/ 103 h 103"/>
                    <a:gd name="T28" fmla="*/ 35 w 60"/>
                    <a:gd name="T29" fmla="*/ 101 h 103"/>
                    <a:gd name="T30" fmla="*/ 43 w 60"/>
                    <a:gd name="T31" fmla="*/ 97 h 103"/>
                    <a:gd name="T32" fmla="*/ 47 w 60"/>
                    <a:gd name="T33" fmla="*/ 95 h 103"/>
                    <a:gd name="T34" fmla="*/ 54 w 60"/>
                    <a:gd name="T35" fmla="*/ 93 h 103"/>
                    <a:gd name="T36" fmla="*/ 56 w 60"/>
                    <a:gd name="T37" fmla="*/ 87 h 103"/>
                    <a:gd name="T38" fmla="*/ 52 w 60"/>
                    <a:gd name="T39" fmla="*/ 75 h 103"/>
                    <a:gd name="T40" fmla="*/ 47 w 60"/>
                    <a:gd name="T41" fmla="*/ 68 h 103"/>
                    <a:gd name="T42" fmla="*/ 47 w 60"/>
                    <a:gd name="T43" fmla="*/ 56 h 103"/>
                    <a:gd name="T44" fmla="*/ 52 w 60"/>
                    <a:gd name="T45" fmla="*/ 48 h 103"/>
                    <a:gd name="T46" fmla="*/ 54 w 60"/>
                    <a:gd name="T47" fmla="*/ 39 h 103"/>
                    <a:gd name="T48" fmla="*/ 54 w 60"/>
                    <a:gd name="T49" fmla="*/ 29 h 103"/>
                    <a:gd name="T50" fmla="*/ 45 w 60"/>
                    <a:gd name="T51" fmla="*/ 25 h 103"/>
                    <a:gd name="T52" fmla="*/ 39 w 60"/>
                    <a:gd name="T53" fmla="*/ 23 h 103"/>
                    <a:gd name="T54" fmla="*/ 37 w 60"/>
                    <a:gd name="T55" fmla="*/ 23 h 103"/>
                    <a:gd name="T56" fmla="*/ 35 w 60"/>
                    <a:gd name="T57" fmla="*/ 15 h 103"/>
                    <a:gd name="T58" fmla="*/ 29 w 60"/>
                    <a:gd name="T59" fmla="*/ 2 h 103"/>
                    <a:gd name="T60" fmla="*/ 21 w 60"/>
                    <a:gd name="T61" fmla="*/ 0 h 103"/>
                    <a:gd name="T62" fmla="*/ 12 w 60"/>
                    <a:gd name="T63" fmla="*/ 11 h 10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0"/>
                    <a:gd name="T97" fmla="*/ 0 h 103"/>
                    <a:gd name="T98" fmla="*/ 60 w 60"/>
                    <a:gd name="T99" fmla="*/ 103 h 10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0" h="103">
                      <a:moveTo>
                        <a:pt x="12" y="11"/>
                      </a:moveTo>
                      <a:lnTo>
                        <a:pt x="10" y="15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4" y="23"/>
                      </a:lnTo>
                      <a:lnTo>
                        <a:pt x="8" y="25"/>
                      </a:lnTo>
                      <a:lnTo>
                        <a:pt x="6" y="25"/>
                      </a:lnTo>
                      <a:lnTo>
                        <a:pt x="2" y="31"/>
                      </a:lnTo>
                      <a:lnTo>
                        <a:pt x="0" y="33"/>
                      </a:lnTo>
                      <a:lnTo>
                        <a:pt x="8" y="46"/>
                      </a:lnTo>
                      <a:lnTo>
                        <a:pt x="12" y="44"/>
                      </a:lnTo>
                      <a:lnTo>
                        <a:pt x="14" y="46"/>
                      </a:lnTo>
                      <a:lnTo>
                        <a:pt x="19" y="46"/>
                      </a:lnTo>
                      <a:lnTo>
                        <a:pt x="19" y="48"/>
                      </a:lnTo>
                      <a:lnTo>
                        <a:pt x="17" y="52"/>
                      </a:lnTo>
                      <a:lnTo>
                        <a:pt x="19" y="56"/>
                      </a:lnTo>
                      <a:lnTo>
                        <a:pt x="21" y="56"/>
                      </a:lnTo>
                      <a:lnTo>
                        <a:pt x="25" y="62"/>
                      </a:lnTo>
                      <a:lnTo>
                        <a:pt x="23" y="66"/>
                      </a:lnTo>
                      <a:lnTo>
                        <a:pt x="19" y="68"/>
                      </a:lnTo>
                      <a:lnTo>
                        <a:pt x="19" y="75"/>
                      </a:lnTo>
                      <a:lnTo>
                        <a:pt x="14" y="79"/>
                      </a:lnTo>
                      <a:lnTo>
                        <a:pt x="17" y="87"/>
                      </a:lnTo>
                      <a:lnTo>
                        <a:pt x="21" y="87"/>
                      </a:lnTo>
                      <a:lnTo>
                        <a:pt x="19" y="93"/>
                      </a:lnTo>
                      <a:lnTo>
                        <a:pt x="27" y="99"/>
                      </a:lnTo>
                      <a:lnTo>
                        <a:pt x="27" y="103"/>
                      </a:lnTo>
                      <a:lnTo>
                        <a:pt x="33" y="103"/>
                      </a:lnTo>
                      <a:lnTo>
                        <a:pt x="35" y="103"/>
                      </a:lnTo>
                      <a:lnTo>
                        <a:pt x="35" y="101"/>
                      </a:lnTo>
                      <a:lnTo>
                        <a:pt x="39" y="97"/>
                      </a:lnTo>
                      <a:lnTo>
                        <a:pt x="43" y="97"/>
                      </a:lnTo>
                      <a:lnTo>
                        <a:pt x="45" y="95"/>
                      </a:lnTo>
                      <a:lnTo>
                        <a:pt x="47" y="95"/>
                      </a:lnTo>
                      <a:lnTo>
                        <a:pt x="52" y="93"/>
                      </a:lnTo>
                      <a:lnTo>
                        <a:pt x="54" y="93"/>
                      </a:lnTo>
                      <a:lnTo>
                        <a:pt x="60" y="93"/>
                      </a:lnTo>
                      <a:lnTo>
                        <a:pt x="56" y="87"/>
                      </a:lnTo>
                      <a:lnTo>
                        <a:pt x="54" y="79"/>
                      </a:lnTo>
                      <a:lnTo>
                        <a:pt x="52" y="75"/>
                      </a:lnTo>
                      <a:lnTo>
                        <a:pt x="52" y="70"/>
                      </a:lnTo>
                      <a:lnTo>
                        <a:pt x="47" y="68"/>
                      </a:lnTo>
                      <a:lnTo>
                        <a:pt x="43" y="60"/>
                      </a:lnTo>
                      <a:lnTo>
                        <a:pt x="47" y="56"/>
                      </a:lnTo>
                      <a:lnTo>
                        <a:pt x="47" y="52"/>
                      </a:lnTo>
                      <a:lnTo>
                        <a:pt x="52" y="48"/>
                      </a:lnTo>
                      <a:lnTo>
                        <a:pt x="54" y="44"/>
                      </a:lnTo>
                      <a:lnTo>
                        <a:pt x="54" y="39"/>
                      </a:lnTo>
                      <a:lnTo>
                        <a:pt x="54" y="33"/>
                      </a:lnTo>
                      <a:lnTo>
                        <a:pt x="54" y="29"/>
                      </a:lnTo>
                      <a:lnTo>
                        <a:pt x="50" y="29"/>
                      </a:lnTo>
                      <a:lnTo>
                        <a:pt x="45" y="25"/>
                      </a:lnTo>
                      <a:lnTo>
                        <a:pt x="41" y="23"/>
                      </a:lnTo>
                      <a:lnTo>
                        <a:pt x="39" y="23"/>
                      </a:lnTo>
                      <a:lnTo>
                        <a:pt x="37" y="29"/>
                      </a:lnTo>
                      <a:lnTo>
                        <a:pt x="37" y="23"/>
                      </a:lnTo>
                      <a:lnTo>
                        <a:pt x="37" y="19"/>
                      </a:lnTo>
                      <a:lnTo>
                        <a:pt x="35" y="15"/>
                      </a:lnTo>
                      <a:lnTo>
                        <a:pt x="31" y="6"/>
                      </a:lnTo>
                      <a:lnTo>
                        <a:pt x="29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21" y="4"/>
                      </a:lnTo>
                      <a:lnTo>
                        <a:pt x="12" y="1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80" name="Freeform 569"/>
                <p:cNvSpPr>
                  <a:spLocks noChangeAspect="1"/>
                </p:cNvSpPr>
                <p:nvPr/>
              </p:nvSpPr>
              <p:spPr bwMode="gray">
                <a:xfrm>
                  <a:off x="1429" y="1789"/>
                  <a:ext cx="37" cy="58"/>
                </a:xfrm>
                <a:custGeom>
                  <a:avLst/>
                  <a:gdLst>
                    <a:gd name="T0" fmla="*/ 6 w 41"/>
                    <a:gd name="T1" fmla="*/ 9 h 52"/>
                    <a:gd name="T2" fmla="*/ 4 w 41"/>
                    <a:gd name="T3" fmla="*/ 15 h 52"/>
                    <a:gd name="T4" fmla="*/ 6 w 41"/>
                    <a:gd name="T5" fmla="*/ 25 h 52"/>
                    <a:gd name="T6" fmla="*/ 10 w 41"/>
                    <a:gd name="T7" fmla="*/ 31 h 52"/>
                    <a:gd name="T8" fmla="*/ 6 w 41"/>
                    <a:gd name="T9" fmla="*/ 36 h 52"/>
                    <a:gd name="T10" fmla="*/ 4 w 41"/>
                    <a:gd name="T11" fmla="*/ 44 h 52"/>
                    <a:gd name="T12" fmla="*/ 0 w 41"/>
                    <a:gd name="T13" fmla="*/ 46 h 52"/>
                    <a:gd name="T14" fmla="*/ 4 w 41"/>
                    <a:gd name="T15" fmla="*/ 50 h 52"/>
                    <a:gd name="T16" fmla="*/ 10 w 41"/>
                    <a:gd name="T17" fmla="*/ 52 h 52"/>
                    <a:gd name="T18" fmla="*/ 12 w 41"/>
                    <a:gd name="T19" fmla="*/ 50 h 52"/>
                    <a:gd name="T20" fmla="*/ 18 w 41"/>
                    <a:gd name="T21" fmla="*/ 48 h 52"/>
                    <a:gd name="T22" fmla="*/ 18 w 41"/>
                    <a:gd name="T23" fmla="*/ 52 h 52"/>
                    <a:gd name="T24" fmla="*/ 20 w 41"/>
                    <a:gd name="T25" fmla="*/ 52 h 52"/>
                    <a:gd name="T26" fmla="*/ 24 w 41"/>
                    <a:gd name="T27" fmla="*/ 50 h 52"/>
                    <a:gd name="T28" fmla="*/ 28 w 41"/>
                    <a:gd name="T29" fmla="*/ 42 h 52"/>
                    <a:gd name="T30" fmla="*/ 30 w 41"/>
                    <a:gd name="T31" fmla="*/ 33 h 52"/>
                    <a:gd name="T32" fmla="*/ 35 w 41"/>
                    <a:gd name="T33" fmla="*/ 27 h 52"/>
                    <a:gd name="T34" fmla="*/ 41 w 41"/>
                    <a:gd name="T35" fmla="*/ 25 h 52"/>
                    <a:gd name="T36" fmla="*/ 41 w 41"/>
                    <a:gd name="T37" fmla="*/ 21 h 52"/>
                    <a:gd name="T38" fmla="*/ 39 w 41"/>
                    <a:gd name="T39" fmla="*/ 21 h 52"/>
                    <a:gd name="T40" fmla="*/ 37 w 41"/>
                    <a:gd name="T41" fmla="*/ 17 h 52"/>
                    <a:gd name="T42" fmla="*/ 37 w 41"/>
                    <a:gd name="T43" fmla="*/ 19 h 52"/>
                    <a:gd name="T44" fmla="*/ 35 w 41"/>
                    <a:gd name="T45" fmla="*/ 15 h 52"/>
                    <a:gd name="T46" fmla="*/ 33 w 41"/>
                    <a:gd name="T47" fmla="*/ 13 h 52"/>
                    <a:gd name="T48" fmla="*/ 33 w 41"/>
                    <a:gd name="T49" fmla="*/ 13 h 52"/>
                    <a:gd name="T50" fmla="*/ 28 w 41"/>
                    <a:gd name="T51" fmla="*/ 11 h 52"/>
                    <a:gd name="T52" fmla="*/ 28 w 41"/>
                    <a:gd name="T53" fmla="*/ 9 h 52"/>
                    <a:gd name="T54" fmla="*/ 24 w 41"/>
                    <a:gd name="T55" fmla="*/ 5 h 52"/>
                    <a:gd name="T56" fmla="*/ 20 w 41"/>
                    <a:gd name="T57" fmla="*/ 5 h 52"/>
                    <a:gd name="T58" fmla="*/ 16 w 41"/>
                    <a:gd name="T59" fmla="*/ 3 h 52"/>
                    <a:gd name="T60" fmla="*/ 14 w 41"/>
                    <a:gd name="T61" fmla="*/ 0 h 52"/>
                    <a:gd name="T62" fmla="*/ 12 w 41"/>
                    <a:gd name="T63" fmla="*/ 0 h 52"/>
                    <a:gd name="T64" fmla="*/ 10 w 41"/>
                    <a:gd name="T65" fmla="*/ 5 h 52"/>
                    <a:gd name="T66" fmla="*/ 6 w 41"/>
                    <a:gd name="T67" fmla="*/ 9 h 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1"/>
                    <a:gd name="T103" fmla="*/ 0 h 52"/>
                    <a:gd name="T104" fmla="*/ 41 w 41"/>
                    <a:gd name="T105" fmla="*/ 52 h 5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1" h="52">
                      <a:moveTo>
                        <a:pt x="6" y="9"/>
                      </a:moveTo>
                      <a:lnTo>
                        <a:pt x="4" y="15"/>
                      </a:lnTo>
                      <a:lnTo>
                        <a:pt x="6" y="25"/>
                      </a:lnTo>
                      <a:lnTo>
                        <a:pt x="10" y="31"/>
                      </a:lnTo>
                      <a:lnTo>
                        <a:pt x="6" y="36"/>
                      </a:lnTo>
                      <a:lnTo>
                        <a:pt x="4" y="44"/>
                      </a:lnTo>
                      <a:lnTo>
                        <a:pt x="0" y="46"/>
                      </a:lnTo>
                      <a:lnTo>
                        <a:pt x="4" y="50"/>
                      </a:lnTo>
                      <a:lnTo>
                        <a:pt x="10" y="52"/>
                      </a:lnTo>
                      <a:lnTo>
                        <a:pt x="12" y="50"/>
                      </a:lnTo>
                      <a:lnTo>
                        <a:pt x="18" y="48"/>
                      </a:lnTo>
                      <a:lnTo>
                        <a:pt x="18" y="52"/>
                      </a:lnTo>
                      <a:lnTo>
                        <a:pt x="20" y="52"/>
                      </a:lnTo>
                      <a:lnTo>
                        <a:pt x="24" y="50"/>
                      </a:lnTo>
                      <a:lnTo>
                        <a:pt x="28" y="42"/>
                      </a:lnTo>
                      <a:lnTo>
                        <a:pt x="30" y="33"/>
                      </a:lnTo>
                      <a:lnTo>
                        <a:pt x="35" y="27"/>
                      </a:lnTo>
                      <a:lnTo>
                        <a:pt x="41" y="25"/>
                      </a:lnTo>
                      <a:lnTo>
                        <a:pt x="41" y="21"/>
                      </a:lnTo>
                      <a:lnTo>
                        <a:pt x="39" y="21"/>
                      </a:lnTo>
                      <a:lnTo>
                        <a:pt x="37" y="17"/>
                      </a:lnTo>
                      <a:lnTo>
                        <a:pt x="37" y="19"/>
                      </a:lnTo>
                      <a:lnTo>
                        <a:pt x="35" y="15"/>
                      </a:lnTo>
                      <a:lnTo>
                        <a:pt x="33" y="13"/>
                      </a:lnTo>
                      <a:lnTo>
                        <a:pt x="28" y="11"/>
                      </a:lnTo>
                      <a:lnTo>
                        <a:pt x="28" y="9"/>
                      </a:lnTo>
                      <a:lnTo>
                        <a:pt x="24" y="5"/>
                      </a:lnTo>
                      <a:lnTo>
                        <a:pt x="20" y="5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5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81" name="Freeform 570"/>
                <p:cNvSpPr>
                  <a:spLocks noChangeAspect="1"/>
                </p:cNvSpPr>
                <p:nvPr/>
              </p:nvSpPr>
              <p:spPr bwMode="gray">
                <a:xfrm>
                  <a:off x="1354" y="2189"/>
                  <a:ext cx="97" cy="131"/>
                </a:xfrm>
                <a:custGeom>
                  <a:avLst/>
                  <a:gdLst>
                    <a:gd name="T0" fmla="*/ 39 w 107"/>
                    <a:gd name="T1" fmla="*/ 0 h 116"/>
                    <a:gd name="T2" fmla="*/ 29 w 107"/>
                    <a:gd name="T3" fmla="*/ 0 h 116"/>
                    <a:gd name="T4" fmla="*/ 8 w 107"/>
                    <a:gd name="T5" fmla="*/ 4 h 116"/>
                    <a:gd name="T6" fmla="*/ 2 w 107"/>
                    <a:gd name="T7" fmla="*/ 19 h 116"/>
                    <a:gd name="T8" fmla="*/ 4 w 107"/>
                    <a:gd name="T9" fmla="*/ 25 h 116"/>
                    <a:gd name="T10" fmla="*/ 0 w 107"/>
                    <a:gd name="T11" fmla="*/ 44 h 116"/>
                    <a:gd name="T12" fmla="*/ 6 w 107"/>
                    <a:gd name="T13" fmla="*/ 52 h 116"/>
                    <a:gd name="T14" fmla="*/ 12 w 107"/>
                    <a:gd name="T15" fmla="*/ 56 h 116"/>
                    <a:gd name="T16" fmla="*/ 19 w 107"/>
                    <a:gd name="T17" fmla="*/ 62 h 116"/>
                    <a:gd name="T18" fmla="*/ 29 w 107"/>
                    <a:gd name="T19" fmla="*/ 68 h 116"/>
                    <a:gd name="T20" fmla="*/ 37 w 107"/>
                    <a:gd name="T21" fmla="*/ 70 h 116"/>
                    <a:gd name="T22" fmla="*/ 45 w 107"/>
                    <a:gd name="T23" fmla="*/ 74 h 116"/>
                    <a:gd name="T24" fmla="*/ 54 w 107"/>
                    <a:gd name="T25" fmla="*/ 79 h 116"/>
                    <a:gd name="T26" fmla="*/ 62 w 107"/>
                    <a:gd name="T27" fmla="*/ 81 h 116"/>
                    <a:gd name="T28" fmla="*/ 70 w 107"/>
                    <a:gd name="T29" fmla="*/ 87 h 116"/>
                    <a:gd name="T30" fmla="*/ 60 w 107"/>
                    <a:gd name="T31" fmla="*/ 110 h 116"/>
                    <a:gd name="T32" fmla="*/ 58 w 107"/>
                    <a:gd name="T33" fmla="*/ 116 h 116"/>
                    <a:gd name="T34" fmla="*/ 66 w 107"/>
                    <a:gd name="T35" fmla="*/ 114 h 116"/>
                    <a:gd name="T36" fmla="*/ 81 w 107"/>
                    <a:gd name="T37" fmla="*/ 116 h 116"/>
                    <a:gd name="T38" fmla="*/ 89 w 107"/>
                    <a:gd name="T39" fmla="*/ 114 h 116"/>
                    <a:gd name="T40" fmla="*/ 95 w 107"/>
                    <a:gd name="T41" fmla="*/ 116 h 116"/>
                    <a:gd name="T42" fmla="*/ 99 w 107"/>
                    <a:gd name="T43" fmla="*/ 107 h 116"/>
                    <a:gd name="T44" fmla="*/ 105 w 107"/>
                    <a:gd name="T45" fmla="*/ 101 h 116"/>
                    <a:gd name="T46" fmla="*/ 105 w 107"/>
                    <a:gd name="T47" fmla="*/ 95 h 116"/>
                    <a:gd name="T48" fmla="*/ 105 w 107"/>
                    <a:gd name="T49" fmla="*/ 91 h 116"/>
                    <a:gd name="T50" fmla="*/ 105 w 107"/>
                    <a:gd name="T51" fmla="*/ 89 h 116"/>
                    <a:gd name="T52" fmla="*/ 105 w 107"/>
                    <a:gd name="T53" fmla="*/ 83 h 116"/>
                    <a:gd name="T54" fmla="*/ 105 w 107"/>
                    <a:gd name="T55" fmla="*/ 74 h 116"/>
                    <a:gd name="T56" fmla="*/ 107 w 107"/>
                    <a:gd name="T57" fmla="*/ 66 h 116"/>
                    <a:gd name="T58" fmla="*/ 103 w 107"/>
                    <a:gd name="T59" fmla="*/ 64 h 116"/>
                    <a:gd name="T60" fmla="*/ 99 w 107"/>
                    <a:gd name="T61" fmla="*/ 66 h 116"/>
                    <a:gd name="T62" fmla="*/ 91 w 107"/>
                    <a:gd name="T63" fmla="*/ 64 h 116"/>
                    <a:gd name="T64" fmla="*/ 87 w 107"/>
                    <a:gd name="T65" fmla="*/ 44 h 116"/>
                    <a:gd name="T66" fmla="*/ 83 w 107"/>
                    <a:gd name="T67" fmla="*/ 39 h 116"/>
                    <a:gd name="T68" fmla="*/ 81 w 107"/>
                    <a:gd name="T69" fmla="*/ 39 h 116"/>
                    <a:gd name="T70" fmla="*/ 72 w 107"/>
                    <a:gd name="T71" fmla="*/ 41 h 116"/>
                    <a:gd name="T72" fmla="*/ 68 w 107"/>
                    <a:gd name="T73" fmla="*/ 39 h 116"/>
                    <a:gd name="T74" fmla="*/ 60 w 107"/>
                    <a:gd name="T75" fmla="*/ 37 h 116"/>
                    <a:gd name="T76" fmla="*/ 58 w 107"/>
                    <a:gd name="T77" fmla="*/ 35 h 116"/>
                    <a:gd name="T78" fmla="*/ 58 w 107"/>
                    <a:gd name="T79" fmla="*/ 23 h 116"/>
                    <a:gd name="T80" fmla="*/ 52 w 107"/>
                    <a:gd name="T81" fmla="*/ 13 h 116"/>
                    <a:gd name="T82" fmla="*/ 52 w 107"/>
                    <a:gd name="T83" fmla="*/ 8 h 116"/>
                    <a:gd name="T84" fmla="*/ 39 w 107"/>
                    <a:gd name="T85" fmla="*/ 0 h 1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7"/>
                    <a:gd name="T130" fmla="*/ 0 h 116"/>
                    <a:gd name="T131" fmla="*/ 107 w 107"/>
                    <a:gd name="T132" fmla="*/ 116 h 1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7" h="116">
                      <a:moveTo>
                        <a:pt x="39" y="0"/>
                      </a:moveTo>
                      <a:lnTo>
                        <a:pt x="29" y="0"/>
                      </a:lnTo>
                      <a:lnTo>
                        <a:pt x="8" y="4"/>
                      </a:lnTo>
                      <a:lnTo>
                        <a:pt x="2" y="19"/>
                      </a:lnTo>
                      <a:lnTo>
                        <a:pt x="4" y="25"/>
                      </a:lnTo>
                      <a:lnTo>
                        <a:pt x="0" y="44"/>
                      </a:lnTo>
                      <a:lnTo>
                        <a:pt x="6" y="52"/>
                      </a:lnTo>
                      <a:lnTo>
                        <a:pt x="12" y="56"/>
                      </a:lnTo>
                      <a:lnTo>
                        <a:pt x="19" y="62"/>
                      </a:lnTo>
                      <a:lnTo>
                        <a:pt x="29" y="68"/>
                      </a:lnTo>
                      <a:lnTo>
                        <a:pt x="37" y="70"/>
                      </a:lnTo>
                      <a:lnTo>
                        <a:pt x="45" y="74"/>
                      </a:lnTo>
                      <a:lnTo>
                        <a:pt x="54" y="79"/>
                      </a:lnTo>
                      <a:lnTo>
                        <a:pt x="62" y="81"/>
                      </a:lnTo>
                      <a:lnTo>
                        <a:pt x="70" y="87"/>
                      </a:lnTo>
                      <a:lnTo>
                        <a:pt x="60" y="110"/>
                      </a:lnTo>
                      <a:lnTo>
                        <a:pt x="58" y="116"/>
                      </a:lnTo>
                      <a:lnTo>
                        <a:pt x="66" y="114"/>
                      </a:lnTo>
                      <a:lnTo>
                        <a:pt x="81" y="116"/>
                      </a:lnTo>
                      <a:lnTo>
                        <a:pt x="89" y="114"/>
                      </a:lnTo>
                      <a:lnTo>
                        <a:pt x="95" y="116"/>
                      </a:lnTo>
                      <a:lnTo>
                        <a:pt x="99" y="107"/>
                      </a:lnTo>
                      <a:lnTo>
                        <a:pt x="105" y="101"/>
                      </a:lnTo>
                      <a:lnTo>
                        <a:pt x="105" y="95"/>
                      </a:lnTo>
                      <a:lnTo>
                        <a:pt x="105" y="91"/>
                      </a:lnTo>
                      <a:lnTo>
                        <a:pt x="105" y="89"/>
                      </a:lnTo>
                      <a:lnTo>
                        <a:pt x="105" y="83"/>
                      </a:lnTo>
                      <a:lnTo>
                        <a:pt x="105" y="74"/>
                      </a:lnTo>
                      <a:lnTo>
                        <a:pt x="107" y="66"/>
                      </a:lnTo>
                      <a:lnTo>
                        <a:pt x="103" y="64"/>
                      </a:lnTo>
                      <a:lnTo>
                        <a:pt x="99" y="66"/>
                      </a:lnTo>
                      <a:lnTo>
                        <a:pt x="91" y="64"/>
                      </a:lnTo>
                      <a:lnTo>
                        <a:pt x="87" y="44"/>
                      </a:lnTo>
                      <a:lnTo>
                        <a:pt x="83" y="39"/>
                      </a:lnTo>
                      <a:lnTo>
                        <a:pt x="81" y="39"/>
                      </a:lnTo>
                      <a:lnTo>
                        <a:pt x="72" y="41"/>
                      </a:lnTo>
                      <a:lnTo>
                        <a:pt x="68" y="39"/>
                      </a:lnTo>
                      <a:lnTo>
                        <a:pt x="60" y="37"/>
                      </a:lnTo>
                      <a:lnTo>
                        <a:pt x="58" y="35"/>
                      </a:lnTo>
                      <a:lnTo>
                        <a:pt x="58" y="23"/>
                      </a:lnTo>
                      <a:lnTo>
                        <a:pt x="52" y="13"/>
                      </a:lnTo>
                      <a:lnTo>
                        <a:pt x="52" y="8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82" name="Freeform 571"/>
                <p:cNvSpPr>
                  <a:spLocks noChangeAspect="1"/>
                </p:cNvSpPr>
                <p:nvPr/>
              </p:nvSpPr>
              <p:spPr bwMode="gray">
                <a:xfrm>
                  <a:off x="1141" y="1724"/>
                  <a:ext cx="28" cy="38"/>
                </a:xfrm>
                <a:custGeom>
                  <a:avLst/>
                  <a:gdLst>
                    <a:gd name="T0" fmla="*/ 29 w 31"/>
                    <a:gd name="T1" fmla="*/ 29 h 33"/>
                    <a:gd name="T2" fmla="*/ 31 w 31"/>
                    <a:gd name="T3" fmla="*/ 22 h 33"/>
                    <a:gd name="T4" fmla="*/ 29 w 31"/>
                    <a:gd name="T5" fmla="*/ 18 h 33"/>
                    <a:gd name="T6" fmla="*/ 29 w 31"/>
                    <a:gd name="T7" fmla="*/ 14 h 33"/>
                    <a:gd name="T8" fmla="*/ 27 w 31"/>
                    <a:gd name="T9" fmla="*/ 12 h 33"/>
                    <a:gd name="T10" fmla="*/ 25 w 31"/>
                    <a:gd name="T11" fmla="*/ 8 h 33"/>
                    <a:gd name="T12" fmla="*/ 21 w 31"/>
                    <a:gd name="T13" fmla="*/ 6 h 33"/>
                    <a:gd name="T14" fmla="*/ 17 w 31"/>
                    <a:gd name="T15" fmla="*/ 4 h 33"/>
                    <a:gd name="T16" fmla="*/ 15 w 31"/>
                    <a:gd name="T17" fmla="*/ 4 h 33"/>
                    <a:gd name="T18" fmla="*/ 13 w 31"/>
                    <a:gd name="T19" fmla="*/ 2 h 33"/>
                    <a:gd name="T20" fmla="*/ 10 w 31"/>
                    <a:gd name="T21" fmla="*/ 2 h 33"/>
                    <a:gd name="T22" fmla="*/ 10 w 31"/>
                    <a:gd name="T23" fmla="*/ 0 h 33"/>
                    <a:gd name="T24" fmla="*/ 4 w 31"/>
                    <a:gd name="T25" fmla="*/ 0 h 33"/>
                    <a:gd name="T26" fmla="*/ 2 w 31"/>
                    <a:gd name="T27" fmla="*/ 2 h 33"/>
                    <a:gd name="T28" fmla="*/ 0 w 31"/>
                    <a:gd name="T29" fmla="*/ 4 h 33"/>
                    <a:gd name="T30" fmla="*/ 0 w 31"/>
                    <a:gd name="T31" fmla="*/ 6 h 33"/>
                    <a:gd name="T32" fmla="*/ 2 w 31"/>
                    <a:gd name="T33" fmla="*/ 6 h 33"/>
                    <a:gd name="T34" fmla="*/ 4 w 31"/>
                    <a:gd name="T35" fmla="*/ 10 h 33"/>
                    <a:gd name="T36" fmla="*/ 6 w 31"/>
                    <a:gd name="T37" fmla="*/ 8 h 33"/>
                    <a:gd name="T38" fmla="*/ 10 w 31"/>
                    <a:gd name="T39" fmla="*/ 10 h 33"/>
                    <a:gd name="T40" fmla="*/ 13 w 31"/>
                    <a:gd name="T41" fmla="*/ 12 h 33"/>
                    <a:gd name="T42" fmla="*/ 17 w 31"/>
                    <a:gd name="T43" fmla="*/ 14 h 33"/>
                    <a:gd name="T44" fmla="*/ 17 w 31"/>
                    <a:gd name="T45" fmla="*/ 16 h 33"/>
                    <a:gd name="T46" fmla="*/ 19 w 31"/>
                    <a:gd name="T47" fmla="*/ 18 h 33"/>
                    <a:gd name="T48" fmla="*/ 23 w 31"/>
                    <a:gd name="T49" fmla="*/ 14 h 33"/>
                    <a:gd name="T50" fmla="*/ 23 w 31"/>
                    <a:gd name="T51" fmla="*/ 18 h 33"/>
                    <a:gd name="T52" fmla="*/ 23 w 31"/>
                    <a:gd name="T53" fmla="*/ 20 h 33"/>
                    <a:gd name="T54" fmla="*/ 21 w 31"/>
                    <a:gd name="T55" fmla="*/ 20 h 33"/>
                    <a:gd name="T56" fmla="*/ 19 w 31"/>
                    <a:gd name="T57" fmla="*/ 22 h 33"/>
                    <a:gd name="T58" fmla="*/ 19 w 31"/>
                    <a:gd name="T59" fmla="*/ 22 h 33"/>
                    <a:gd name="T60" fmla="*/ 19 w 31"/>
                    <a:gd name="T61" fmla="*/ 31 h 33"/>
                    <a:gd name="T62" fmla="*/ 23 w 31"/>
                    <a:gd name="T63" fmla="*/ 33 h 33"/>
                    <a:gd name="T64" fmla="*/ 27 w 31"/>
                    <a:gd name="T65" fmla="*/ 29 h 33"/>
                    <a:gd name="T66" fmla="*/ 29 w 31"/>
                    <a:gd name="T67" fmla="*/ 29 h 3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33"/>
                    <a:gd name="T104" fmla="*/ 31 w 31"/>
                    <a:gd name="T105" fmla="*/ 33 h 3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33">
                      <a:moveTo>
                        <a:pt x="29" y="29"/>
                      </a:moveTo>
                      <a:lnTo>
                        <a:pt x="31" y="22"/>
                      </a:lnTo>
                      <a:lnTo>
                        <a:pt x="29" y="18"/>
                      </a:lnTo>
                      <a:lnTo>
                        <a:pt x="29" y="14"/>
                      </a:lnTo>
                      <a:lnTo>
                        <a:pt x="27" y="12"/>
                      </a:lnTo>
                      <a:lnTo>
                        <a:pt x="25" y="8"/>
                      </a:lnTo>
                      <a:lnTo>
                        <a:pt x="21" y="6"/>
                      </a:lnTo>
                      <a:lnTo>
                        <a:pt x="17" y="4"/>
                      </a:lnTo>
                      <a:lnTo>
                        <a:pt x="15" y="4"/>
                      </a:lnTo>
                      <a:lnTo>
                        <a:pt x="13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10"/>
                      </a:lnTo>
                      <a:lnTo>
                        <a:pt x="6" y="8"/>
                      </a:lnTo>
                      <a:lnTo>
                        <a:pt x="10" y="10"/>
                      </a:lnTo>
                      <a:lnTo>
                        <a:pt x="13" y="12"/>
                      </a:lnTo>
                      <a:lnTo>
                        <a:pt x="17" y="14"/>
                      </a:lnTo>
                      <a:lnTo>
                        <a:pt x="17" y="16"/>
                      </a:lnTo>
                      <a:lnTo>
                        <a:pt x="19" y="18"/>
                      </a:lnTo>
                      <a:lnTo>
                        <a:pt x="23" y="14"/>
                      </a:lnTo>
                      <a:lnTo>
                        <a:pt x="23" y="18"/>
                      </a:lnTo>
                      <a:lnTo>
                        <a:pt x="23" y="20"/>
                      </a:lnTo>
                      <a:lnTo>
                        <a:pt x="21" y="20"/>
                      </a:lnTo>
                      <a:lnTo>
                        <a:pt x="19" y="22"/>
                      </a:lnTo>
                      <a:lnTo>
                        <a:pt x="19" y="31"/>
                      </a:lnTo>
                      <a:lnTo>
                        <a:pt x="23" y="33"/>
                      </a:lnTo>
                      <a:lnTo>
                        <a:pt x="27" y="29"/>
                      </a:lnTo>
                      <a:lnTo>
                        <a:pt x="29" y="2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83" name="Freeform 572"/>
                <p:cNvSpPr>
                  <a:spLocks noChangeAspect="1"/>
                </p:cNvSpPr>
                <p:nvPr/>
              </p:nvSpPr>
              <p:spPr bwMode="gray">
                <a:xfrm>
                  <a:off x="1122" y="1858"/>
                  <a:ext cx="70" cy="100"/>
                </a:xfrm>
                <a:custGeom>
                  <a:avLst/>
                  <a:gdLst>
                    <a:gd name="T0" fmla="*/ 61 w 74"/>
                    <a:gd name="T1" fmla="*/ 15 h 89"/>
                    <a:gd name="T2" fmla="*/ 59 w 74"/>
                    <a:gd name="T3" fmla="*/ 13 h 89"/>
                    <a:gd name="T4" fmla="*/ 55 w 74"/>
                    <a:gd name="T5" fmla="*/ 15 h 89"/>
                    <a:gd name="T6" fmla="*/ 49 w 74"/>
                    <a:gd name="T7" fmla="*/ 15 h 89"/>
                    <a:gd name="T8" fmla="*/ 49 w 74"/>
                    <a:gd name="T9" fmla="*/ 13 h 89"/>
                    <a:gd name="T10" fmla="*/ 45 w 74"/>
                    <a:gd name="T11" fmla="*/ 13 h 89"/>
                    <a:gd name="T12" fmla="*/ 43 w 74"/>
                    <a:gd name="T13" fmla="*/ 7 h 89"/>
                    <a:gd name="T14" fmla="*/ 37 w 74"/>
                    <a:gd name="T15" fmla="*/ 7 h 89"/>
                    <a:gd name="T16" fmla="*/ 33 w 74"/>
                    <a:gd name="T17" fmla="*/ 2 h 89"/>
                    <a:gd name="T18" fmla="*/ 30 w 74"/>
                    <a:gd name="T19" fmla="*/ 0 h 89"/>
                    <a:gd name="T20" fmla="*/ 26 w 74"/>
                    <a:gd name="T21" fmla="*/ 0 h 89"/>
                    <a:gd name="T22" fmla="*/ 24 w 74"/>
                    <a:gd name="T23" fmla="*/ 0 h 89"/>
                    <a:gd name="T24" fmla="*/ 20 w 74"/>
                    <a:gd name="T25" fmla="*/ 4 h 89"/>
                    <a:gd name="T26" fmla="*/ 16 w 74"/>
                    <a:gd name="T27" fmla="*/ 7 h 89"/>
                    <a:gd name="T28" fmla="*/ 12 w 74"/>
                    <a:gd name="T29" fmla="*/ 9 h 89"/>
                    <a:gd name="T30" fmla="*/ 12 w 74"/>
                    <a:gd name="T31" fmla="*/ 15 h 89"/>
                    <a:gd name="T32" fmla="*/ 12 w 74"/>
                    <a:gd name="T33" fmla="*/ 17 h 89"/>
                    <a:gd name="T34" fmla="*/ 6 w 74"/>
                    <a:gd name="T35" fmla="*/ 25 h 89"/>
                    <a:gd name="T36" fmla="*/ 6 w 74"/>
                    <a:gd name="T37" fmla="*/ 27 h 89"/>
                    <a:gd name="T38" fmla="*/ 2 w 74"/>
                    <a:gd name="T39" fmla="*/ 31 h 89"/>
                    <a:gd name="T40" fmla="*/ 2 w 74"/>
                    <a:gd name="T41" fmla="*/ 35 h 89"/>
                    <a:gd name="T42" fmla="*/ 4 w 74"/>
                    <a:gd name="T43" fmla="*/ 42 h 89"/>
                    <a:gd name="T44" fmla="*/ 4 w 74"/>
                    <a:gd name="T45" fmla="*/ 48 h 89"/>
                    <a:gd name="T46" fmla="*/ 0 w 74"/>
                    <a:gd name="T47" fmla="*/ 50 h 89"/>
                    <a:gd name="T48" fmla="*/ 0 w 74"/>
                    <a:gd name="T49" fmla="*/ 52 h 89"/>
                    <a:gd name="T50" fmla="*/ 4 w 74"/>
                    <a:gd name="T51" fmla="*/ 52 h 89"/>
                    <a:gd name="T52" fmla="*/ 8 w 74"/>
                    <a:gd name="T53" fmla="*/ 56 h 89"/>
                    <a:gd name="T54" fmla="*/ 10 w 74"/>
                    <a:gd name="T55" fmla="*/ 56 h 89"/>
                    <a:gd name="T56" fmla="*/ 10 w 74"/>
                    <a:gd name="T57" fmla="*/ 54 h 89"/>
                    <a:gd name="T58" fmla="*/ 14 w 74"/>
                    <a:gd name="T59" fmla="*/ 50 h 89"/>
                    <a:gd name="T60" fmla="*/ 14 w 74"/>
                    <a:gd name="T61" fmla="*/ 50 h 89"/>
                    <a:gd name="T62" fmla="*/ 14 w 74"/>
                    <a:gd name="T63" fmla="*/ 56 h 89"/>
                    <a:gd name="T64" fmla="*/ 16 w 74"/>
                    <a:gd name="T65" fmla="*/ 56 h 89"/>
                    <a:gd name="T66" fmla="*/ 18 w 74"/>
                    <a:gd name="T67" fmla="*/ 50 h 89"/>
                    <a:gd name="T68" fmla="*/ 18 w 74"/>
                    <a:gd name="T69" fmla="*/ 54 h 89"/>
                    <a:gd name="T70" fmla="*/ 18 w 74"/>
                    <a:gd name="T71" fmla="*/ 56 h 89"/>
                    <a:gd name="T72" fmla="*/ 16 w 74"/>
                    <a:gd name="T73" fmla="*/ 62 h 89"/>
                    <a:gd name="T74" fmla="*/ 10 w 74"/>
                    <a:gd name="T75" fmla="*/ 66 h 89"/>
                    <a:gd name="T76" fmla="*/ 12 w 74"/>
                    <a:gd name="T77" fmla="*/ 73 h 89"/>
                    <a:gd name="T78" fmla="*/ 10 w 74"/>
                    <a:gd name="T79" fmla="*/ 75 h 89"/>
                    <a:gd name="T80" fmla="*/ 8 w 74"/>
                    <a:gd name="T81" fmla="*/ 79 h 89"/>
                    <a:gd name="T82" fmla="*/ 10 w 74"/>
                    <a:gd name="T83" fmla="*/ 81 h 89"/>
                    <a:gd name="T84" fmla="*/ 16 w 74"/>
                    <a:gd name="T85" fmla="*/ 79 h 89"/>
                    <a:gd name="T86" fmla="*/ 20 w 74"/>
                    <a:gd name="T87" fmla="*/ 79 h 89"/>
                    <a:gd name="T88" fmla="*/ 22 w 74"/>
                    <a:gd name="T89" fmla="*/ 87 h 89"/>
                    <a:gd name="T90" fmla="*/ 26 w 74"/>
                    <a:gd name="T91" fmla="*/ 89 h 89"/>
                    <a:gd name="T92" fmla="*/ 33 w 74"/>
                    <a:gd name="T93" fmla="*/ 81 h 89"/>
                    <a:gd name="T94" fmla="*/ 35 w 74"/>
                    <a:gd name="T95" fmla="*/ 75 h 89"/>
                    <a:gd name="T96" fmla="*/ 35 w 74"/>
                    <a:gd name="T97" fmla="*/ 68 h 89"/>
                    <a:gd name="T98" fmla="*/ 37 w 74"/>
                    <a:gd name="T99" fmla="*/ 64 h 89"/>
                    <a:gd name="T100" fmla="*/ 47 w 74"/>
                    <a:gd name="T101" fmla="*/ 60 h 89"/>
                    <a:gd name="T102" fmla="*/ 57 w 74"/>
                    <a:gd name="T103" fmla="*/ 54 h 89"/>
                    <a:gd name="T104" fmla="*/ 68 w 74"/>
                    <a:gd name="T105" fmla="*/ 42 h 89"/>
                    <a:gd name="T106" fmla="*/ 70 w 74"/>
                    <a:gd name="T107" fmla="*/ 35 h 89"/>
                    <a:gd name="T108" fmla="*/ 74 w 74"/>
                    <a:gd name="T109" fmla="*/ 31 h 89"/>
                    <a:gd name="T110" fmla="*/ 72 w 74"/>
                    <a:gd name="T111" fmla="*/ 27 h 89"/>
                    <a:gd name="T112" fmla="*/ 74 w 74"/>
                    <a:gd name="T113" fmla="*/ 25 h 89"/>
                    <a:gd name="T114" fmla="*/ 72 w 74"/>
                    <a:gd name="T115" fmla="*/ 23 h 89"/>
                    <a:gd name="T116" fmla="*/ 74 w 74"/>
                    <a:gd name="T117" fmla="*/ 21 h 89"/>
                    <a:gd name="T118" fmla="*/ 70 w 74"/>
                    <a:gd name="T119" fmla="*/ 19 h 89"/>
                    <a:gd name="T120" fmla="*/ 61 w 74"/>
                    <a:gd name="T121" fmla="*/ 15 h 8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4"/>
                    <a:gd name="T184" fmla="*/ 0 h 89"/>
                    <a:gd name="T185" fmla="*/ 74 w 74"/>
                    <a:gd name="T186" fmla="*/ 89 h 8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4" h="89">
                      <a:moveTo>
                        <a:pt x="61" y="15"/>
                      </a:moveTo>
                      <a:lnTo>
                        <a:pt x="59" y="13"/>
                      </a:lnTo>
                      <a:lnTo>
                        <a:pt x="55" y="15"/>
                      </a:lnTo>
                      <a:lnTo>
                        <a:pt x="49" y="15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3" y="7"/>
                      </a:lnTo>
                      <a:lnTo>
                        <a:pt x="37" y="7"/>
                      </a:lnTo>
                      <a:lnTo>
                        <a:pt x="33" y="2"/>
                      </a:lnTo>
                      <a:lnTo>
                        <a:pt x="30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0" y="4"/>
                      </a:lnTo>
                      <a:lnTo>
                        <a:pt x="16" y="7"/>
                      </a:lnTo>
                      <a:lnTo>
                        <a:pt x="12" y="9"/>
                      </a:lnTo>
                      <a:lnTo>
                        <a:pt x="12" y="15"/>
                      </a:lnTo>
                      <a:lnTo>
                        <a:pt x="12" y="17"/>
                      </a:ln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2" y="31"/>
                      </a:lnTo>
                      <a:lnTo>
                        <a:pt x="2" y="35"/>
                      </a:lnTo>
                      <a:lnTo>
                        <a:pt x="4" y="42"/>
                      </a:lnTo>
                      <a:lnTo>
                        <a:pt x="4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4" y="52"/>
                      </a:lnTo>
                      <a:lnTo>
                        <a:pt x="8" y="56"/>
                      </a:lnTo>
                      <a:lnTo>
                        <a:pt x="10" y="56"/>
                      </a:lnTo>
                      <a:lnTo>
                        <a:pt x="10" y="54"/>
                      </a:lnTo>
                      <a:lnTo>
                        <a:pt x="14" y="50"/>
                      </a:lnTo>
                      <a:lnTo>
                        <a:pt x="14" y="56"/>
                      </a:lnTo>
                      <a:lnTo>
                        <a:pt x="16" y="56"/>
                      </a:lnTo>
                      <a:lnTo>
                        <a:pt x="18" y="50"/>
                      </a:lnTo>
                      <a:lnTo>
                        <a:pt x="18" y="54"/>
                      </a:lnTo>
                      <a:lnTo>
                        <a:pt x="18" y="56"/>
                      </a:lnTo>
                      <a:lnTo>
                        <a:pt x="16" y="62"/>
                      </a:lnTo>
                      <a:lnTo>
                        <a:pt x="10" y="66"/>
                      </a:lnTo>
                      <a:lnTo>
                        <a:pt x="12" y="73"/>
                      </a:lnTo>
                      <a:lnTo>
                        <a:pt x="10" y="75"/>
                      </a:lnTo>
                      <a:lnTo>
                        <a:pt x="8" y="79"/>
                      </a:lnTo>
                      <a:lnTo>
                        <a:pt x="10" y="81"/>
                      </a:lnTo>
                      <a:lnTo>
                        <a:pt x="16" y="79"/>
                      </a:lnTo>
                      <a:lnTo>
                        <a:pt x="20" y="79"/>
                      </a:lnTo>
                      <a:lnTo>
                        <a:pt x="22" y="87"/>
                      </a:lnTo>
                      <a:lnTo>
                        <a:pt x="26" y="89"/>
                      </a:lnTo>
                      <a:lnTo>
                        <a:pt x="33" y="81"/>
                      </a:lnTo>
                      <a:lnTo>
                        <a:pt x="35" y="75"/>
                      </a:lnTo>
                      <a:lnTo>
                        <a:pt x="35" y="68"/>
                      </a:lnTo>
                      <a:lnTo>
                        <a:pt x="37" y="64"/>
                      </a:lnTo>
                      <a:lnTo>
                        <a:pt x="47" y="60"/>
                      </a:lnTo>
                      <a:lnTo>
                        <a:pt x="57" y="54"/>
                      </a:lnTo>
                      <a:lnTo>
                        <a:pt x="68" y="42"/>
                      </a:lnTo>
                      <a:lnTo>
                        <a:pt x="70" y="35"/>
                      </a:lnTo>
                      <a:lnTo>
                        <a:pt x="74" y="31"/>
                      </a:lnTo>
                      <a:lnTo>
                        <a:pt x="72" y="27"/>
                      </a:lnTo>
                      <a:lnTo>
                        <a:pt x="74" y="25"/>
                      </a:lnTo>
                      <a:lnTo>
                        <a:pt x="72" y="23"/>
                      </a:lnTo>
                      <a:lnTo>
                        <a:pt x="74" y="21"/>
                      </a:lnTo>
                      <a:lnTo>
                        <a:pt x="70" y="19"/>
                      </a:lnTo>
                      <a:lnTo>
                        <a:pt x="61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84" name="Freeform 573"/>
                <p:cNvSpPr>
                  <a:spLocks noChangeAspect="1"/>
                </p:cNvSpPr>
                <p:nvPr/>
              </p:nvSpPr>
              <p:spPr bwMode="gray">
                <a:xfrm>
                  <a:off x="1423" y="2367"/>
                  <a:ext cx="59" cy="74"/>
                </a:xfrm>
                <a:custGeom>
                  <a:avLst/>
                  <a:gdLst>
                    <a:gd name="T0" fmla="*/ 60 w 62"/>
                    <a:gd name="T1" fmla="*/ 43 h 66"/>
                    <a:gd name="T2" fmla="*/ 60 w 62"/>
                    <a:gd name="T3" fmla="*/ 39 h 66"/>
                    <a:gd name="T4" fmla="*/ 62 w 62"/>
                    <a:gd name="T5" fmla="*/ 35 h 66"/>
                    <a:gd name="T6" fmla="*/ 56 w 62"/>
                    <a:gd name="T7" fmla="*/ 29 h 66"/>
                    <a:gd name="T8" fmla="*/ 52 w 62"/>
                    <a:gd name="T9" fmla="*/ 25 h 66"/>
                    <a:gd name="T10" fmla="*/ 40 w 62"/>
                    <a:gd name="T11" fmla="*/ 14 h 66"/>
                    <a:gd name="T12" fmla="*/ 33 w 62"/>
                    <a:gd name="T13" fmla="*/ 14 h 66"/>
                    <a:gd name="T14" fmla="*/ 27 w 62"/>
                    <a:gd name="T15" fmla="*/ 10 h 66"/>
                    <a:gd name="T16" fmla="*/ 23 w 62"/>
                    <a:gd name="T17" fmla="*/ 10 h 66"/>
                    <a:gd name="T18" fmla="*/ 21 w 62"/>
                    <a:gd name="T19" fmla="*/ 6 h 66"/>
                    <a:gd name="T20" fmla="*/ 15 w 62"/>
                    <a:gd name="T21" fmla="*/ 0 h 66"/>
                    <a:gd name="T22" fmla="*/ 11 w 62"/>
                    <a:gd name="T23" fmla="*/ 0 h 66"/>
                    <a:gd name="T24" fmla="*/ 2 w 62"/>
                    <a:gd name="T25" fmla="*/ 0 h 66"/>
                    <a:gd name="T26" fmla="*/ 0 w 62"/>
                    <a:gd name="T27" fmla="*/ 2 h 66"/>
                    <a:gd name="T28" fmla="*/ 2 w 62"/>
                    <a:gd name="T29" fmla="*/ 12 h 66"/>
                    <a:gd name="T30" fmla="*/ 0 w 62"/>
                    <a:gd name="T31" fmla="*/ 23 h 66"/>
                    <a:gd name="T32" fmla="*/ 2 w 62"/>
                    <a:gd name="T33" fmla="*/ 25 h 66"/>
                    <a:gd name="T34" fmla="*/ 2 w 62"/>
                    <a:gd name="T35" fmla="*/ 33 h 66"/>
                    <a:gd name="T36" fmla="*/ 2 w 62"/>
                    <a:gd name="T37" fmla="*/ 37 h 66"/>
                    <a:gd name="T38" fmla="*/ 2 w 62"/>
                    <a:gd name="T39" fmla="*/ 41 h 66"/>
                    <a:gd name="T40" fmla="*/ 2 w 62"/>
                    <a:gd name="T41" fmla="*/ 49 h 66"/>
                    <a:gd name="T42" fmla="*/ 5 w 62"/>
                    <a:gd name="T43" fmla="*/ 56 h 66"/>
                    <a:gd name="T44" fmla="*/ 7 w 62"/>
                    <a:gd name="T45" fmla="*/ 56 h 66"/>
                    <a:gd name="T46" fmla="*/ 13 w 62"/>
                    <a:gd name="T47" fmla="*/ 60 h 66"/>
                    <a:gd name="T48" fmla="*/ 17 w 62"/>
                    <a:gd name="T49" fmla="*/ 60 h 66"/>
                    <a:gd name="T50" fmla="*/ 21 w 62"/>
                    <a:gd name="T51" fmla="*/ 62 h 66"/>
                    <a:gd name="T52" fmla="*/ 27 w 62"/>
                    <a:gd name="T53" fmla="*/ 64 h 66"/>
                    <a:gd name="T54" fmla="*/ 38 w 62"/>
                    <a:gd name="T55" fmla="*/ 64 h 66"/>
                    <a:gd name="T56" fmla="*/ 42 w 62"/>
                    <a:gd name="T57" fmla="*/ 66 h 66"/>
                    <a:gd name="T58" fmla="*/ 46 w 62"/>
                    <a:gd name="T59" fmla="*/ 64 h 66"/>
                    <a:gd name="T60" fmla="*/ 50 w 62"/>
                    <a:gd name="T61" fmla="*/ 66 h 66"/>
                    <a:gd name="T62" fmla="*/ 52 w 62"/>
                    <a:gd name="T63" fmla="*/ 64 h 66"/>
                    <a:gd name="T64" fmla="*/ 58 w 62"/>
                    <a:gd name="T65" fmla="*/ 60 h 66"/>
                    <a:gd name="T66" fmla="*/ 60 w 62"/>
                    <a:gd name="T67" fmla="*/ 58 h 66"/>
                    <a:gd name="T68" fmla="*/ 62 w 62"/>
                    <a:gd name="T69" fmla="*/ 56 h 66"/>
                    <a:gd name="T70" fmla="*/ 62 w 62"/>
                    <a:gd name="T71" fmla="*/ 49 h 66"/>
                    <a:gd name="T72" fmla="*/ 60 w 62"/>
                    <a:gd name="T73" fmla="*/ 45 h 66"/>
                    <a:gd name="T74" fmla="*/ 60 w 62"/>
                    <a:gd name="T75" fmla="*/ 43 h 6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62"/>
                    <a:gd name="T115" fmla="*/ 0 h 66"/>
                    <a:gd name="T116" fmla="*/ 62 w 62"/>
                    <a:gd name="T117" fmla="*/ 66 h 6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62" h="66">
                      <a:moveTo>
                        <a:pt x="60" y="43"/>
                      </a:moveTo>
                      <a:lnTo>
                        <a:pt x="60" y="39"/>
                      </a:lnTo>
                      <a:lnTo>
                        <a:pt x="62" y="35"/>
                      </a:lnTo>
                      <a:lnTo>
                        <a:pt x="56" y="29"/>
                      </a:lnTo>
                      <a:lnTo>
                        <a:pt x="52" y="25"/>
                      </a:lnTo>
                      <a:lnTo>
                        <a:pt x="40" y="14"/>
                      </a:lnTo>
                      <a:lnTo>
                        <a:pt x="33" y="14"/>
                      </a:lnTo>
                      <a:lnTo>
                        <a:pt x="27" y="10"/>
                      </a:lnTo>
                      <a:lnTo>
                        <a:pt x="23" y="10"/>
                      </a:lnTo>
                      <a:lnTo>
                        <a:pt x="21" y="6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12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2" y="41"/>
                      </a:lnTo>
                      <a:lnTo>
                        <a:pt x="2" y="49"/>
                      </a:lnTo>
                      <a:lnTo>
                        <a:pt x="5" y="56"/>
                      </a:lnTo>
                      <a:lnTo>
                        <a:pt x="7" y="56"/>
                      </a:lnTo>
                      <a:lnTo>
                        <a:pt x="13" y="60"/>
                      </a:lnTo>
                      <a:lnTo>
                        <a:pt x="17" y="60"/>
                      </a:lnTo>
                      <a:lnTo>
                        <a:pt x="21" y="62"/>
                      </a:lnTo>
                      <a:lnTo>
                        <a:pt x="27" y="64"/>
                      </a:lnTo>
                      <a:lnTo>
                        <a:pt x="38" y="64"/>
                      </a:lnTo>
                      <a:lnTo>
                        <a:pt x="42" y="66"/>
                      </a:lnTo>
                      <a:lnTo>
                        <a:pt x="46" y="64"/>
                      </a:lnTo>
                      <a:lnTo>
                        <a:pt x="50" y="66"/>
                      </a:lnTo>
                      <a:lnTo>
                        <a:pt x="52" y="64"/>
                      </a:lnTo>
                      <a:lnTo>
                        <a:pt x="58" y="60"/>
                      </a:lnTo>
                      <a:lnTo>
                        <a:pt x="60" y="58"/>
                      </a:lnTo>
                      <a:lnTo>
                        <a:pt x="62" y="56"/>
                      </a:lnTo>
                      <a:lnTo>
                        <a:pt x="62" y="49"/>
                      </a:lnTo>
                      <a:lnTo>
                        <a:pt x="60" y="45"/>
                      </a:lnTo>
                      <a:lnTo>
                        <a:pt x="60" y="4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85" name="Freeform 574"/>
                <p:cNvSpPr>
                  <a:spLocks noChangeAspect="1"/>
                </p:cNvSpPr>
                <p:nvPr/>
              </p:nvSpPr>
              <p:spPr bwMode="gray">
                <a:xfrm>
                  <a:off x="1209" y="1795"/>
                  <a:ext cx="453" cy="627"/>
                </a:xfrm>
                <a:custGeom>
                  <a:avLst/>
                  <a:gdLst>
                    <a:gd name="T0" fmla="*/ 473 w 489"/>
                    <a:gd name="T1" fmla="*/ 148 h 556"/>
                    <a:gd name="T2" fmla="*/ 446 w 489"/>
                    <a:gd name="T3" fmla="*/ 134 h 556"/>
                    <a:gd name="T4" fmla="*/ 423 w 489"/>
                    <a:gd name="T5" fmla="*/ 115 h 556"/>
                    <a:gd name="T6" fmla="*/ 398 w 489"/>
                    <a:gd name="T7" fmla="*/ 113 h 556"/>
                    <a:gd name="T8" fmla="*/ 372 w 489"/>
                    <a:gd name="T9" fmla="*/ 113 h 556"/>
                    <a:gd name="T10" fmla="*/ 365 w 489"/>
                    <a:gd name="T11" fmla="*/ 105 h 556"/>
                    <a:gd name="T12" fmla="*/ 351 w 489"/>
                    <a:gd name="T13" fmla="*/ 92 h 556"/>
                    <a:gd name="T14" fmla="*/ 324 w 489"/>
                    <a:gd name="T15" fmla="*/ 84 h 556"/>
                    <a:gd name="T16" fmla="*/ 306 w 489"/>
                    <a:gd name="T17" fmla="*/ 105 h 556"/>
                    <a:gd name="T18" fmla="*/ 306 w 489"/>
                    <a:gd name="T19" fmla="*/ 103 h 556"/>
                    <a:gd name="T20" fmla="*/ 306 w 489"/>
                    <a:gd name="T21" fmla="*/ 101 h 556"/>
                    <a:gd name="T22" fmla="*/ 299 w 489"/>
                    <a:gd name="T23" fmla="*/ 80 h 556"/>
                    <a:gd name="T24" fmla="*/ 273 w 489"/>
                    <a:gd name="T25" fmla="*/ 99 h 556"/>
                    <a:gd name="T26" fmla="*/ 260 w 489"/>
                    <a:gd name="T27" fmla="*/ 101 h 556"/>
                    <a:gd name="T28" fmla="*/ 283 w 489"/>
                    <a:gd name="T29" fmla="*/ 78 h 556"/>
                    <a:gd name="T30" fmla="*/ 295 w 489"/>
                    <a:gd name="T31" fmla="*/ 55 h 556"/>
                    <a:gd name="T32" fmla="*/ 285 w 489"/>
                    <a:gd name="T33" fmla="*/ 22 h 556"/>
                    <a:gd name="T34" fmla="*/ 268 w 489"/>
                    <a:gd name="T35" fmla="*/ 28 h 556"/>
                    <a:gd name="T36" fmla="*/ 242 w 489"/>
                    <a:gd name="T37" fmla="*/ 45 h 556"/>
                    <a:gd name="T38" fmla="*/ 215 w 489"/>
                    <a:gd name="T39" fmla="*/ 49 h 556"/>
                    <a:gd name="T40" fmla="*/ 190 w 489"/>
                    <a:gd name="T41" fmla="*/ 59 h 556"/>
                    <a:gd name="T42" fmla="*/ 174 w 489"/>
                    <a:gd name="T43" fmla="*/ 31 h 556"/>
                    <a:gd name="T44" fmla="*/ 174 w 489"/>
                    <a:gd name="T45" fmla="*/ 2 h 556"/>
                    <a:gd name="T46" fmla="*/ 139 w 489"/>
                    <a:gd name="T47" fmla="*/ 20 h 556"/>
                    <a:gd name="T48" fmla="*/ 122 w 489"/>
                    <a:gd name="T49" fmla="*/ 31 h 556"/>
                    <a:gd name="T50" fmla="*/ 118 w 489"/>
                    <a:gd name="T51" fmla="*/ 57 h 556"/>
                    <a:gd name="T52" fmla="*/ 81 w 489"/>
                    <a:gd name="T53" fmla="*/ 51 h 556"/>
                    <a:gd name="T54" fmla="*/ 50 w 489"/>
                    <a:gd name="T55" fmla="*/ 51 h 556"/>
                    <a:gd name="T56" fmla="*/ 50 w 489"/>
                    <a:gd name="T57" fmla="*/ 84 h 556"/>
                    <a:gd name="T58" fmla="*/ 25 w 489"/>
                    <a:gd name="T59" fmla="*/ 138 h 556"/>
                    <a:gd name="T60" fmla="*/ 0 w 489"/>
                    <a:gd name="T61" fmla="*/ 198 h 556"/>
                    <a:gd name="T62" fmla="*/ 44 w 489"/>
                    <a:gd name="T63" fmla="*/ 210 h 556"/>
                    <a:gd name="T64" fmla="*/ 68 w 489"/>
                    <a:gd name="T65" fmla="*/ 233 h 556"/>
                    <a:gd name="T66" fmla="*/ 110 w 489"/>
                    <a:gd name="T67" fmla="*/ 231 h 556"/>
                    <a:gd name="T68" fmla="*/ 141 w 489"/>
                    <a:gd name="T69" fmla="*/ 257 h 556"/>
                    <a:gd name="T70" fmla="*/ 176 w 489"/>
                    <a:gd name="T71" fmla="*/ 290 h 556"/>
                    <a:gd name="T72" fmla="*/ 202 w 489"/>
                    <a:gd name="T73" fmla="*/ 319 h 556"/>
                    <a:gd name="T74" fmla="*/ 217 w 489"/>
                    <a:gd name="T75" fmla="*/ 387 h 556"/>
                    <a:gd name="T76" fmla="*/ 260 w 489"/>
                    <a:gd name="T77" fmla="*/ 414 h 556"/>
                    <a:gd name="T78" fmla="*/ 273 w 489"/>
                    <a:gd name="T79" fmla="*/ 453 h 556"/>
                    <a:gd name="T80" fmla="*/ 248 w 489"/>
                    <a:gd name="T81" fmla="*/ 507 h 556"/>
                    <a:gd name="T82" fmla="*/ 295 w 489"/>
                    <a:gd name="T83" fmla="*/ 542 h 556"/>
                    <a:gd name="T84" fmla="*/ 304 w 489"/>
                    <a:gd name="T85" fmla="*/ 538 h 556"/>
                    <a:gd name="T86" fmla="*/ 312 w 489"/>
                    <a:gd name="T87" fmla="*/ 507 h 556"/>
                    <a:gd name="T88" fmla="*/ 316 w 489"/>
                    <a:gd name="T89" fmla="*/ 519 h 556"/>
                    <a:gd name="T90" fmla="*/ 308 w 489"/>
                    <a:gd name="T91" fmla="*/ 532 h 556"/>
                    <a:gd name="T92" fmla="*/ 326 w 489"/>
                    <a:gd name="T93" fmla="*/ 501 h 556"/>
                    <a:gd name="T94" fmla="*/ 339 w 489"/>
                    <a:gd name="T95" fmla="*/ 470 h 556"/>
                    <a:gd name="T96" fmla="*/ 334 w 489"/>
                    <a:gd name="T97" fmla="*/ 439 h 556"/>
                    <a:gd name="T98" fmla="*/ 353 w 489"/>
                    <a:gd name="T99" fmla="*/ 424 h 556"/>
                    <a:gd name="T100" fmla="*/ 374 w 489"/>
                    <a:gd name="T101" fmla="*/ 414 h 556"/>
                    <a:gd name="T102" fmla="*/ 386 w 489"/>
                    <a:gd name="T103" fmla="*/ 404 h 556"/>
                    <a:gd name="T104" fmla="*/ 400 w 489"/>
                    <a:gd name="T105" fmla="*/ 400 h 556"/>
                    <a:gd name="T106" fmla="*/ 417 w 489"/>
                    <a:gd name="T107" fmla="*/ 394 h 556"/>
                    <a:gd name="T108" fmla="*/ 438 w 489"/>
                    <a:gd name="T109" fmla="*/ 354 h 556"/>
                    <a:gd name="T110" fmla="*/ 442 w 489"/>
                    <a:gd name="T111" fmla="*/ 317 h 556"/>
                    <a:gd name="T112" fmla="*/ 442 w 489"/>
                    <a:gd name="T113" fmla="*/ 274 h 556"/>
                    <a:gd name="T114" fmla="*/ 444 w 489"/>
                    <a:gd name="T115" fmla="*/ 257 h 556"/>
                    <a:gd name="T116" fmla="*/ 462 w 489"/>
                    <a:gd name="T117" fmla="*/ 231 h 556"/>
                    <a:gd name="T118" fmla="*/ 487 w 489"/>
                    <a:gd name="T119" fmla="*/ 193 h 55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89"/>
                    <a:gd name="T181" fmla="*/ 0 h 556"/>
                    <a:gd name="T182" fmla="*/ 489 w 489"/>
                    <a:gd name="T183" fmla="*/ 556 h 55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89" h="556">
                      <a:moveTo>
                        <a:pt x="487" y="171"/>
                      </a:moveTo>
                      <a:lnTo>
                        <a:pt x="485" y="165"/>
                      </a:lnTo>
                      <a:lnTo>
                        <a:pt x="485" y="163"/>
                      </a:lnTo>
                      <a:lnTo>
                        <a:pt x="483" y="156"/>
                      </a:lnTo>
                      <a:lnTo>
                        <a:pt x="483" y="152"/>
                      </a:lnTo>
                      <a:lnTo>
                        <a:pt x="481" y="148"/>
                      </a:lnTo>
                      <a:lnTo>
                        <a:pt x="477" y="148"/>
                      </a:lnTo>
                      <a:lnTo>
                        <a:pt x="473" y="148"/>
                      </a:lnTo>
                      <a:lnTo>
                        <a:pt x="471" y="148"/>
                      </a:lnTo>
                      <a:lnTo>
                        <a:pt x="466" y="148"/>
                      </a:lnTo>
                      <a:lnTo>
                        <a:pt x="462" y="146"/>
                      </a:lnTo>
                      <a:lnTo>
                        <a:pt x="458" y="144"/>
                      </a:lnTo>
                      <a:lnTo>
                        <a:pt x="458" y="140"/>
                      </a:lnTo>
                      <a:lnTo>
                        <a:pt x="450" y="138"/>
                      </a:lnTo>
                      <a:lnTo>
                        <a:pt x="448" y="136"/>
                      </a:lnTo>
                      <a:lnTo>
                        <a:pt x="446" y="134"/>
                      </a:lnTo>
                      <a:lnTo>
                        <a:pt x="446" y="132"/>
                      </a:lnTo>
                      <a:lnTo>
                        <a:pt x="442" y="130"/>
                      </a:lnTo>
                      <a:lnTo>
                        <a:pt x="440" y="125"/>
                      </a:lnTo>
                      <a:lnTo>
                        <a:pt x="438" y="123"/>
                      </a:lnTo>
                      <a:lnTo>
                        <a:pt x="431" y="121"/>
                      </a:lnTo>
                      <a:lnTo>
                        <a:pt x="427" y="117"/>
                      </a:lnTo>
                      <a:lnTo>
                        <a:pt x="425" y="117"/>
                      </a:lnTo>
                      <a:lnTo>
                        <a:pt x="423" y="115"/>
                      </a:lnTo>
                      <a:lnTo>
                        <a:pt x="419" y="115"/>
                      </a:lnTo>
                      <a:lnTo>
                        <a:pt x="417" y="113"/>
                      </a:lnTo>
                      <a:lnTo>
                        <a:pt x="413" y="115"/>
                      </a:lnTo>
                      <a:lnTo>
                        <a:pt x="411" y="115"/>
                      </a:lnTo>
                      <a:lnTo>
                        <a:pt x="407" y="115"/>
                      </a:lnTo>
                      <a:lnTo>
                        <a:pt x="400" y="113"/>
                      </a:lnTo>
                      <a:lnTo>
                        <a:pt x="398" y="113"/>
                      </a:lnTo>
                      <a:lnTo>
                        <a:pt x="394" y="113"/>
                      </a:lnTo>
                      <a:lnTo>
                        <a:pt x="392" y="113"/>
                      </a:lnTo>
                      <a:lnTo>
                        <a:pt x="386" y="111"/>
                      </a:lnTo>
                      <a:lnTo>
                        <a:pt x="384" y="109"/>
                      </a:lnTo>
                      <a:lnTo>
                        <a:pt x="380" y="109"/>
                      </a:lnTo>
                      <a:lnTo>
                        <a:pt x="380" y="111"/>
                      </a:lnTo>
                      <a:lnTo>
                        <a:pt x="378" y="111"/>
                      </a:lnTo>
                      <a:lnTo>
                        <a:pt x="372" y="113"/>
                      </a:lnTo>
                      <a:lnTo>
                        <a:pt x="370" y="113"/>
                      </a:lnTo>
                      <a:lnTo>
                        <a:pt x="365" y="113"/>
                      </a:lnTo>
                      <a:lnTo>
                        <a:pt x="365" y="109"/>
                      </a:lnTo>
                      <a:lnTo>
                        <a:pt x="367" y="109"/>
                      </a:lnTo>
                      <a:lnTo>
                        <a:pt x="367" y="107"/>
                      </a:lnTo>
                      <a:lnTo>
                        <a:pt x="363" y="107"/>
                      </a:lnTo>
                      <a:lnTo>
                        <a:pt x="365" y="105"/>
                      </a:lnTo>
                      <a:lnTo>
                        <a:pt x="365" y="101"/>
                      </a:lnTo>
                      <a:lnTo>
                        <a:pt x="361" y="99"/>
                      </a:lnTo>
                      <a:lnTo>
                        <a:pt x="361" y="97"/>
                      </a:lnTo>
                      <a:lnTo>
                        <a:pt x="357" y="94"/>
                      </a:lnTo>
                      <a:lnTo>
                        <a:pt x="357" y="99"/>
                      </a:lnTo>
                      <a:lnTo>
                        <a:pt x="355" y="97"/>
                      </a:lnTo>
                      <a:lnTo>
                        <a:pt x="355" y="94"/>
                      </a:lnTo>
                      <a:lnTo>
                        <a:pt x="351" y="92"/>
                      </a:lnTo>
                      <a:lnTo>
                        <a:pt x="347" y="92"/>
                      </a:lnTo>
                      <a:lnTo>
                        <a:pt x="343" y="88"/>
                      </a:lnTo>
                      <a:lnTo>
                        <a:pt x="339" y="88"/>
                      </a:lnTo>
                      <a:lnTo>
                        <a:pt x="339" y="86"/>
                      </a:lnTo>
                      <a:lnTo>
                        <a:pt x="330" y="86"/>
                      </a:lnTo>
                      <a:lnTo>
                        <a:pt x="324" y="84"/>
                      </a:lnTo>
                      <a:lnTo>
                        <a:pt x="320" y="86"/>
                      </a:lnTo>
                      <a:lnTo>
                        <a:pt x="316" y="92"/>
                      </a:lnTo>
                      <a:lnTo>
                        <a:pt x="316" y="97"/>
                      </a:lnTo>
                      <a:lnTo>
                        <a:pt x="314" y="97"/>
                      </a:lnTo>
                      <a:lnTo>
                        <a:pt x="312" y="99"/>
                      </a:lnTo>
                      <a:lnTo>
                        <a:pt x="308" y="101"/>
                      </a:lnTo>
                      <a:lnTo>
                        <a:pt x="306" y="105"/>
                      </a:lnTo>
                      <a:lnTo>
                        <a:pt x="306" y="111"/>
                      </a:lnTo>
                      <a:lnTo>
                        <a:pt x="304" y="115"/>
                      </a:lnTo>
                      <a:lnTo>
                        <a:pt x="301" y="121"/>
                      </a:lnTo>
                      <a:lnTo>
                        <a:pt x="299" y="117"/>
                      </a:lnTo>
                      <a:lnTo>
                        <a:pt x="301" y="115"/>
                      </a:lnTo>
                      <a:lnTo>
                        <a:pt x="304" y="111"/>
                      </a:lnTo>
                      <a:lnTo>
                        <a:pt x="304" y="105"/>
                      </a:lnTo>
                      <a:lnTo>
                        <a:pt x="306" y="103"/>
                      </a:lnTo>
                      <a:lnTo>
                        <a:pt x="295" y="103"/>
                      </a:lnTo>
                      <a:lnTo>
                        <a:pt x="293" y="103"/>
                      </a:lnTo>
                      <a:lnTo>
                        <a:pt x="289" y="103"/>
                      </a:lnTo>
                      <a:lnTo>
                        <a:pt x="285" y="105"/>
                      </a:lnTo>
                      <a:lnTo>
                        <a:pt x="285" y="101"/>
                      </a:lnTo>
                      <a:lnTo>
                        <a:pt x="289" y="101"/>
                      </a:lnTo>
                      <a:lnTo>
                        <a:pt x="293" y="101"/>
                      </a:lnTo>
                      <a:lnTo>
                        <a:pt x="306" y="101"/>
                      </a:lnTo>
                      <a:lnTo>
                        <a:pt x="312" y="97"/>
                      </a:lnTo>
                      <a:lnTo>
                        <a:pt x="312" y="90"/>
                      </a:lnTo>
                      <a:lnTo>
                        <a:pt x="316" y="84"/>
                      </a:lnTo>
                      <a:lnTo>
                        <a:pt x="316" y="80"/>
                      </a:lnTo>
                      <a:lnTo>
                        <a:pt x="308" y="80"/>
                      </a:lnTo>
                      <a:lnTo>
                        <a:pt x="306" y="80"/>
                      </a:lnTo>
                      <a:lnTo>
                        <a:pt x="299" y="80"/>
                      </a:lnTo>
                      <a:lnTo>
                        <a:pt x="291" y="78"/>
                      </a:lnTo>
                      <a:lnTo>
                        <a:pt x="287" y="82"/>
                      </a:lnTo>
                      <a:lnTo>
                        <a:pt x="285" y="86"/>
                      </a:lnTo>
                      <a:lnTo>
                        <a:pt x="283" y="90"/>
                      </a:lnTo>
                      <a:lnTo>
                        <a:pt x="281" y="92"/>
                      </a:lnTo>
                      <a:lnTo>
                        <a:pt x="277" y="97"/>
                      </a:lnTo>
                      <a:lnTo>
                        <a:pt x="273" y="99"/>
                      </a:lnTo>
                      <a:lnTo>
                        <a:pt x="271" y="109"/>
                      </a:lnTo>
                      <a:lnTo>
                        <a:pt x="268" y="107"/>
                      </a:lnTo>
                      <a:lnTo>
                        <a:pt x="268" y="105"/>
                      </a:lnTo>
                      <a:lnTo>
                        <a:pt x="271" y="99"/>
                      </a:lnTo>
                      <a:lnTo>
                        <a:pt x="262" y="99"/>
                      </a:lnTo>
                      <a:lnTo>
                        <a:pt x="260" y="101"/>
                      </a:lnTo>
                      <a:lnTo>
                        <a:pt x="254" y="101"/>
                      </a:lnTo>
                      <a:lnTo>
                        <a:pt x="260" y="99"/>
                      </a:lnTo>
                      <a:lnTo>
                        <a:pt x="266" y="97"/>
                      </a:lnTo>
                      <a:lnTo>
                        <a:pt x="271" y="97"/>
                      </a:lnTo>
                      <a:lnTo>
                        <a:pt x="273" y="94"/>
                      </a:lnTo>
                      <a:lnTo>
                        <a:pt x="277" y="88"/>
                      </a:lnTo>
                      <a:lnTo>
                        <a:pt x="279" y="84"/>
                      </a:lnTo>
                      <a:lnTo>
                        <a:pt x="283" y="78"/>
                      </a:lnTo>
                      <a:lnTo>
                        <a:pt x="285" y="76"/>
                      </a:lnTo>
                      <a:lnTo>
                        <a:pt x="289" y="72"/>
                      </a:lnTo>
                      <a:lnTo>
                        <a:pt x="293" y="66"/>
                      </a:lnTo>
                      <a:lnTo>
                        <a:pt x="295" y="64"/>
                      </a:lnTo>
                      <a:lnTo>
                        <a:pt x="297" y="61"/>
                      </a:lnTo>
                      <a:lnTo>
                        <a:pt x="297" y="59"/>
                      </a:lnTo>
                      <a:lnTo>
                        <a:pt x="299" y="55"/>
                      </a:lnTo>
                      <a:lnTo>
                        <a:pt x="295" y="55"/>
                      </a:lnTo>
                      <a:lnTo>
                        <a:pt x="297" y="51"/>
                      </a:lnTo>
                      <a:lnTo>
                        <a:pt x="293" y="51"/>
                      </a:lnTo>
                      <a:lnTo>
                        <a:pt x="291" y="49"/>
                      </a:lnTo>
                      <a:lnTo>
                        <a:pt x="289" y="43"/>
                      </a:lnTo>
                      <a:lnTo>
                        <a:pt x="289" y="39"/>
                      </a:lnTo>
                      <a:lnTo>
                        <a:pt x="287" y="37"/>
                      </a:lnTo>
                      <a:lnTo>
                        <a:pt x="285" y="31"/>
                      </a:lnTo>
                      <a:lnTo>
                        <a:pt x="285" y="22"/>
                      </a:lnTo>
                      <a:lnTo>
                        <a:pt x="283" y="22"/>
                      </a:lnTo>
                      <a:lnTo>
                        <a:pt x="283" y="18"/>
                      </a:lnTo>
                      <a:lnTo>
                        <a:pt x="281" y="14"/>
                      </a:lnTo>
                      <a:lnTo>
                        <a:pt x="279" y="14"/>
                      </a:lnTo>
                      <a:lnTo>
                        <a:pt x="279" y="16"/>
                      </a:lnTo>
                      <a:lnTo>
                        <a:pt x="279" y="20"/>
                      </a:lnTo>
                      <a:lnTo>
                        <a:pt x="273" y="22"/>
                      </a:lnTo>
                      <a:lnTo>
                        <a:pt x="268" y="28"/>
                      </a:lnTo>
                      <a:lnTo>
                        <a:pt x="266" y="37"/>
                      </a:lnTo>
                      <a:lnTo>
                        <a:pt x="262" y="45"/>
                      </a:lnTo>
                      <a:lnTo>
                        <a:pt x="258" y="47"/>
                      </a:lnTo>
                      <a:lnTo>
                        <a:pt x="256" y="47"/>
                      </a:lnTo>
                      <a:lnTo>
                        <a:pt x="256" y="43"/>
                      </a:lnTo>
                      <a:lnTo>
                        <a:pt x="250" y="45"/>
                      </a:lnTo>
                      <a:lnTo>
                        <a:pt x="248" y="47"/>
                      </a:lnTo>
                      <a:lnTo>
                        <a:pt x="242" y="45"/>
                      </a:lnTo>
                      <a:lnTo>
                        <a:pt x="238" y="41"/>
                      </a:lnTo>
                      <a:lnTo>
                        <a:pt x="235" y="41"/>
                      </a:lnTo>
                      <a:lnTo>
                        <a:pt x="229" y="41"/>
                      </a:lnTo>
                      <a:lnTo>
                        <a:pt x="223" y="41"/>
                      </a:lnTo>
                      <a:lnTo>
                        <a:pt x="221" y="43"/>
                      </a:lnTo>
                      <a:lnTo>
                        <a:pt x="223" y="45"/>
                      </a:lnTo>
                      <a:lnTo>
                        <a:pt x="223" y="49"/>
                      </a:lnTo>
                      <a:lnTo>
                        <a:pt x="215" y="49"/>
                      </a:lnTo>
                      <a:lnTo>
                        <a:pt x="209" y="49"/>
                      </a:lnTo>
                      <a:lnTo>
                        <a:pt x="207" y="49"/>
                      </a:lnTo>
                      <a:lnTo>
                        <a:pt x="202" y="51"/>
                      </a:lnTo>
                      <a:lnTo>
                        <a:pt x="200" y="51"/>
                      </a:lnTo>
                      <a:lnTo>
                        <a:pt x="198" y="53"/>
                      </a:lnTo>
                      <a:lnTo>
                        <a:pt x="194" y="53"/>
                      </a:lnTo>
                      <a:lnTo>
                        <a:pt x="190" y="57"/>
                      </a:lnTo>
                      <a:lnTo>
                        <a:pt x="190" y="59"/>
                      </a:lnTo>
                      <a:lnTo>
                        <a:pt x="188" y="59"/>
                      </a:lnTo>
                      <a:lnTo>
                        <a:pt x="182" y="59"/>
                      </a:lnTo>
                      <a:lnTo>
                        <a:pt x="182" y="55"/>
                      </a:lnTo>
                      <a:lnTo>
                        <a:pt x="174" y="49"/>
                      </a:lnTo>
                      <a:lnTo>
                        <a:pt x="176" y="43"/>
                      </a:lnTo>
                      <a:lnTo>
                        <a:pt x="172" y="43"/>
                      </a:lnTo>
                      <a:lnTo>
                        <a:pt x="169" y="35"/>
                      </a:lnTo>
                      <a:lnTo>
                        <a:pt x="174" y="31"/>
                      </a:lnTo>
                      <a:lnTo>
                        <a:pt x="174" y="24"/>
                      </a:lnTo>
                      <a:lnTo>
                        <a:pt x="178" y="22"/>
                      </a:lnTo>
                      <a:lnTo>
                        <a:pt x="180" y="18"/>
                      </a:lnTo>
                      <a:lnTo>
                        <a:pt x="176" y="12"/>
                      </a:lnTo>
                      <a:lnTo>
                        <a:pt x="174" y="12"/>
                      </a:lnTo>
                      <a:lnTo>
                        <a:pt x="172" y="8"/>
                      </a:lnTo>
                      <a:lnTo>
                        <a:pt x="174" y="4"/>
                      </a:lnTo>
                      <a:lnTo>
                        <a:pt x="174" y="2"/>
                      </a:lnTo>
                      <a:lnTo>
                        <a:pt x="169" y="2"/>
                      </a:lnTo>
                      <a:lnTo>
                        <a:pt x="167" y="0"/>
                      </a:lnTo>
                      <a:lnTo>
                        <a:pt x="163" y="2"/>
                      </a:lnTo>
                      <a:lnTo>
                        <a:pt x="165" y="8"/>
                      </a:lnTo>
                      <a:lnTo>
                        <a:pt x="161" y="14"/>
                      </a:lnTo>
                      <a:lnTo>
                        <a:pt x="157" y="14"/>
                      </a:lnTo>
                      <a:lnTo>
                        <a:pt x="153" y="18"/>
                      </a:lnTo>
                      <a:lnTo>
                        <a:pt x="139" y="20"/>
                      </a:lnTo>
                      <a:lnTo>
                        <a:pt x="139" y="22"/>
                      </a:lnTo>
                      <a:lnTo>
                        <a:pt x="132" y="22"/>
                      </a:lnTo>
                      <a:lnTo>
                        <a:pt x="130" y="22"/>
                      </a:lnTo>
                      <a:lnTo>
                        <a:pt x="128" y="22"/>
                      </a:lnTo>
                      <a:lnTo>
                        <a:pt x="116" y="16"/>
                      </a:lnTo>
                      <a:lnTo>
                        <a:pt x="116" y="20"/>
                      </a:lnTo>
                      <a:lnTo>
                        <a:pt x="120" y="22"/>
                      </a:lnTo>
                      <a:lnTo>
                        <a:pt x="122" y="31"/>
                      </a:lnTo>
                      <a:lnTo>
                        <a:pt x="118" y="33"/>
                      </a:lnTo>
                      <a:lnTo>
                        <a:pt x="118" y="41"/>
                      </a:lnTo>
                      <a:lnTo>
                        <a:pt x="128" y="41"/>
                      </a:lnTo>
                      <a:lnTo>
                        <a:pt x="130" y="43"/>
                      </a:lnTo>
                      <a:lnTo>
                        <a:pt x="126" y="45"/>
                      </a:lnTo>
                      <a:lnTo>
                        <a:pt x="124" y="49"/>
                      </a:lnTo>
                      <a:lnTo>
                        <a:pt x="118" y="51"/>
                      </a:lnTo>
                      <a:lnTo>
                        <a:pt x="118" y="57"/>
                      </a:lnTo>
                      <a:lnTo>
                        <a:pt x="116" y="55"/>
                      </a:lnTo>
                      <a:lnTo>
                        <a:pt x="112" y="59"/>
                      </a:lnTo>
                      <a:lnTo>
                        <a:pt x="101" y="66"/>
                      </a:lnTo>
                      <a:lnTo>
                        <a:pt x="93" y="66"/>
                      </a:lnTo>
                      <a:lnTo>
                        <a:pt x="89" y="61"/>
                      </a:lnTo>
                      <a:lnTo>
                        <a:pt x="85" y="57"/>
                      </a:lnTo>
                      <a:lnTo>
                        <a:pt x="83" y="59"/>
                      </a:lnTo>
                      <a:lnTo>
                        <a:pt x="81" y="51"/>
                      </a:lnTo>
                      <a:lnTo>
                        <a:pt x="79" y="47"/>
                      </a:lnTo>
                      <a:lnTo>
                        <a:pt x="75" y="47"/>
                      </a:lnTo>
                      <a:lnTo>
                        <a:pt x="73" y="51"/>
                      </a:lnTo>
                      <a:lnTo>
                        <a:pt x="70" y="49"/>
                      </a:lnTo>
                      <a:lnTo>
                        <a:pt x="68" y="49"/>
                      </a:lnTo>
                      <a:lnTo>
                        <a:pt x="68" y="51"/>
                      </a:lnTo>
                      <a:lnTo>
                        <a:pt x="50" y="51"/>
                      </a:lnTo>
                      <a:lnTo>
                        <a:pt x="50" y="61"/>
                      </a:lnTo>
                      <a:lnTo>
                        <a:pt x="54" y="61"/>
                      </a:lnTo>
                      <a:lnTo>
                        <a:pt x="56" y="61"/>
                      </a:lnTo>
                      <a:lnTo>
                        <a:pt x="56" y="66"/>
                      </a:lnTo>
                      <a:lnTo>
                        <a:pt x="50" y="66"/>
                      </a:lnTo>
                      <a:lnTo>
                        <a:pt x="46" y="68"/>
                      </a:lnTo>
                      <a:lnTo>
                        <a:pt x="46" y="82"/>
                      </a:lnTo>
                      <a:lnTo>
                        <a:pt x="50" y="84"/>
                      </a:lnTo>
                      <a:lnTo>
                        <a:pt x="52" y="88"/>
                      </a:lnTo>
                      <a:lnTo>
                        <a:pt x="54" y="90"/>
                      </a:lnTo>
                      <a:lnTo>
                        <a:pt x="50" y="132"/>
                      </a:lnTo>
                      <a:lnTo>
                        <a:pt x="42" y="130"/>
                      </a:lnTo>
                      <a:lnTo>
                        <a:pt x="42" y="132"/>
                      </a:lnTo>
                      <a:lnTo>
                        <a:pt x="37" y="136"/>
                      </a:lnTo>
                      <a:lnTo>
                        <a:pt x="33" y="138"/>
                      </a:lnTo>
                      <a:lnTo>
                        <a:pt x="25" y="138"/>
                      </a:lnTo>
                      <a:lnTo>
                        <a:pt x="15" y="148"/>
                      </a:lnTo>
                      <a:lnTo>
                        <a:pt x="13" y="154"/>
                      </a:lnTo>
                      <a:lnTo>
                        <a:pt x="9" y="160"/>
                      </a:lnTo>
                      <a:lnTo>
                        <a:pt x="11" y="169"/>
                      </a:lnTo>
                      <a:lnTo>
                        <a:pt x="0" y="173"/>
                      </a:lnTo>
                      <a:lnTo>
                        <a:pt x="0" y="177"/>
                      </a:lnTo>
                      <a:lnTo>
                        <a:pt x="0" y="193"/>
                      </a:lnTo>
                      <a:lnTo>
                        <a:pt x="0" y="198"/>
                      </a:lnTo>
                      <a:lnTo>
                        <a:pt x="11" y="204"/>
                      </a:lnTo>
                      <a:lnTo>
                        <a:pt x="11" y="210"/>
                      </a:lnTo>
                      <a:lnTo>
                        <a:pt x="19" y="210"/>
                      </a:lnTo>
                      <a:lnTo>
                        <a:pt x="25" y="218"/>
                      </a:lnTo>
                      <a:lnTo>
                        <a:pt x="31" y="218"/>
                      </a:lnTo>
                      <a:lnTo>
                        <a:pt x="35" y="212"/>
                      </a:lnTo>
                      <a:lnTo>
                        <a:pt x="42" y="212"/>
                      </a:lnTo>
                      <a:lnTo>
                        <a:pt x="44" y="210"/>
                      </a:lnTo>
                      <a:lnTo>
                        <a:pt x="44" y="214"/>
                      </a:lnTo>
                      <a:lnTo>
                        <a:pt x="44" y="231"/>
                      </a:lnTo>
                      <a:lnTo>
                        <a:pt x="50" y="231"/>
                      </a:lnTo>
                      <a:lnTo>
                        <a:pt x="52" y="231"/>
                      </a:lnTo>
                      <a:lnTo>
                        <a:pt x="56" y="231"/>
                      </a:lnTo>
                      <a:lnTo>
                        <a:pt x="64" y="231"/>
                      </a:lnTo>
                      <a:lnTo>
                        <a:pt x="68" y="233"/>
                      </a:lnTo>
                      <a:lnTo>
                        <a:pt x="70" y="233"/>
                      </a:lnTo>
                      <a:lnTo>
                        <a:pt x="73" y="231"/>
                      </a:lnTo>
                      <a:lnTo>
                        <a:pt x="81" y="224"/>
                      </a:lnTo>
                      <a:lnTo>
                        <a:pt x="91" y="222"/>
                      </a:lnTo>
                      <a:lnTo>
                        <a:pt x="95" y="216"/>
                      </a:lnTo>
                      <a:lnTo>
                        <a:pt x="108" y="216"/>
                      </a:lnTo>
                      <a:lnTo>
                        <a:pt x="108" y="226"/>
                      </a:lnTo>
                      <a:lnTo>
                        <a:pt x="110" y="231"/>
                      </a:lnTo>
                      <a:lnTo>
                        <a:pt x="110" y="237"/>
                      </a:lnTo>
                      <a:lnTo>
                        <a:pt x="112" y="241"/>
                      </a:lnTo>
                      <a:lnTo>
                        <a:pt x="116" y="247"/>
                      </a:lnTo>
                      <a:lnTo>
                        <a:pt x="118" y="249"/>
                      </a:lnTo>
                      <a:lnTo>
                        <a:pt x="124" y="253"/>
                      </a:lnTo>
                      <a:lnTo>
                        <a:pt x="132" y="253"/>
                      </a:lnTo>
                      <a:lnTo>
                        <a:pt x="139" y="257"/>
                      </a:lnTo>
                      <a:lnTo>
                        <a:pt x="141" y="257"/>
                      </a:lnTo>
                      <a:lnTo>
                        <a:pt x="151" y="264"/>
                      </a:lnTo>
                      <a:lnTo>
                        <a:pt x="157" y="268"/>
                      </a:lnTo>
                      <a:lnTo>
                        <a:pt x="163" y="268"/>
                      </a:lnTo>
                      <a:lnTo>
                        <a:pt x="165" y="268"/>
                      </a:lnTo>
                      <a:lnTo>
                        <a:pt x="167" y="270"/>
                      </a:lnTo>
                      <a:lnTo>
                        <a:pt x="172" y="270"/>
                      </a:lnTo>
                      <a:lnTo>
                        <a:pt x="176" y="280"/>
                      </a:lnTo>
                      <a:lnTo>
                        <a:pt x="176" y="290"/>
                      </a:lnTo>
                      <a:lnTo>
                        <a:pt x="174" y="295"/>
                      </a:lnTo>
                      <a:lnTo>
                        <a:pt x="178" y="307"/>
                      </a:lnTo>
                      <a:lnTo>
                        <a:pt x="182" y="309"/>
                      </a:lnTo>
                      <a:lnTo>
                        <a:pt x="192" y="309"/>
                      </a:lnTo>
                      <a:lnTo>
                        <a:pt x="198" y="307"/>
                      </a:lnTo>
                      <a:lnTo>
                        <a:pt x="205" y="309"/>
                      </a:lnTo>
                      <a:lnTo>
                        <a:pt x="202" y="313"/>
                      </a:lnTo>
                      <a:lnTo>
                        <a:pt x="202" y="319"/>
                      </a:lnTo>
                      <a:lnTo>
                        <a:pt x="209" y="319"/>
                      </a:lnTo>
                      <a:lnTo>
                        <a:pt x="215" y="330"/>
                      </a:lnTo>
                      <a:lnTo>
                        <a:pt x="209" y="354"/>
                      </a:lnTo>
                      <a:lnTo>
                        <a:pt x="211" y="358"/>
                      </a:lnTo>
                      <a:lnTo>
                        <a:pt x="209" y="363"/>
                      </a:lnTo>
                      <a:lnTo>
                        <a:pt x="215" y="373"/>
                      </a:lnTo>
                      <a:lnTo>
                        <a:pt x="215" y="385"/>
                      </a:lnTo>
                      <a:lnTo>
                        <a:pt x="217" y="387"/>
                      </a:lnTo>
                      <a:lnTo>
                        <a:pt x="225" y="389"/>
                      </a:lnTo>
                      <a:lnTo>
                        <a:pt x="229" y="391"/>
                      </a:lnTo>
                      <a:lnTo>
                        <a:pt x="238" y="389"/>
                      </a:lnTo>
                      <a:lnTo>
                        <a:pt x="240" y="389"/>
                      </a:lnTo>
                      <a:lnTo>
                        <a:pt x="244" y="394"/>
                      </a:lnTo>
                      <a:lnTo>
                        <a:pt x="248" y="414"/>
                      </a:lnTo>
                      <a:lnTo>
                        <a:pt x="256" y="416"/>
                      </a:lnTo>
                      <a:lnTo>
                        <a:pt x="260" y="414"/>
                      </a:lnTo>
                      <a:lnTo>
                        <a:pt x="264" y="416"/>
                      </a:lnTo>
                      <a:lnTo>
                        <a:pt x="262" y="424"/>
                      </a:lnTo>
                      <a:lnTo>
                        <a:pt x="262" y="433"/>
                      </a:lnTo>
                      <a:lnTo>
                        <a:pt x="262" y="439"/>
                      </a:lnTo>
                      <a:lnTo>
                        <a:pt x="262" y="441"/>
                      </a:lnTo>
                      <a:lnTo>
                        <a:pt x="266" y="441"/>
                      </a:lnTo>
                      <a:lnTo>
                        <a:pt x="275" y="447"/>
                      </a:lnTo>
                      <a:lnTo>
                        <a:pt x="273" y="453"/>
                      </a:lnTo>
                      <a:lnTo>
                        <a:pt x="275" y="464"/>
                      </a:lnTo>
                      <a:lnTo>
                        <a:pt x="262" y="468"/>
                      </a:lnTo>
                      <a:lnTo>
                        <a:pt x="250" y="482"/>
                      </a:lnTo>
                      <a:lnTo>
                        <a:pt x="246" y="495"/>
                      </a:lnTo>
                      <a:lnTo>
                        <a:pt x="238" y="503"/>
                      </a:lnTo>
                      <a:lnTo>
                        <a:pt x="235" y="507"/>
                      </a:lnTo>
                      <a:lnTo>
                        <a:pt x="244" y="507"/>
                      </a:lnTo>
                      <a:lnTo>
                        <a:pt x="248" y="507"/>
                      </a:lnTo>
                      <a:lnTo>
                        <a:pt x="254" y="513"/>
                      </a:lnTo>
                      <a:lnTo>
                        <a:pt x="256" y="517"/>
                      </a:lnTo>
                      <a:lnTo>
                        <a:pt x="260" y="517"/>
                      </a:lnTo>
                      <a:lnTo>
                        <a:pt x="266" y="521"/>
                      </a:lnTo>
                      <a:lnTo>
                        <a:pt x="273" y="521"/>
                      </a:lnTo>
                      <a:lnTo>
                        <a:pt x="285" y="532"/>
                      </a:lnTo>
                      <a:lnTo>
                        <a:pt x="289" y="536"/>
                      </a:lnTo>
                      <a:lnTo>
                        <a:pt x="295" y="542"/>
                      </a:lnTo>
                      <a:lnTo>
                        <a:pt x="293" y="546"/>
                      </a:lnTo>
                      <a:lnTo>
                        <a:pt x="293" y="550"/>
                      </a:lnTo>
                      <a:lnTo>
                        <a:pt x="293" y="552"/>
                      </a:lnTo>
                      <a:lnTo>
                        <a:pt x="295" y="556"/>
                      </a:lnTo>
                      <a:lnTo>
                        <a:pt x="299" y="554"/>
                      </a:lnTo>
                      <a:lnTo>
                        <a:pt x="301" y="550"/>
                      </a:lnTo>
                      <a:lnTo>
                        <a:pt x="304" y="542"/>
                      </a:lnTo>
                      <a:lnTo>
                        <a:pt x="304" y="538"/>
                      </a:lnTo>
                      <a:lnTo>
                        <a:pt x="306" y="534"/>
                      </a:lnTo>
                      <a:lnTo>
                        <a:pt x="306" y="530"/>
                      </a:lnTo>
                      <a:lnTo>
                        <a:pt x="304" y="530"/>
                      </a:lnTo>
                      <a:lnTo>
                        <a:pt x="306" y="523"/>
                      </a:lnTo>
                      <a:lnTo>
                        <a:pt x="310" y="519"/>
                      </a:lnTo>
                      <a:lnTo>
                        <a:pt x="310" y="515"/>
                      </a:lnTo>
                      <a:lnTo>
                        <a:pt x="312" y="509"/>
                      </a:lnTo>
                      <a:lnTo>
                        <a:pt x="312" y="507"/>
                      </a:lnTo>
                      <a:lnTo>
                        <a:pt x="314" y="507"/>
                      </a:lnTo>
                      <a:lnTo>
                        <a:pt x="316" y="509"/>
                      </a:lnTo>
                      <a:lnTo>
                        <a:pt x="318" y="507"/>
                      </a:lnTo>
                      <a:lnTo>
                        <a:pt x="320" y="507"/>
                      </a:lnTo>
                      <a:lnTo>
                        <a:pt x="320" y="511"/>
                      </a:lnTo>
                      <a:lnTo>
                        <a:pt x="318" y="513"/>
                      </a:lnTo>
                      <a:lnTo>
                        <a:pt x="318" y="517"/>
                      </a:lnTo>
                      <a:lnTo>
                        <a:pt x="316" y="519"/>
                      </a:lnTo>
                      <a:lnTo>
                        <a:pt x="316" y="523"/>
                      </a:lnTo>
                      <a:lnTo>
                        <a:pt x="314" y="526"/>
                      </a:lnTo>
                      <a:lnTo>
                        <a:pt x="312" y="526"/>
                      </a:lnTo>
                      <a:lnTo>
                        <a:pt x="310" y="528"/>
                      </a:lnTo>
                      <a:lnTo>
                        <a:pt x="308" y="530"/>
                      </a:lnTo>
                      <a:lnTo>
                        <a:pt x="306" y="530"/>
                      </a:lnTo>
                      <a:lnTo>
                        <a:pt x="308" y="532"/>
                      </a:lnTo>
                      <a:lnTo>
                        <a:pt x="308" y="534"/>
                      </a:lnTo>
                      <a:lnTo>
                        <a:pt x="312" y="532"/>
                      </a:lnTo>
                      <a:lnTo>
                        <a:pt x="312" y="530"/>
                      </a:lnTo>
                      <a:lnTo>
                        <a:pt x="314" y="528"/>
                      </a:lnTo>
                      <a:lnTo>
                        <a:pt x="318" y="521"/>
                      </a:lnTo>
                      <a:lnTo>
                        <a:pt x="322" y="511"/>
                      </a:lnTo>
                      <a:lnTo>
                        <a:pt x="324" y="503"/>
                      </a:lnTo>
                      <a:lnTo>
                        <a:pt x="326" y="501"/>
                      </a:lnTo>
                      <a:lnTo>
                        <a:pt x="326" y="499"/>
                      </a:lnTo>
                      <a:lnTo>
                        <a:pt x="330" y="493"/>
                      </a:lnTo>
                      <a:lnTo>
                        <a:pt x="337" y="486"/>
                      </a:lnTo>
                      <a:lnTo>
                        <a:pt x="339" y="484"/>
                      </a:lnTo>
                      <a:lnTo>
                        <a:pt x="339" y="480"/>
                      </a:lnTo>
                      <a:lnTo>
                        <a:pt x="339" y="474"/>
                      </a:lnTo>
                      <a:lnTo>
                        <a:pt x="339" y="470"/>
                      </a:lnTo>
                      <a:lnTo>
                        <a:pt x="339" y="466"/>
                      </a:lnTo>
                      <a:lnTo>
                        <a:pt x="339" y="462"/>
                      </a:lnTo>
                      <a:lnTo>
                        <a:pt x="337" y="455"/>
                      </a:lnTo>
                      <a:lnTo>
                        <a:pt x="334" y="451"/>
                      </a:lnTo>
                      <a:lnTo>
                        <a:pt x="334" y="449"/>
                      </a:lnTo>
                      <a:lnTo>
                        <a:pt x="337" y="443"/>
                      </a:lnTo>
                      <a:lnTo>
                        <a:pt x="337" y="441"/>
                      </a:lnTo>
                      <a:lnTo>
                        <a:pt x="334" y="439"/>
                      </a:lnTo>
                      <a:lnTo>
                        <a:pt x="337" y="439"/>
                      </a:lnTo>
                      <a:lnTo>
                        <a:pt x="339" y="437"/>
                      </a:lnTo>
                      <a:lnTo>
                        <a:pt x="339" y="439"/>
                      </a:lnTo>
                      <a:lnTo>
                        <a:pt x="343" y="435"/>
                      </a:lnTo>
                      <a:lnTo>
                        <a:pt x="343" y="433"/>
                      </a:lnTo>
                      <a:lnTo>
                        <a:pt x="347" y="429"/>
                      </a:lnTo>
                      <a:lnTo>
                        <a:pt x="349" y="424"/>
                      </a:lnTo>
                      <a:lnTo>
                        <a:pt x="353" y="424"/>
                      </a:lnTo>
                      <a:lnTo>
                        <a:pt x="357" y="418"/>
                      </a:lnTo>
                      <a:lnTo>
                        <a:pt x="361" y="416"/>
                      </a:lnTo>
                      <a:lnTo>
                        <a:pt x="363" y="414"/>
                      </a:lnTo>
                      <a:lnTo>
                        <a:pt x="367" y="414"/>
                      </a:lnTo>
                      <a:lnTo>
                        <a:pt x="370" y="414"/>
                      </a:lnTo>
                      <a:lnTo>
                        <a:pt x="372" y="416"/>
                      </a:lnTo>
                      <a:lnTo>
                        <a:pt x="374" y="414"/>
                      </a:lnTo>
                      <a:lnTo>
                        <a:pt x="376" y="410"/>
                      </a:lnTo>
                      <a:lnTo>
                        <a:pt x="380" y="410"/>
                      </a:lnTo>
                      <a:lnTo>
                        <a:pt x="382" y="408"/>
                      </a:lnTo>
                      <a:lnTo>
                        <a:pt x="380" y="406"/>
                      </a:lnTo>
                      <a:lnTo>
                        <a:pt x="382" y="404"/>
                      </a:lnTo>
                      <a:lnTo>
                        <a:pt x="386" y="404"/>
                      </a:lnTo>
                      <a:lnTo>
                        <a:pt x="388" y="402"/>
                      </a:lnTo>
                      <a:lnTo>
                        <a:pt x="390" y="404"/>
                      </a:lnTo>
                      <a:lnTo>
                        <a:pt x="386" y="406"/>
                      </a:lnTo>
                      <a:lnTo>
                        <a:pt x="392" y="404"/>
                      </a:lnTo>
                      <a:lnTo>
                        <a:pt x="394" y="402"/>
                      </a:lnTo>
                      <a:lnTo>
                        <a:pt x="398" y="398"/>
                      </a:lnTo>
                      <a:lnTo>
                        <a:pt x="400" y="400"/>
                      </a:lnTo>
                      <a:lnTo>
                        <a:pt x="398" y="402"/>
                      </a:lnTo>
                      <a:lnTo>
                        <a:pt x="409" y="402"/>
                      </a:lnTo>
                      <a:lnTo>
                        <a:pt x="407" y="400"/>
                      </a:lnTo>
                      <a:lnTo>
                        <a:pt x="409" y="400"/>
                      </a:lnTo>
                      <a:lnTo>
                        <a:pt x="411" y="402"/>
                      </a:lnTo>
                      <a:lnTo>
                        <a:pt x="413" y="398"/>
                      </a:lnTo>
                      <a:lnTo>
                        <a:pt x="413" y="396"/>
                      </a:lnTo>
                      <a:lnTo>
                        <a:pt x="417" y="394"/>
                      </a:lnTo>
                      <a:lnTo>
                        <a:pt x="421" y="391"/>
                      </a:lnTo>
                      <a:lnTo>
                        <a:pt x="423" y="387"/>
                      </a:lnTo>
                      <a:lnTo>
                        <a:pt x="421" y="383"/>
                      </a:lnTo>
                      <a:lnTo>
                        <a:pt x="423" y="379"/>
                      </a:lnTo>
                      <a:lnTo>
                        <a:pt x="425" y="373"/>
                      </a:lnTo>
                      <a:lnTo>
                        <a:pt x="429" y="365"/>
                      </a:lnTo>
                      <a:lnTo>
                        <a:pt x="433" y="354"/>
                      </a:lnTo>
                      <a:lnTo>
                        <a:pt x="438" y="354"/>
                      </a:lnTo>
                      <a:lnTo>
                        <a:pt x="438" y="348"/>
                      </a:lnTo>
                      <a:lnTo>
                        <a:pt x="436" y="344"/>
                      </a:lnTo>
                      <a:lnTo>
                        <a:pt x="438" y="338"/>
                      </a:lnTo>
                      <a:lnTo>
                        <a:pt x="440" y="330"/>
                      </a:lnTo>
                      <a:lnTo>
                        <a:pt x="442" y="330"/>
                      </a:lnTo>
                      <a:lnTo>
                        <a:pt x="442" y="328"/>
                      </a:lnTo>
                      <a:lnTo>
                        <a:pt x="442" y="321"/>
                      </a:lnTo>
                      <a:lnTo>
                        <a:pt x="442" y="317"/>
                      </a:lnTo>
                      <a:lnTo>
                        <a:pt x="442" y="313"/>
                      </a:lnTo>
                      <a:lnTo>
                        <a:pt x="444" y="305"/>
                      </a:lnTo>
                      <a:lnTo>
                        <a:pt x="444" y="301"/>
                      </a:lnTo>
                      <a:lnTo>
                        <a:pt x="442" y="297"/>
                      </a:lnTo>
                      <a:lnTo>
                        <a:pt x="442" y="288"/>
                      </a:lnTo>
                      <a:lnTo>
                        <a:pt x="442" y="280"/>
                      </a:lnTo>
                      <a:lnTo>
                        <a:pt x="442" y="278"/>
                      </a:lnTo>
                      <a:lnTo>
                        <a:pt x="442" y="274"/>
                      </a:lnTo>
                      <a:lnTo>
                        <a:pt x="440" y="274"/>
                      </a:lnTo>
                      <a:lnTo>
                        <a:pt x="440" y="272"/>
                      </a:lnTo>
                      <a:lnTo>
                        <a:pt x="442" y="270"/>
                      </a:lnTo>
                      <a:lnTo>
                        <a:pt x="442" y="264"/>
                      </a:lnTo>
                      <a:lnTo>
                        <a:pt x="444" y="262"/>
                      </a:lnTo>
                      <a:lnTo>
                        <a:pt x="444" y="259"/>
                      </a:lnTo>
                      <a:lnTo>
                        <a:pt x="444" y="257"/>
                      </a:lnTo>
                      <a:lnTo>
                        <a:pt x="446" y="255"/>
                      </a:lnTo>
                      <a:lnTo>
                        <a:pt x="448" y="257"/>
                      </a:lnTo>
                      <a:lnTo>
                        <a:pt x="446" y="257"/>
                      </a:lnTo>
                      <a:lnTo>
                        <a:pt x="450" y="257"/>
                      </a:lnTo>
                      <a:lnTo>
                        <a:pt x="454" y="247"/>
                      </a:lnTo>
                      <a:lnTo>
                        <a:pt x="454" y="245"/>
                      </a:lnTo>
                      <a:lnTo>
                        <a:pt x="460" y="235"/>
                      </a:lnTo>
                      <a:lnTo>
                        <a:pt x="462" y="231"/>
                      </a:lnTo>
                      <a:lnTo>
                        <a:pt x="469" y="224"/>
                      </a:lnTo>
                      <a:lnTo>
                        <a:pt x="471" y="222"/>
                      </a:lnTo>
                      <a:lnTo>
                        <a:pt x="477" y="214"/>
                      </a:lnTo>
                      <a:lnTo>
                        <a:pt x="479" y="210"/>
                      </a:lnTo>
                      <a:lnTo>
                        <a:pt x="481" y="210"/>
                      </a:lnTo>
                      <a:lnTo>
                        <a:pt x="485" y="198"/>
                      </a:lnTo>
                      <a:lnTo>
                        <a:pt x="487" y="193"/>
                      </a:lnTo>
                      <a:lnTo>
                        <a:pt x="487" y="185"/>
                      </a:lnTo>
                      <a:lnTo>
                        <a:pt x="489" y="181"/>
                      </a:lnTo>
                      <a:lnTo>
                        <a:pt x="489" y="175"/>
                      </a:lnTo>
                      <a:lnTo>
                        <a:pt x="487" y="17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86" name="Freeform 575"/>
                <p:cNvSpPr>
                  <a:spLocks noChangeAspect="1"/>
                </p:cNvSpPr>
                <p:nvPr/>
              </p:nvSpPr>
              <p:spPr bwMode="gray">
                <a:xfrm>
                  <a:off x="2371" y="2340"/>
                  <a:ext cx="29" cy="33"/>
                </a:xfrm>
                <a:custGeom>
                  <a:avLst/>
                  <a:gdLst>
                    <a:gd name="T0" fmla="*/ 21 w 31"/>
                    <a:gd name="T1" fmla="*/ 0 h 29"/>
                    <a:gd name="T2" fmla="*/ 17 w 31"/>
                    <a:gd name="T3" fmla="*/ 0 h 29"/>
                    <a:gd name="T4" fmla="*/ 15 w 31"/>
                    <a:gd name="T5" fmla="*/ 4 h 29"/>
                    <a:gd name="T6" fmla="*/ 9 w 31"/>
                    <a:gd name="T7" fmla="*/ 4 h 29"/>
                    <a:gd name="T8" fmla="*/ 0 w 31"/>
                    <a:gd name="T9" fmla="*/ 13 h 29"/>
                    <a:gd name="T10" fmla="*/ 2 w 31"/>
                    <a:gd name="T11" fmla="*/ 21 h 29"/>
                    <a:gd name="T12" fmla="*/ 7 w 31"/>
                    <a:gd name="T13" fmla="*/ 27 h 29"/>
                    <a:gd name="T14" fmla="*/ 13 w 31"/>
                    <a:gd name="T15" fmla="*/ 29 h 29"/>
                    <a:gd name="T16" fmla="*/ 17 w 31"/>
                    <a:gd name="T17" fmla="*/ 23 h 29"/>
                    <a:gd name="T18" fmla="*/ 25 w 31"/>
                    <a:gd name="T19" fmla="*/ 23 h 29"/>
                    <a:gd name="T20" fmla="*/ 27 w 31"/>
                    <a:gd name="T21" fmla="*/ 15 h 29"/>
                    <a:gd name="T22" fmla="*/ 31 w 31"/>
                    <a:gd name="T23" fmla="*/ 11 h 29"/>
                    <a:gd name="T24" fmla="*/ 29 w 31"/>
                    <a:gd name="T25" fmla="*/ 9 h 29"/>
                    <a:gd name="T26" fmla="*/ 21 w 31"/>
                    <a:gd name="T27" fmla="*/ 0 h 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1"/>
                    <a:gd name="T43" fmla="*/ 0 h 29"/>
                    <a:gd name="T44" fmla="*/ 31 w 31"/>
                    <a:gd name="T45" fmla="*/ 29 h 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1" h="29">
                      <a:moveTo>
                        <a:pt x="21" y="0"/>
                      </a:moveTo>
                      <a:lnTo>
                        <a:pt x="17" y="0"/>
                      </a:lnTo>
                      <a:lnTo>
                        <a:pt x="15" y="4"/>
                      </a:lnTo>
                      <a:lnTo>
                        <a:pt x="9" y="4"/>
                      </a:lnTo>
                      <a:lnTo>
                        <a:pt x="0" y="13"/>
                      </a:lnTo>
                      <a:lnTo>
                        <a:pt x="2" y="21"/>
                      </a:lnTo>
                      <a:lnTo>
                        <a:pt x="7" y="27"/>
                      </a:lnTo>
                      <a:lnTo>
                        <a:pt x="13" y="29"/>
                      </a:lnTo>
                      <a:lnTo>
                        <a:pt x="17" y="23"/>
                      </a:lnTo>
                      <a:lnTo>
                        <a:pt x="25" y="23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29" y="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87" name="Freeform 576"/>
                <p:cNvSpPr>
                  <a:spLocks noChangeAspect="1"/>
                </p:cNvSpPr>
                <p:nvPr/>
              </p:nvSpPr>
              <p:spPr bwMode="gray">
                <a:xfrm>
                  <a:off x="2557" y="1242"/>
                  <a:ext cx="14" cy="14"/>
                </a:xfrm>
                <a:custGeom>
                  <a:avLst/>
                  <a:gdLst>
                    <a:gd name="T0" fmla="*/ 13 w 17"/>
                    <a:gd name="T1" fmla="*/ 6 h 12"/>
                    <a:gd name="T2" fmla="*/ 13 w 17"/>
                    <a:gd name="T3" fmla="*/ 4 h 12"/>
                    <a:gd name="T4" fmla="*/ 11 w 17"/>
                    <a:gd name="T5" fmla="*/ 0 h 12"/>
                    <a:gd name="T6" fmla="*/ 7 w 17"/>
                    <a:gd name="T7" fmla="*/ 2 h 12"/>
                    <a:gd name="T8" fmla="*/ 5 w 17"/>
                    <a:gd name="T9" fmla="*/ 0 h 12"/>
                    <a:gd name="T10" fmla="*/ 0 w 17"/>
                    <a:gd name="T11" fmla="*/ 0 h 12"/>
                    <a:gd name="T12" fmla="*/ 5 w 17"/>
                    <a:gd name="T13" fmla="*/ 6 h 12"/>
                    <a:gd name="T14" fmla="*/ 11 w 17"/>
                    <a:gd name="T15" fmla="*/ 10 h 12"/>
                    <a:gd name="T16" fmla="*/ 17 w 17"/>
                    <a:gd name="T17" fmla="*/ 12 h 12"/>
                    <a:gd name="T18" fmla="*/ 15 w 17"/>
                    <a:gd name="T19" fmla="*/ 8 h 12"/>
                    <a:gd name="T20" fmla="*/ 13 w 17"/>
                    <a:gd name="T21" fmla="*/ 6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2"/>
                    <a:gd name="T35" fmla="*/ 17 w 17"/>
                    <a:gd name="T36" fmla="*/ 12 h 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2">
                      <a:moveTo>
                        <a:pt x="13" y="6"/>
                      </a:moveTo>
                      <a:lnTo>
                        <a:pt x="13" y="4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0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88" name="Freeform 577"/>
                <p:cNvSpPr>
                  <a:spLocks noChangeAspect="1"/>
                </p:cNvSpPr>
                <p:nvPr/>
              </p:nvSpPr>
              <p:spPr bwMode="gray">
                <a:xfrm>
                  <a:off x="2902" y="1296"/>
                  <a:ext cx="19" cy="10"/>
                </a:xfrm>
                <a:custGeom>
                  <a:avLst/>
                  <a:gdLst>
                    <a:gd name="T0" fmla="*/ 8 w 20"/>
                    <a:gd name="T1" fmla="*/ 8 h 10"/>
                    <a:gd name="T2" fmla="*/ 14 w 20"/>
                    <a:gd name="T3" fmla="*/ 10 h 10"/>
                    <a:gd name="T4" fmla="*/ 20 w 20"/>
                    <a:gd name="T5" fmla="*/ 10 h 10"/>
                    <a:gd name="T6" fmla="*/ 12 w 20"/>
                    <a:gd name="T7" fmla="*/ 4 h 10"/>
                    <a:gd name="T8" fmla="*/ 10 w 20"/>
                    <a:gd name="T9" fmla="*/ 2 h 10"/>
                    <a:gd name="T10" fmla="*/ 0 w 20"/>
                    <a:gd name="T11" fmla="*/ 0 h 10"/>
                    <a:gd name="T12" fmla="*/ 4 w 20"/>
                    <a:gd name="T13" fmla="*/ 8 h 10"/>
                    <a:gd name="T14" fmla="*/ 8 w 20"/>
                    <a:gd name="T15" fmla="*/ 8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"/>
                    <a:gd name="T25" fmla="*/ 0 h 10"/>
                    <a:gd name="T26" fmla="*/ 20 w 20"/>
                    <a:gd name="T27" fmla="*/ 10 h 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" h="10">
                      <a:moveTo>
                        <a:pt x="8" y="8"/>
                      </a:moveTo>
                      <a:lnTo>
                        <a:pt x="14" y="10"/>
                      </a:lnTo>
                      <a:lnTo>
                        <a:pt x="20" y="10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4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89" name="Freeform 578"/>
                <p:cNvSpPr>
                  <a:spLocks noChangeAspect="1"/>
                </p:cNvSpPr>
                <p:nvPr/>
              </p:nvSpPr>
              <p:spPr bwMode="gray">
                <a:xfrm>
                  <a:off x="3409" y="1191"/>
                  <a:ext cx="54" cy="82"/>
                </a:xfrm>
                <a:custGeom>
                  <a:avLst/>
                  <a:gdLst>
                    <a:gd name="T0" fmla="*/ 48 w 58"/>
                    <a:gd name="T1" fmla="*/ 2 h 73"/>
                    <a:gd name="T2" fmla="*/ 44 w 58"/>
                    <a:gd name="T3" fmla="*/ 0 h 73"/>
                    <a:gd name="T4" fmla="*/ 37 w 58"/>
                    <a:gd name="T5" fmla="*/ 11 h 73"/>
                    <a:gd name="T6" fmla="*/ 31 w 58"/>
                    <a:gd name="T7" fmla="*/ 13 h 73"/>
                    <a:gd name="T8" fmla="*/ 31 w 58"/>
                    <a:gd name="T9" fmla="*/ 19 h 73"/>
                    <a:gd name="T10" fmla="*/ 27 w 58"/>
                    <a:gd name="T11" fmla="*/ 19 h 73"/>
                    <a:gd name="T12" fmla="*/ 17 w 58"/>
                    <a:gd name="T13" fmla="*/ 17 h 73"/>
                    <a:gd name="T14" fmla="*/ 15 w 58"/>
                    <a:gd name="T15" fmla="*/ 19 h 73"/>
                    <a:gd name="T16" fmla="*/ 13 w 58"/>
                    <a:gd name="T17" fmla="*/ 29 h 73"/>
                    <a:gd name="T18" fmla="*/ 4 w 58"/>
                    <a:gd name="T19" fmla="*/ 35 h 73"/>
                    <a:gd name="T20" fmla="*/ 0 w 58"/>
                    <a:gd name="T21" fmla="*/ 42 h 73"/>
                    <a:gd name="T22" fmla="*/ 4 w 58"/>
                    <a:gd name="T23" fmla="*/ 44 h 73"/>
                    <a:gd name="T24" fmla="*/ 11 w 58"/>
                    <a:gd name="T25" fmla="*/ 46 h 73"/>
                    <a:gd name="T26" fmla="*/ 15 w 58"/>
                    <a:gd name="T27" fmla="*/ 46 h 73"/>
                    <a:gd name="T28" fmla="*/ 17 w 58"/>
                    <a:gd name="T29" fmla="*/ 44 h 73"/>
                    <a:gd name="T30" fmla="*/ 19 w 58"/>
                    <a:gd name="T31" fmla="*/ 44 h 73"/>
                    <a:gd name="T32" fmla="*/ 17 w 58"/>
                    <a:gd name="T33" fmla="*/ 46 h 73"/>
                    <a:gd name="T34" fmla="*/ 19 w 58"/>
                    <a:gd name="T35" fmla="*/ 48 h 73"/>
                    <a:gd name="T36" fmla="*/ 19 w 58"/>
                    <a:gd name="T37" fmla="*/ 54 h 73"/>
                    <a:gd name="T38" fmla="*/ 19 w 58"/>
                    <a:gd name="T39" fmla="*/ 58 h 73"/>
                    <a:gd name="T40" fmla="*/ 17 w 58"/>
                    <a:gd name="T41" fmla="*/ 66 h 73"/>
                    <a:gd name="T42" fmla="*/ 23 w 58"/>
                    <a:gd name="T43" fmla="*/ 66 h 73"/>
                    <a:gd name="T44" fmla="*/ 23 w 58"/>
                    <a:gd name="T45" fmla="*/ 68 h 73"/>
                    <a:gd name="T46" fmla="*/ 27 w 58"/>
                    <a:gd name="T47" fmla="*/ 70 h 73"/>
                    <a:gd name="T48" fmla="*/ 27 w 58"/>
                    <a:gd name="T49" fmla="*/ 73 h 73"/>
                    <a:gd name="T50" fmla="*/ 29 w 58"/>
                    <a:gd name="T51" fmla="*/ 73 h 73"/>
                    <a:gd name="T52" fmla="*/ 31 w 58"/>
                    <a:gd name="T53" fmla="*/ 70 h 73"/>
                    <a:gd name="T54" fmla="*/ 35 w 58"/>
                    <a:gd name="T55" fmla="*/ 70 h 73"/>
                    <a:gd name="T56" fmla="*/ 39 w 58"/>
                    <a:gd name="T57" fmla="*/ 73 h 73"/>
                    <a:gd name="T58" fmla="*/ 41 w 58"/>
                    <a:gd name="T59" fmla="*/ 68 h 73"/>
                    <a:gd name="T60" fmla="*/ 46 w 58"/>
                    <a:gd name="T61" fmla="*/ 64 h 73"/>
                    <a:gd name="T62" fmla="*/ 52 w 58"/>
                    <a:gd name="T63" fmla="*/ 64 h 73"/>
                    <a:gd name="T64" fmla="*/ 58 w 58"/>
                    <a:gd name="T65" fmla="*/ 62 h 73"/>
                    <a:gd name="T66" fmla="*/ 56 w 58"/>
                    <a:gd name="T67" fmla="*/ 60 h 73"/>
                    <a:gd name="T68" fmla="*/ 54 w 58"/>
                    <a:gd name="T69" fmla="*/ 60 h 73"/>
                    <a:gd name="T70" fmla="*/ 48 w 58"/>
                    <a:gd name="T71" fmla="*/ 56 h 73"/>
                    <a:gd name="T72" fmla="*/ 46 w 58"/>
                    <a:gd name="T73" fmla="*/ 54 h 73"/>
                    <a:gd name="T74" fmla="*/ 39 w 58"/>
                    <a:gd name="T75" fmla="*/ 54 h 73"/>
                    <a:gd name="T76" fmla="*/ 39 w 58"/>
                    <a:gd name="T77" fmla="*/ 52 h 73"/>
                    <a:gd name="T78" fmla="*/ 41 w 58"/>
                    <a:gd name="T79" fmla="*/ 50 h 73"/>
                    <a:gd name="T80" fmla="*/ 41 w 58"/>
                    <a:gd name="T81" fmla="*/ 46 h 73"/>
                    <a:gd name="T82" fmla="*/ 39 w 58"/>
                    <a:gd name="T83" fmla="*/ 46 h 73"/>
                    <a:gd name="T84" fmla="*/ 39 w 58"/>
                    <a:gd name="T85" fmla="*/ 44 h 73"/>
                    <a:gd name="T86" fmla="*/ 44 w 58"/>
                    <a:gd name="T87" fmla="*/ 40 h 73"/>
                    <a:gd name="T88" fmla="*/ 48 w 58"/>
                    <a:gd name="T89" fmla="*/ 40 h 73"/>
                    <a:gd name="T90" fmla="*/ 50 w 58"/>
                    <a:gd name="T91" fmla="*/ 37 h 73"/>
                    <a:gd name="T92" fmla="*/ 50 w 58"/>
                    <a:gd name="T93" fmla="*/ 35 h 73"/>
                    <a:gd name="T94" fmla="*/ 54 w 58"/>
                    <a:gd name="T95" fmla="*/ 33 h 73"/>
                    <a:gd name="T96" fmla="*/ 54 w 58"/>
                    <a:gd name="T97" fmla="*/ 31 h 73"/>
                    <a:gd name="T98" fmla="*/ 56 w 58"/>
                    <a:gd name="T99" fmla="*/ 29 h 73"/>
                    <a:gd name="T100" fmla="*/ 56 w 58"/>
                    <a:gd name="T101" fmla="*/ 27 h 73"/>
                    <a:gd name="T102" fmla="*/ 54 w 58"/>
                    <a:gd name="T103" fmla="*/ 23 h 73"/>
                    <a:gd name="T104" fmla="*/ 52 w 58"/>
                    <a:gd name="T105" fmla="*/ 15 h 73"/>
                    <a:gd name="T106" fmla="*/ 52 w 58"/>
                    <a:gd name="T107" fmla="*/ 7 h 73"/>
                    <a:gd name="T108" fmla="*/ 52 w 58"/>
                    <a:gd name="T109" fmla="*/ 7 h 73"/>
                    <a:gd name="T110" fmla="*/ 52 w 58"/>
                    <a:gd name="T111" fmla="*/ 4 h 73"/>
                    <a:gd name="T112" fmla="*/ 48 w 58"/>
                    <a:gd name="T113" fmla="*/ 2 h 7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8"/>
                    <a:gd name="T172" fmla="*/ 0 h 73"/>
                    <a:gd name="T173" fmla="*/ 58 w 58"/>
                    <a:gd name="T174" fmla="*/ 73 h 7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8" h="73">
                      <a:moveTo>
                        <a:pt x="48" y="2"/>
                      </a:moveTo>
                      <a:lnTo>
                        <a:pt x="44" y="0"/>
                      </a:lnTo>
                      <a:lnTo>
                        <a:pt x="37" y="11"/>
                      </a:lnTo>
                      <a:lnTo>
                        <a:pt x="31" y="13"/>
                      </a:lnTo>
                      <a:lnTo>
                        <a:pt x="31" y="19"/>
                      </a:lnTo>
                      <a:lnTo>
                        <a:pt x="27" y="19"/>
                      </a:lnTo>
                      <a:lnTo>
                        <a:pt x="17" y="17"/>
                      </a:lnTo>
                      <a:lnTo>
                        <a:pt x="15" y="19"/>
                      </a:lnTo>
                      <a:lnTo>
                        <a:pt x="13" y="29"/>
                      </a:lnTo>
                      <a:lnTo>
                        <a:pt x="4" y="35"/>
                      </a:lnTo>
                      <a:lnTo>
                        <a:pt x="0" y="42"/>
                      </a:lnTo>
                      <a:lnTo>
                        <a:pt x="4" y="44"/>
                      </a:lnTo>
                      <a:lnTo>
                        <a:pt x="11" y="46"/>
                      </a:lnTo>
                      <a:lnTo>
                        <a:pt x="15" y="46"/>
                      </a:lnTo>
                      <a:lnTo>
                        <a:pt x="17" y="44"/>
                      </a:lnTo>
                      <a:lnTo>
                        <a:pt x="19" y="44"/>
                      </a:lnTo>
                      <a:lnTo>
                        <a:pt x="17" y="46"/>
                      </a:lnTo>
                      <a:lnTo>
                        <a:pt x="19" y="48"/>
                      </a:lnTo>
                      <a:lnTo>
                        <a:pt x="19" y="54"/>
                      </a:lnTo>
                      <a:lnTo>
                        <a:pt x="19" y="58"/>
                      </a:lnTo>
                      <a:lnTo>
                        <a:pt x="17" y="66"/>
                      </a:lnTo>
                      <a:lnTo>
                        <a:pt x="23" y="66"/>
                      </a:lnTo>
                      <a:lnTo>
                        <a:pt x="23" y="68"/>
                      </a:lnTo>
                      <a:lnTo>
                        <a:pt x="27" y="70"/>
                      </a:lnTo>
                      <a:lnTo>
                        <a:pt x="27" y="73"/>
                      </a:lnTo>
                      <a:lnTo>
                        <a:pt x="29" y="73"/>
                      </a:lnTo>
                      <a:lnTo>
                        <a:pt x="31" y="70"/>
                      </a:lnTo>
                      <a:lnTo>
                        <a:pt x="35" y="70"/>
                      </a:lnTo>
                      <a:lnTo>
                        <a:pt x="39" y="73"/>
                      </a:lnTo>
                      <a:lnTo>
                        <a:pt x="41" y="68"/>
                      </a:lnTo>
                      <a:lnTo>
                        <a:pt x="46" y="64"/>
                      </a:lnTo>
                      <a:lnTo>
                        <a:pt x="52" y="64"/>
                      </a:lnTo>
                      <a:lnTo>
                        <a:pt x="58" y="62"/>
                      </a:lnTo>
                      <a:lnTo>
                        <a:pt x="56" y="60"/>
                      </a:lnTo>
                      <a:lnTo>
                        <a:pt x="54" y="60"/>
                      </a:lnTo>
                      <a:lnTo>
                        <a:pt x="48" y="56"/>
                      </a:lnTo>
                      <a:lnTo>
                        <a:pt x="46" y="54"/>
                      </a:lnTo>
                      <a:lnTo>
                        <a:pt x="39" y="54"/>
                      </a:lnTo>
                      <a:lnTo>
                        <a:pt x="39" y="52"/>
                      </a:lnTo>
                      <a:lnTo>
                        <a:pt x="41" y="50"/>
                      </a:lnTo>
                      <a:lnTo>
                        <a:pt x="41" y="46"/>
                      </a:lnTo>
                      <a:lnTo>
                        <a:pt x="39" y="46"/>
                      </a:lnTo>
                      <a:lnTo>
                        <a:pt x="39" y="44"/>
                      </a:lnTo>
                      <a:lnTo>
                        <a:pt x="44" y="40"/>
                      </a:lnTo>
                      <a:lnTo>
                        <a:pt x="48" y="40"/>
                      </a:lnTo>
                      <a:lnTo>
                        <a:pt x="50" y="37"/>
                      </a:lnTo>
                      <a:lnTo>
                        <a:pt x="50" y="35"/>
                      </a:lnTo>
                      <a:lnTo>
                        <a:pt x="54" y="33"/>
                      </a:lnTo>
                      <a:lnTo>
                        <a:pt x="54" y="31"/>
                      </a:lnTo>
                      <a:lnTo>
                        <a:pt x="56" y="29"/>
                      </a:lnTo>
                      <a:lnTo>
                        <a:pt x="56" y="27"/>
                      </a:lnTo>
                      <a:lnTo>
                        <a:pt x="54" y="23"/>
                      </a:lnTo>
                      <a:lnTo>
                        <a:pt x="52" y="15"/>
                      </a:lnTo>
                      <a:lnTo>
                        <a:pt x="52" y="7"/>
                      </a:lnTo>
                      <a:lnTo>
                        <a:pt x="52" y="4"/>
                      </a:lnTo>
                      <a:lnTo>
                        <a:pt x="48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90" name="Freeform 579"/>
                <p:cNvSpPr>
                  <a:spLocks noChangeAspect="1"/>
                </p:cNvSpPr>
                <p:nvPr/>
              </p:nvSpPr>
              <p:spPr bwMode="gray">
                <a:xfrm>
                  <a:off x="3255" y="1852"/>
                  <a:ext cx="5" cy="2"/>
                </a:xfrm>
                <a:custGeom>
                  <a:avLst/>
                  <a:gdLst>
                    <a:gd name="T0" fmla="*/ 4 w 4"/>
                    <a:gd name="T1" fmla="*/ 4 h 4"/>
                    <a:gd name="T2" fmla="*/ 0 w 4"/>
                    <a:gd name="T3" fmla="*/ 4 h 4"/>
                    <a:gd name="T4" fmla="*/ 0 w 4"/>
                    <a:gd name="T5" fmla="*/ 0 h 4"/>
                    <a:gd name="T6" fmla="*/ 4 w 4"/>
                    <a:gd name="T7" fmla="*/ 2 h 4"/>
                    <a:gd name="T8" fmla="*/ 4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91" name="Freeform 580"/>
                <p:cNvSpPr>
                  <a:spLocks noChangeAspect="1"/>
                </p:cNvSpPr>
                <p:nvPr/>
              </p:nvSpPr>
              <p:spPr bwMode="gray">
                <a:xfrm>
                  <a:off x="3249" y="1847"/>
                  <a:ext cx="1" cy="5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2 h 4"/>
                    <a:gd name="T4" fmla="*/ 0 w 2"/>
                    <a:gd name="T5" fmla="*/ 0 h 4"/>
                    <a:gd name="T6" fmla="*/ 2 w 2"/>
                    <a:gd name="T7" fmla="*/ 0 h 4"/>
                    <a:gd name="T8" fmla="*/ 2 w 2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4"/>
                    <a:gd name="T17" fmla="*/ 2 w 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4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92" name="Freeform 581"/>
                <p:cNvSpPr>
                  <a:spLocks noChangeAspect="1"/>
                </p:cNvSpPr>
                <p:nvPr/>
              </p:nvSpPr>
              <p:spPr bwMode="gray">
                <a:xfrm>
                  <a:off x="3546" y="1882"/>
                  <a:ext cx="7" cy="12"/>
                </a:xfrm>
                <a:custGeom>
                  <a:avLst/>
                  <a:gdLst>
                    <a:gd name="T0" fmla="*/ 8 w 8"/>
                    <a:gd name="T1" fmla="*/ 10 h 10"/>
                    <a:gd name="T2" fmla="*/ 8 w 8"/>
                    <a:gd name="T3" fmla="*/ 8 h 10"/>
                    <a:gd name="T4" fmla="*/ 6 w 8"/>
                    <a:gd name="T5" fmla="*/ 6 h 10"/>
                    <a:gd name="T6" fmla="*/ 6 w 8"/>
                    <a:gd name="T7" fmla="*/ 4 h 10"/>
                    <a:gd name="T8" fmla="*/ 4 w 8"/>
                    <a:gd name="T9" fmla="*/ 4 h 10"/>
                    <a:gd name="T10" fmla="*/ 2 w 8"/>
                    <a:gd name="T11" fmla="*/ 0 h 10"/>
                    <a:gd name="T12" fmla="*/ 0 w 8"/>
                    <a:gd name="T13" fmla="*/ 0 h 10"/>
                    <a:gd name="T14" fmla="*/ 0 w 8"/>
                    <a:gd name="T15" fmla="*/ 2 h 10"/>
                    <a:gd name="T16" fmla="*/ 2 w 8"/>
                    <a:gd name="T17" fmla="*/ 6 h 10"/>
                    <a:gd name="T18" fmla="*/ 8 w 8"/>
                    <a:gd name="T19" fmla="*/ 10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"/>
                    <a:gd name="T31" fmla="*/ 0 h 10"/>
                    <a:gd name="T32" fmla="*/ 8 w 8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" h="10">
                      <a:moveTo>
                        <a:pt x="8" y="10"/>
                      </a:move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6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93" name="Freeform 582"/>
                <p:cNvSpPr>
                  <a:spLocks noChangeAspect="1"/>
                </p:cNvSpPr>
                <p:nvPr/>
              </p:nvSpPr>
              <p:spPr bwMode="gray">
                <a:xfrm>
                  <a:off x="1640" y="781"/>
                  <a:ext cx="24" cy="19"/>
                </a:xfrm>
                <a:custGeom>
                  <a:avLst/>
                  <a:gdLst>
                    <a:gd name="T0" fmla="*/ 17 w 25"/>
                    <a:gd name="T1" fmla="*/ 2 h 15"/>
                    <a:gd name="T2" fmla="*/ 21 w 25"/>
                    <a:gd name="T3" fmla="*/ 7 h 15"/>
                    <a:gd name="T4" fmla="*/ 25 w 25"/>
                    <a:gd name="T5" fmla="*/ 7 h 15"/>
                    <a:gd name="T6" fmla="*/ 25 w 25"/>
                    <a:gd name="T7" fmla="*/ 7 h 15"/>
                    <a:gd name="T8" fmla="*/ 25 w 25"/>
                    <a:gd name="T9" fmla="*/ 9 h 15"/>
                    <a:gd name="T10" fmla="*/ 21 w 25"/>
                    <a:gd name="T11" fmla="*/ 11 h 15"/>
                    <a:gd name="T12" fmla="*/ 13 w 25"/>
                    <a:gd name="T13" fmla="*/ 13 h 15"/>
                    <a:gd name="T14" fmla="*/ 9 w 25"/>
                    <a:gd name="T15" fmla="*/ 15 h 15"/>
                    <a:gd name="T16" fmla="*/ 5 w 25"/>
                    <a:gd name="T17" fmla="*/ 13 h 15"/>
                    <a:gd name="T18" fmla="*/ 3 w 25"/>
                    <a:gd name="T19" fmla="*/ 13 h 15"/>
                    <a:gd name="T20" fmla="*/ 5 w 25"/>
                    <a:gd name="T21" fmla="*/ 11 h 15"/>
                    <a:gd name="T22" fmla="*/ 9 w 25"/>
                    <a:gd name="T23" fmla="*/ 11 h 15"/>
                    <a:gd name="T24" fmla="*/ 13 w 25"/>
                    <a:gd name="T25" fmla="*/ 11 h 15"/>
                    <a:gd name="T26" fmla="*/ 7 w 25"/>
                    <a:gd name="T27" fmla="*/ 9 h 15"/>
                    <a:gd name="T28" fmla="*/ 5 w 25"/>
                    <a:gd name="T29" fmla="*/ 9 h 15"/>
                    <a:gd name="T30" fmla="*/ 3 w 25"/>
                    <a:gd name="T31" fmla="*/ 9 h 15"/>
                    <a:gd name="T32" fmla="*/ 0 w 25"/>
                    <a:gd name="T33" fmla="*/ 7 h 15"/>
                    <a:gd name="T34" fmla="*/ 3 w 25"/>
                    <a:gd name="T35" fmla="*/ 4 h 15"/>
                    <a:gd name="T36" fmla="*/ 5 w 25"/>
                    <a:gd name="T37" fmla="*/ 7 h 15"/>
                    <a:gd name="T38" fmla="*/ 7 w 25"/>
                    <a:gd name="T39" fmla="*/ 4 h 15"/>
                    <a:gd name="T40" fmla="*/ 3 w 25"/>
                    <a:gd name="T41" fmla="*/ 4 h 15"/>
                    <a:gd name="T42" fmla="*/ 5 w 25"/>
                    <a:gd name="T43" fmla="*/ 2 h 15"/>
                    <a:gd name="T44" fmla="*/ 5 w 25"/>
                    <a:gd name="T45" fmla="*/ 0 h 15"/>
                    <a:gd name="T46" fmla="*/ 9 w 25"/>
                    <a:gd name="T47" fmla="*/ 2 h 15"/>
                    <a:gd name="T48" fmla="*/ 13 w 25"/>
                    <a:gd name="T49" fmla="*/ 2 h 15"/>
                    <a:gd name="T50" fmla="*/ 17 w 25"/>
                    <a:gd name="T51" fmla="*/ 2 h 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5"/>
                    <a:gd name="T79" fmla="*/ 0 h 15"/>
                    <a:gd name="T80" fmla="*/ 25 w 25"/>
                    <a:gd name="T81" fmla="*/ 15 h 1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5" h="15">
                      <a:moveTo>
                        <a:pt x="17" y="2"/>
                      </a:moveTo>
                      <a:lnTo>
                        <a:pt x="21" y="7"/>
                      </a:lnTo>
                      <a:lnTo>
                        <a:pt x="25" y="7"/>
                      </a:lnTo>
                      <a:lnTo>
                        <a:pt x="25" y="9"/>
                      </a:lnTo>
                      <a:lnTo>
                        <a:pt x="21" y="11"/>
                      </a:lnTo>
                      <a:lnTo>
                        <a:pt x="13" y="13"/>
                      </a:lnTo>
                      <a:lnTo>
                        <a:pt x="9" y="15"/>
                      </a:lnTo>
                      <a:lnTo>
                        <a:pt x="5" y="13"/>
                      </a:lnTo>
                      <a:lnTo>
                        <a:pt x="3" y="13"/>
                      </a:lnTo>
                      <a:lnTo>
                        <a:pt x="5" y="11"/>
                      </a:lnTo>
                      <a:lnTo>
                        <a:pt x="9" y="11"/>
                      </a:lnTo>
                      <a:lnTo>
                        <a:pt x="13" y="11"/>
                      </a:lnTo>
                      <a:lnTo>
                        <a:pt x="7" y="9"/>
                      </a:lnTo>
                      <a:lnTo>
                        <a:pt x="5" y="9"/>
                      </a:lnTo>
                      <a:lnTo>
                        <a:pt x="3" y="9"/>
                      </a:lnTo>
                      <a:lnTo>
                        <a:pt x="0" y="7"/>
                      </a:lnTo>
                      <a:lnTo>
                        <a:pt x="3" y="4"/>
                      </a:lnTo>
                      <a:lnTo>
                        <a:pt x="5" y="7"/>
                      </a:lnTo>
                      <a:lnTo>
                        <a:pt x="7" y="4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9" y="2"/>
                      </a:lnTo>
                      <a:lnTo>
                        <a:pt x="13" y="2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94" name="Freeform 583"/>
                <p:cNvSpPr>
                  <a:spLocks noChangeAspect="1"/>
                </p:cNvSpPr>
                <p:nvPr/>
              </p:nvSpPr>
              <p:spPr bwMode="gray">
                <a:xfrm>
                  <a:off x="3604" y="1167"/>
                  <a:ext cx="9" cy="12"/>
                </a:xfrm>
                <a:custGeom>
                  <a:avLst/>
                  <a:gdLst>
                    <a:gd name="T0" fmla="*/ 2 w 8"/>
                    <a:gd name="T1" fmla="*/ 10 h 10"/>
                    <a:gd name="T2" fmla="*/ 0 w 8"/>
                    <a:gd name="T3" fmla="*/ 8 h 10"/>
                    <a:gd name="T4" fmla="*/ 4 w 8"/>
                    <a:gd name="T5" fmla="*/ 0 h 10"/>
                    <a:gd name="T6" fmla="*/ 8 w 8"/>
                    <a:gd name="T7" fmla="*/ 0 h 10"/>
                    <a:gd name="T8" fmla="*/ 4 w 8"/>
                    <a:gd name="T9" fmla="*/ 4 h 10"/>
                    <a:gd name="T10" fmla="*/ 2 w 8"/>
                    <a:gd name="T11" fmla="*/ 1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10"/>
                    <a:gd name="T20" fmla="*/ 8 w 8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10">
                      <a:moveTo>
                        <a:pt x="2" y="10"/>
                      </a:move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95" name="Freeform 584"/>
                <p:cNvSpPr>
                  <a:spLocks noChangeAspect="1"/>
                </p:cNvSpPr>
                <p:nvPr/>
              </p:nvSpPr>
              <p:spPr bwMode="gray">
                <a:xfrm>
                  <a:off x="3615" y="1149"/>
                  <a:ext cx="11" cy="16"/>
                </a:xfrm>
                <a:custGeom>
                  <a:avLst/>
                  <a:gdLst>
                    <a:gd name="T0" fmla="*/ 2 w 12"/>
                    <a:gd name="T1" fmla="*/ 15 h 15"/>
                    <a:gd name="T2" fmla="*/ 0 w 12"/>
                    <a:gd name="T3" fmla="*/ 15 h 15"/>
                    <a:gd name="T4" fmla="*/ 2 w 12"/>
                    <a:gd name="T5" fmla="*/ 11 h 15"/>
                    <a:gd name="T6" fmla="*/ 2 w 12"/>
                    <a:gd name="T7" fmla="*/ 6 h 15"/>
                    <a:gd name="T8" fmla="*/ 4 w 12"/>
                    <a:gd name="T9" fmla="*/ 6 h 15"/>
                    <a:gd name="T10" fmla="*/ 4 w 12"/>
                    <a:gd name="T11" fmla="*/ 2 h 15"/>
                    <a:gd name="T12" fmla="*/ 6 w 12"/>
                    <a:gd name="T13" fmla="*/ 4 h 15"/>
                    <a:gd name="T14" fmla="*/ 10 w 12"/>
                    <a:gd name="T15" fmla="*/ 0 h 15"/>
                    <a:gd name="T16" fmla="*/ 12 w 12"/>
                    <a:gd name="T17" fmla="*/ 0 h 15"/>
                    <a:gd name="T18" fmla="*/ 12 w 12"/>
                    <a:gd name="T19" fmla="*/ 2 h 15"/>
                    <a:gd name="T20" fmla="*/ 6 w 12"/>
                    <a:gd name="T21" fmla="*/ 6 h 15"/>
                    <a:gd name="T22" fmla="*/ 4 w 12"/>
                    <a:gd name="T23" fmla="*/ 11 h 15"/>
                    <a:gd name="T24" fmla="*/ 2 w 12"/>
                    <a:gd name="T25" fmla="*/ 15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15"/>
                    <a:gd name="T41" fmla="*/ 12 w 12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15">
                      <a:moveTo>
                        <a:pt x="2" y="15"/>
                      </a:move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2"/>
                      </a:lnTo>
                      <a:lnTo>
                        <a:pt x="6" y="4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4" y="11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96" name="Freeform 585"/>
                <p:cNvSpPr>
                  <a:spLocks noChangeAspect="1"/>
                </p:cNvSpPr>
                <p:nvPr/>
              </p:nvSpPr>
              <p:spPr bwMode="gray">
                <a:xfrm>
                  <a:off x="2090" y="1256"/>
                  <a:ext cx="3" cy="2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2 h 2"/>
                    <a:gd name="T4" fmla="*/ 0 w 4"/>
                    <a:gd name="T5" fmla="*/ 0 h 2"/>
                    <a:gd name="T6" fmla="*/ 2 w 4"/>
                    <a:gd name="T7" fmla="*/ 2 h 2"/>
                    <a:gd name="T8" fmla="*/ 4 w 4"/>
                    <a:gd name="T9" fmla="*/ 2 h 2"/>
                    <a:gd name="T10" fmla="*/ 0 w 4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97" name="Freeform 586"/>
                <p:cNvSpPr>
                  <a:spLocks noChangeAspect="1"/>
                </p:cNvSpPr>
                <p:nvPr/>
              </p:nvSpPr>
              <p:spPr bwMode="gray">
                <a:xfrm>
                  <a:off x="2098" y="1237"/>
                  <a:ext cx="15" cy="10"/>
                </a:xfrm>
                <a:custGeom>
                  <a:avLst/>
                  <a:gdLst>
                    <a:gd name="T0" fmla="*/ 7 w 15"/>
                    <a:gd name="T1" fmla="*/ 8 h 8"/>
                    <a:gd name="T2" fmla="*/ 7 w 15"/>
                    <a:gd name="T3" fmla="*/ 6 h 8"/>
                    <a:gd name="T4" fmla="*/ 5 w 15"/>
                    <a:gd name="T5" fmla="*/ 6 h 8"/>
                    <a:gd name="T6" fmla="*/ 3 w 15"/>
                    <a:gd name="T7" fmla="*/ 8 h 8"/>
                    <a:gd name="T8" fmla="*/ 0 w 15"/>
                    <a:gd name="T9" fmla="*/ 6 h 8"/>
                    <a:gd name="T10" fmla="*/ 3 w 15"/>
                    <a:gd name="T11" fmla="*/ 4 h 8"/>
                    <a:gd name="T12" fmla="*/ 7 w 15"/>
                    <a:gd name="T13" fmla="*/ 2 h 8"/>
                    <a:gd name="T14" fmla="*/ 9 w 15"/>
                    <a:gd name="T15" fmla="*/ 0 h 8"/>
                    <a:gd name="T16" fmla="*/ 11 w 15"/>
                    <a:gd name="T17" fmla="*/ 0 h 8"/>
                    <a:gd name="T18" fmla="*/ 11 w 15"/>
                    <a:gd name="T19" fmla="*/ 2 h 8"/>
                    <a:gd name="T20" fmla="*/ 13 w 15"/>
                    <a:gd name="T21" fmla="*/ 2 h 8"/>
                    <a:gd name="T22" fmla="*/ 15 w 15"/>
                    <a:gd name="T23" fmla="*/ 4 h 8"/>
                    <a:gd name="T24" fmla="*/ 13 w 15"/>
                    <a:gd name="T25" fmla="*/ 6 h 8"/>
                    <a:gd name="T26" fmla="*/ 11 w 15"/>
                    <a:gd name="T27" fmla="*/ 8 h 8"/>
                    <a:gd name="T28" fmla="*/ 9 w 15"/>
                    <a:gd name="T29" fmla="*/ 8 h 8"/>
                    <a:gd name="T30" fmla="*/ 7 w 15"/>
                    <a:gd name="T31" fmla="*/ 8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"/>
                    <a:gd name="T49" fmla="*/ 0 h 8"/>
                    <a:gd name="T50" fmla="*/ 15 w 15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" h="8">
                      <a:moveTo>
                        <a:pt x="7" y="8"/>
                      </a:move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3" y="4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3" y="6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98" name="Freeform 587"/>
                <p:cNvSpPr>
                  <a:spLocks noChangeAspect="1"/>
                </p:cNvSpPr>
                <p:nvPr/>
              </p:nvSpPr>
              <p:spPr bwMode="gray">
                <a:xfrm>
                  <a:off x="2116" y="1235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2 w 4"/>
                    <a:gd name="T3" fmla="*/ 4 h 4"/>
                    <a:gd name="T4" fmla="*/ 0 w 4"/>
                    <a:gd name="T5" fmla="*/ 4 h 4"/>
                    <a:gd name="T6" fmla="*/ 0 w 4"/>
                    <a:gd name="T7" fmla="*/ 0 h 4"/>
                    <a:gd name="T8" fmla="*/ 2 w 4"/>
                    <a:gd name="T9" fmla="*/ 0 h 4"/>
                    <a:gd name="T10" fmla="*/ 4 w 4"/>
                    <a:gd name="T11" fmla="*/ 2 h 4"/>
                    <a:gd name="T12" fmla="*/ 4 w 4"/>
                    <a:gd name="T13" fmla="*/ 4 h 4"/>
                    <a:gd name="T14" fmla="*/ 4 w 4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4"/>
                    <a:gd name="T26" fmla="*/ 4 w 4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4"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799" name="Freeform 588"/>
                <p:cNvSpPr>
                  <a:spLocks noChangeAspect="1"/>
                </p:cNvSpPr>
                <p:nvPr/>
              </p:nvSpPr>
              <p:spPr bwMode="gray">
                <a:xfrm>
                  <a:off x="2464" y="1282"/>
                  <a:ext cx="68" cy="80"/>
                </a:xfrm>
                <a:custGeom>
                  <a:avLst/>
                  <a:gdLst>
                    <a:gd name="T0" fmla="*/ 13 w 75"/>
                    <a:gd name="T1" fmla="*/ 41 h 70"/>
                    <a:gd name="T2" fmla="*/ 13 w 75"/>
                    <a:gd name="T3" fmla="*/ 47 h 70"/>
                    <a:gd name="T4" fmla="*/ 9 w 75"/>
                    <a:gd name="T5" fmla="*/ 49 h 70"/>
                    <a:gd name="T6" fmla="*/ 4 w 75"/>
                    <a:gd name="T7" fmla="*/ 55 h 70"/>
                    <a:gd name="T8" fmla="*/ 2 w 75"/>
                    <a:gd name="T9" fmla="*/ 60 h 70"/>
                    <a:gd name="T10" fmla="*/ 2 w 75"/>
                    <a:gd name="T11" fmla="*/ 66 h 70"/>
                    <a:gd name="T12" fmla="*/ 7 w 75"/>
                    <a:gd name="T13" fmla="*/ 68 h 70"/>
                    <a:gd name="T14" fmla="*/ 11 w 75"/>
                    <a:gd name="T15" fmla="*/ 70 h 70"/>
                    <a:gd name="T16" fmla="*/ 17 w 75"/>
                    <a:gd name="T17" fmla="*/ 70 h 70"/>
                    <a:gd name="T18" fmla="*/ 42 w 75"/>
                    <a:gd name="T19" fmla="*/ 53 h 70"/>
                    <a:gd name="T20" fmla="*/ 66 w 75"/>
                    <a:gd name="T21" fmla="*/ 35 h 70"/>
                    <a:gd name="T22" fmla="*/ 68 w 75"/>
                    <a:gd name="T23" fmla="*/ 25 h 70"/>
                    <a:gd name="T24" fmla="*/ 66 w 75"/>
                    <a:gd name="T25" fmla="*/ 14 h 70"/>
                    <a:gd name="T26" fmla="*/ 75 w 75"/>
                    <a:gd name="T27" fmla="*/ 2 h 70"/>
                    <a:gd name="T28" fmla="*/ 73 w 75"/>
                    <a:gd name="T29" fmla="*/ 0 h 70"/>
                    <a:gd name="T30" fmla="*/ 58 w 75"/>
                    <a:gd name="T31" fmla="*/ 2 h 70"/>
                    <a:gd name="T32" fmla="*/ 42 w 75"/>
                    <a:gd name="T33" fmla="*/ 10 h 70"/>
                    <a:gd name="T34" fmla="*/ 31 w 75"/>
                    <a:gd name="T35" fmla="*/ 6 h 70"/>
                    <a:gd name="T36" fmla="*/ 27 w 75"/>
                    <a:gd name="T37" fmla="*/ 8 h 70"/>
                    <a:gd name="T38" fmla="*/ 21 w 75"/>
                    <a:gd name="T39" fmla="*/ 10 h 70"/>
                    <a:gd name="T40" fmla="*/ 15 w 75"/>
                    <a:gd name="T41" fmla="*/ 10 h 70"/>
                    <a:gd name="T42" fmla="*/ 13 w 75"/>
                    <a:gd name="T43" fmla="*/ 8 h 70"/>
                    <a:gd name="T44" fmla="*/ 9 w 75"/>
                    <a:gd name="T45" fmla="*/ 8 h 70"/>
                    <a:gd name="T46" fmla="*/ 9 w 75"/>
                    <a:gd name="T47" fmla="*/ 12 h 70"/>
                    <a:gd name="T48" fmla="*/ 9 w 75"/>
                    <a:gd name="T49" fmla="*/ 14 h 70"/>
                    <a:gd name="T50" fmla="*/ 7 w 75"/>
                    <a:gd name="T51" fmla="*/ 18 h 70"/>
                    <a:gd name="T52" fmla="*/ 2 w 75"/>
                    <a:gd name="T53" fmla="*/ 20 h 70"/>
                    <a:gd name="T54" fmla="*/ 0 w 75"/>
                    <a:gd name="T55" fmla="*/ 25 h 70"/>
                    <a:gd name="T56" fmla="*/ 2 w 75"/>
                    <a:gd name="T57" fmla="*/ 27 h 70"/>
                    <a:gd name="T58" fmla="*/ 4 w 75"/>
                    <a:gd name="T59" fmla="*/ 37 h 70"/>
                    <a:gd name="T60" fmla="*/ 9 w 75"/>
                    <a:gd name="T61" fmla="*/ 37 h 70"/>
                    <a:gd name="T62" fmla="*/ 13 w 75"/>
                    <a:gd name="T63" fmla="*/ 41 h 7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5"/>
                    <a:gd name="T97" fmla="*/ 0 h 70"/>
                    <a:gd name="T98" fmla="*/ 75 w 75"/>
                    <a:gd name="T99" fmla="*/ 70 h 7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5" h="70">
                      <a:moveTo>
                        <a:pt x="13" y="41"/>
                      </a:moveTo>
                      <a:lnTo>
                        <a:pt x="13" y="47"/>
                      </a:lnTo>
                      <a:lnTo>
                        <a:pt x="9" y="49"/>
                      </a:lnTo>
                      <a:lnTo>
                        <a:pt x="4" y="55"/>
                      </a:lnTo>
                      <a:lnTo>
                        <a:pt x="2" y="60"/>
                      </a:lnTo>
                      <a:lnTo>
                        <a:pt x="2" y="66"/>
                      </a:lnTo>
                      <a:lnTo>
                        <a:pt x="7" y="68"/>
                      </a:lnTo>
                      <a:lnTo>
                        <a:pt x="11" y="70"/>
                      </a:lnTo>
                      <a:lnTo>
                        <a:pt x="17" y="70"/>
                      </a:lnTo>
                      <a:lnTo>
                        <a:pt x="42" y="53"/>
                      </a:lnTo>
                      <a:lnTo>
                        <a:pt x="66" y="35"/>
                      </a:lnTo>
                      <a:lnTo>
                        <a:pt x="68" y="25"/>
                      </a:lnTo>
                      <a:lnTo>
                        <a:pt x="66" y="14"/>
                      </a:lnTo>
                      <a:lnTo>
                        <a:pt x="75" y="2"/>
                      </a:lnTo>
                      <a:lnTo>
                        <a:pt x="73" y="0"/>
                      </a:lnTo>
                      <a:lnTo>
                        <a:pt x="58" y="2"/>
                      </a:lnTo>
                      <a:lnTo>
                        <a:pt x="42" y="10"/>
                      </a:lnTo>
                      <a:lnTo>
                        <a:pt x="31" y="6"/>
                      </a:lnTo>
                      <a:lnTo>
                        <a:pt x="27" y="8"/>
                      </a:lnTo>
                      <a:lnTo>
                        <a:pt x="21" y="10"/>
                      </a:lnTo>
                      <a:lnTo>
                        <a:pt x="15" y="10"/>
                      </a:lnTo>
                      <a:lnTo>
                        <a:pt x="13" y="8"/>
                      </a:lnTo>
                      <a:lnTo>
                        <a:pt x="9" y="8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7" y="18"/>
                      </a:lnTo>
                      <a:lnTo>
                        <a:pt x="2" y="20"/>
                      </a:lnTo>
                      <a:lnTo>
                        <a:pt x="0" y="25"/>
                      </a:lnTo>
                      <a:lnTo>
                        <a:pt x="2" y="27"/>
                      </a:lnTo>
                      <a:lnTo>
                        <a:pt x="4" y="37"/>
                      </a:lnTo>
                      <a:lnTo>
                        <a:pt x="9" y="37"/>
                      </a:lnTo>
                      <a:lnTo>
                        <a:pt x="13" y="4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800" name="Freeform 589"/>
                <p:cNvSpPr>
                  <a:spLocks noChangeAspect="1"/>
                </p:cNvSpPr>
                <p:nvPr/>
              </p:nvSpPr>
              <p:spPr bwMode="gray">
                <a:xfrm>
                  <a:off x="2502" y="1282"/>
                  <a:ext cx="113" cy="132"/>
                </a:xfrm>
                <a:custGeom>
                  <a:avLst/>
                  <a:gdLst>
                    <a:gd name="T0" fmla="*/ 113 w 121"/>
                    <a:gd name="T1" fmla="*/ 97 h 119"/>
                    <a:gd name="T2" fmla="*/ 113 w 121"/>
                    <a:gd name="T3" fmla="*/ 93 h 119"/>
                    <a:gd name="T4" fmla="*/ 111 w 121"/>
                    <a:gd name="T5" fmla="*/ 90 h 119"/>
                    <a:gd name="T6" fmla="*/ 109 w 121"/>
                    <a:gd name="T7" fmla="*/ 90 h 119"/>
                    <a:gd name="T8" fmla="*/ 107 w 121"/>
                    <a:gd name="T9" fmla="*/ 84 h 119"/>
                    <a:gd name="T10" fmla="*/ 109 w 121"/>
                    <a:gd name="T11" fmla="*/ 80 h 119"/>
                    <a:gd name="T12" fmla="*/ 107 w 121"/>
                    <a:gd name="T13" fmla="*/ 74 h 119"/>
                    <a:gd name="T14" fmla="*/ 90 w 121"/>
                    <a:gd name="T15" fmla="*/ 64 h 119"/>
                    <a:gd name="T16" fmla="*/ 86 w 121"/>
                    <a:gd name="T17" fmla="*/ 62 h 119"/>
                    <a:gd name="T18" fmla="*/ 78 w 121"/>
                    <a:gd name="T19" fmla="*/ 53 h 119"/>
                    <a:gd name="T20" fmla="*/ 78 w 121"/>
                    <a:gd name="T21" fmla="*/ 45 h 119"/>
                    <a:gd name="T22" fmla="*/ 78 w 121"/>
                    <a:gd name="T23" fmla="*/ 33 h 119"/>
                    <a:gd name="T24" fmla="*/ 82 w 121"/>
                    <a:gd name="T25" fmla="*/ 31 h 119"/>
                    <a:gd name="T26" fmla="*/ 80 w 121"/>
                    <a:gd name="T27" fmla="*/ 24 h 119"/>
                    <a:gd name="T28" fmla="*/ 82 w 121"/>
                    <a:gd name="T29" fmla="*/ 20 h 119"/>
                    <a:gd name="T30" fmla="*/ 78 w 121"/>
                    <a:gd name="T31" fmla="*/ 20 h 119"/>
                    <a:gd name="T32" fmla="*/ 72 w 121"/>
                    <a:gd name="T33" fmla="*/ 18 h 119"/>
                    <a:gd name="T34" fmla="*/ 68 w 121"/>
                    <a:gd name="T35" fmla="*/ 10 h 119"/>
                    <a:gd name="T36" fmla="*/ 61 w 121"/>
                    <a:gd name="T37" fmla="*/ 2 h 119"/>
                    <a:gd name="T38" fmla="*/ 57 w 121"/>
                    <a:gd name="T39" fmla="*/ 4 h 119"/>
                    <a:gd name="T40" fmla="*/ 53 w 121"/>
                    <a:gd name="T41" fmla="*/ 2 h 119"/>
                    <a:gd name="T42" fmla="*/ 47 w 121"/>
                    <a:gd name="T43" fmla="*/ 2 h 119"/>
                    <a:gd name="T44" fmla="*/ 39 w 121"/>
                    <a:gd name="T45" fmla="*/ 0 h 119"/>
                    <a:gd name="T46" fmla="*/ 33 w 121"/>
                    <a:gd name="T47" fmla="*/ 4 h 119"/>
                    <a:gd name="T48" fmla="*/ 24 w 121"/>
                    <a:gd name="T49" fmla="*/ 16 h 119"/>
                    <a:gd name="T50" fmla="*/ 26 w 121"/>
                    <a:gd name="T51" fmla="*/ 27 h 119"/>
                    <a:gd name="T52" fmla="*/ 24 w 121"/>
                    <a:gd name="T53" fmla="*/ 37 h 119"/>
                    <a:gd name="T54" fmla="*/ 0 w 121"/>
                    <a:gd name="T55" fmla="*/ 55 h 119"/>
                    <a:gd name="T56" fmla="*/ 2 w 121"/>
                    <a:gd name="T57" fmla="*/ 66 h 119"/>
                    <a:gd name="T58" fmla="*/ 8 w 121"/>
                    <a:gd name="T59" fmla="*/ 72 h 119"/>
                    <a:gd name="T60" fmla="*/ 26 w 121"/>
                    <a:gd name="T61" fmla="*/ 76 h 119"/>
                    <a:gd name="T62" fmla="*/ 76 w 121"/>
                    <a:gd name="T63" fmla="*/ 117 h 119"/>
                    <a:gd name="T64" fmla="*/ 90 w 121"/>
                    <a:gd name="T65" fmla="*/ 119 h 119"/>
                    <a:gd name="T66" fmla="*/ 97 w 121"/>
                    <a:gd name="T67" fmla="*/ 117 h 119"/>
                    <a:gd name="T68" fmla="*/ 103 w 121"/>
                    <a:gd name="T69" fmla="*/ 103 h 119"/>
                    <a:gd name="T70" fmla="*/ 107 w 121"/>
                    <a:gd name="T71" fmla="*/ 103 h 119"/>
                    <a:gd name="T72" fmla="*/ 113 w 121"/>
                    <a:gd name="T73" fmla="*/ 105 h 119"/>
                    <a:gd name="T74" fmla="*/ 113 w 121"/>
                    <a:gd name="T75" fmla="*/ 103 h 119"/>
                    <a:gd name="T76" fmla="*/ 121 w 121"/>
                    <a:gd name="T77" fmla="*/ 105 h 119"/>
                    <a:gd name="T78" fmla="*/ 119 w 121"/>
                    <a:gd name="T79" fmla="*/ 101 h 119"/>
                    <a:gd name="T80" fmla="*/ 113 w 121"/>
                    <a:gd name="T81" fmla="*/ 97 h 11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1"/>
                    <a:gd name="T124" fmla="*/ 0 h 119"/>
                    <a:gd name="T125" fmla="*/ 121 w 121"/>
                    <a:gd name="T126" fmla="*/ 119 h 11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1" h="119">
                      <a:moveTo>
                        <a:pt x="113" y="97"/>
                      </a:moveTo>
                      <a:lnTo>
                        <a:pt x="113" y="93"/>
                      </a:lnTo>
                      <a:lnTo>
                        <a:pt x="111" y="90"/>
                      </a:lnTo>
                      <a:lnTo>
                        <a:pt x="109" y="90"/>
                      </a:lnTo>
                      <a:lnTo>
                        <a:pt x="107" y="84"/>
                      </a:lnTo>
                      <a:lnTo>
                        <a:pt x="109" y="80"/>
                      </a:lnTo>
                      <a:lnTo>
                        <a:pt x="107" y="74"/>
                      </a:lnTo>
                      <a:lnTo>
                        <a:pt x="90" y="64"/>
                      </a:lnTo>
                      <a:lnTo>
                        <a:pt x="86" y="62"/>
                      </a:lnTo>
                      <a:lnTo>
                        <a:pt x="78" y="53"/>
                      </a:lnTo>
                      <a:lnTo>
                        <a:pt x="78" y="45"/>
                      </a:lnTo>
                      <a:lnTo>
                        <a:pt x="78" y="33"/>
                      </a:lnTo>
                      <a:lnTo>
                        <a:pt x="82" y="31"/>
                      </a:lnTo>
                      <a:lnTo>
                        <a:pt x="80" y="24"/>
                      </a:lnTo>
                      <a:lnTo>
                        <a:pt x="82" y="20"/>
                      </a:lnTo>
                      <a:lnTo>
                        <a:pt x="78" y="20"/>
                      </a:lnTo>
                      <a:lnTo>
                        <a:pt x="72" y="18"/>
                      </a:lnTo>
                      <a:lnTo>
                        <a:pt x="68" y="10"/>
                      </a:lnTo>
                      <a:lnTo>
                        <a:pt x="61" y="2"/>
                      </a:lnTo>
                      <a:lnTo>
                        <a:pt x="57" y="4"/>
                      </a:lnTo>
                      <a:lnTo>
                        <a:pt x="53" y="2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3" y="4"/>
                      </a:lnTo>
                      <a:lnTo>
                        <a:pt x="24" y="16"/>
                      </a:lnTo>
                      <a:lnTo>
                        <a:pt x="26" y="27"/>
                      </a:lnTo>
                      <a:lnTo>
                        <a:pt x="24" y="37"/>
                      </a:lnTo>
                      <a:lnTo>
                        <a:pt x="0" y="55"/>
                      </a:lnTo>
                      <a:lnTo>
                        <a:pt x="2" y="66"/>
                      </a:lnTo>
                      <a:lnTo>
                        <a:pt x="8" y="72"/>
                      </a:lnTo>
                      <a:lnTo>
                        <a:pt x="26" y="76"/>
                      </a:lnTo>
                      <a:lnTo>
                        <a:pt x="76" y="117"/>
                      </a:lnTo>
                      <a:lnTo>
                        <a:pt x="90" y="119"/>
                      </a:lnTo>
                      <a:lnTo>
                        <a:pt x="97" y="117"/>
                      </a:lnTo>
                      <a:lnTo>
                        <a:pt x="103" y="103"/>
                      </a:lnTo>
                      <a:lnTo>
                        <a:pt x="107" y="103"/>
                      </a:lnTo>
                      <a:lnTo>
                        <a:pt x="113" y="105"/>
                      </a:lnTo>
                      <a:lnTo>
                        <a:pt x="113" y="103"/>
                      </a:lnTo>
                      <a:lnTo>
                        <a:pt x="121" y="105"/>
                      </a:lnTo>
                      <a:lnTo>
                        <a:pt x="119" y="101"/>
                      </a:lnTo>
                      <a:lnTo>
                        <a:pt x="113" y="9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801" name="Freeform 590"/>
                <p:cNvSpPr>
                  <a:spLocks noChangeAspect="1"/>
                </p:cNvSpPr>
                <p:nvPr/>
              </p:nvSpPr>
              <p:spPr bwMode="gray">
                <a:xfrm>
                  <a:off x="2557" y="1207"/>
                  <a:ext cx="59" cy="53"/>
                </a:xfrm>
                <a:custGeom>
                  <a:avLst/>
                  <a:gdLst>
                    <a:gd name="T0" fmla="*/ 19 w 62"/>
                    <a:gd name="T1" fmla="*/ 8 h 47"/>
                    <a:gd name="T2" fmla="*/ 15 w 62"/>
                    <a:gd name="T3" fmla="*/ 12 h 47"/>
                    <a:gd name="T4" fmla="*/ 2 w 62"/>
                    <a:gd name="T5" fmla="*/ 6 h 47"/>
                    <a:gd name="T6" fmla="*/ 0 w 62"/>
                    <a:gd name="T7" fmla="*/ 8 h 47"/>
                    <a:gd name="T8" fmla="*/ 0 w 62"/>
                    <a:gd name="T9" fmla="*/ 12 h 47"/>
                    <a:gd name="T10" fmla="*/ 5 w 62"/>
                    <a:gd name="T11" fmla="*/ 14 h 47"/>
                    <a:gd name="T12" fmla="*/ 5 w 62"/>
                    <a:gd name="T13" fmla="*/ 18 h 47"/>
                    <a:gd name="T14" fmla="*/ 9 w 62"/>
                    <a:gd name="T15" fmla="*/ 22 h 47"/>
                    <a:gd name="T16" fmla="*/ 9 w 62"/>
                    <a:gd name="T17" fmla="*/ 27 h 47"/>
                    <a:gd name="T18" fmla="*/ 15 w 62"/>
                    <a:gd name="T19" fmla="*/ 31 h 47"/>
                    <a:gd name="T20" fmla="*/ 19 w 62"/>
                    <a:gd name="T21" fmla="*/ 35 h 47"/>
                    <a:gd name="T22" fmla="*/ 21 w 62"/>
                    <a:gd name="T23" fmla="*/ 43 h 47"/>
                    <a:gd name="T24" fmla="*/ 27 w 62"/>
                    <a:gd name="T25" fmla="*/ 39 h 47"/>
                    <a:gd name="T26" fmla="*/ 35 w 62"/>
                    <a:gd name="T27" fmla="*/ 31 h 47"/>
                    <a:gd name="T28" fmla="*/ 38 w 62"/>
                    <a:gd name="T29" fmla="*/ 31 h 47"/>
                    <a:gd name="T30" fmla="*/ 40 w 62"/>
                    <a:gd name="T31" fmla="*/ 35 h 47"/>
                    <a:gd name="T32" fmla="*/ 40 w 62"/>
                    <a:gd name="T33" fmla="*/ 37 h 47"/>
                    <a:gd name="T34" fmla="*/ 42 w 62"/>
                    <a:gd name="T35" fmla="*/ 39 h 47"/>
                    <a:gd name="T36" fmla="*/ 42 w 62"/>
                    <a:gd name="T37" fmla="*/ 43 h 47"/>
                    <a:gd name="T38" fmla="*/ 44 w 62"/>
                    <a:gd name="T39" fmla="*/ 47 h 47"/>
                    <a:gd name="T40" fmla="*/ 48 w 62"/>
                    <a:gd name="T41" fmla="*/ 47 h 47"/>
                    <a:gd name="T42" fmla="*/ 48 w 62"/>
                    <a:gd name="T43" fmla="*/ 39 h 47"/>
                    <a:gd name="T44" fmla="*/ 52 w 62"/>
                    <a:gd name="T45" fmla="*/ 39 h 47"/>
                    <a:gd name="T46" fmla="*/ 52 w 62"/>
                    <a:gd name="T47" fmla="*/ 29 h 47"/>
                    <a:gd name="T48" fmla="*/ 54 w 62"/>
                    <a:gd name="T49" fmla="*/ 22 h 47"/>
                    <a:gd name="T50" fmla="*/ 54 w 62"/>
                    <a:gd name="T51" fmla="*/ 20 h 47"/>
                    <a:gd name="T52" fmla="*/ 62 w 62"/>
                    <a:gd name="T53" fmla="*/ 22 h 47"/>
                    <a:gd name="T54" fmla="*/ 60 w 62"/>
                    <a:gd name="T55" fmla="*/ 18 h 47"/>
                    <a:gd name="T56" fmla="*/ 52 w 62"/>
                    <a:gd name="T57" fmla="*/ 18 h 47"/>
                    <a:gd name="T58" fmla="*/ 52 w 62"/>
                    <a:gd name="T59" fmla="*/ 16 h 47"/>
                    <a:gd name="T60" fmla="*/ 48 w 62"/>
                    <a:gd name="T61" fmla="*/ 12 h 47"/>
                    <a:gd name="T62" fmla="*/ 44 w 62"/>
                    <a:gd name="T63" fmla="*/ 8 h 47"/>
                    <a:gd name="T64" fmla="*/ 38 w 62"/>
                    <a:gd name="T65" fmla="*/ 2 h 47"/>
                    <a:gd name="T66" fmla="*/ 35 w 62"/>
                    <a:gd name="T67" fmla="*/ 6 h 47"/>
                    <a:gd name="T68" fmla="*/ 33 w 62"/>
                    <a:gd name="T69" fmla="*/ 6 h 47"/>
                    <a:gd name="T70" fmla="*/ 31 w 62"/>
                    <a:gd name="T71" fmla="*/ 8 h 47"/>
                    <a:gd name="T72" fmla="*/ 25 w 62"/>
                    <a:gd name="T73" fmla="*/ 8 h 47"/>
                    <a:gd name="T74" fmla="*/ 19 w 62"/>
                    <a:gd name="T75" fmla="*/ 2 h 47"/>
                    <a:gd name="T76" fmla="*/ 13 w 62"/>
                    <a:gd name="T77" fmla="*/ 0 h 47"/>
                    <a:gd name="T78" fmla="*/ 13 w 62"/>
                    <a:gd name="T79" fmla="*/ 4 h 47"/>
                    <a:gd name="T80" fmla="*/ 19 w 62"/>
                    <a:gd name="T81" fmla="*/ 8 h 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2"/>
                    <a:gd name="T124" fmla="*/ 0 h 47"/>
                    <a:gd name="T125" fmla="*/ 62 w 62"/>
                    <a:gd name="T126" fmla="*/ 47 h 4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2" h="47">
                      <a:moveTo>
                        <a:pt x="19" y="8"/>
                      </a:moveTo>
                      <a:lnTo>
                        <a:pt x="15" y="1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5" y="14"/>
                      </a:lnTo>
                      <a:lnTo>
                        <a:pt x="5" y="18"/>
                      </a:lnTo>
                      <a:lnTo>
                        <a:pt x="9" y="22"/>
                      </a:lnTo>
                      <a:lnTo>
                        <a:pt x="9" y="27"/>
                      </a:lnTo>
                      <a:lnTo>
                        <a:pt x="15" y="31"/>
                      </a:lnTo>
                      <a:lnTo>
                        <a:pt x="19" y="35"/>
                      </a:lnTo>
                      <a:lnTo>
                        <a:pt x="21" y="43"/>
                      </a:lnTo>
                      <a:lnTo>
                        <a:pt x="27" y="39"/>
                      </a:lnTo>
                      <a:lnTo>
                        <a:pt x="35" y="31"/>
                      </a:lnTo>
                      <a:lnTo>
                        <a:pt x="38" y="31"/>
                      </a:lnTo>
                      <a:lnTo>
                        <a:pt x="40" y="35"/>
                      </a:lnTo>
                      <a:lnTo>
                        <a:pt x="40" y="37"/>
                      </a:lnTo>
                      <a:lnTo>
                        <a:pt x="42" y="39"/>
                      </a:lnTo>
                      <a:lnTo>
                        <a:pt x="42" y="43"/>
                      </a:lnTo>
                      <a:lnTo>
                        <a:pt x="44" y="47"/>
                      </a:lnTo>
                      <a:lnTo>
                        <a:pt x="48" y="47"/>
                      </a:lnTo>
                      <a:lnTo>
                        <a:pt x="48" y="39"/>
                      </a:lnTo>
                      <a:lnTo>
                        <a:pt x="52" y="39"/>
                      </a:lnTo>
                      <a:lnTo>
                        <a:pt x="52" y="29"/>
                      </a:lnTo>
                      <a:lnTo>
                        <a:pt x="54" y="22"/>
                      </a:lnTo>
                      <a:lnTo>
                        <a:pt x="54" y="20"/>
                      </a:lnTo>
                      <a:lnTo>
                        <a:pt x="62" y="22"/>
                      </a:lnTo>
                      <a:lnTo>
                        <a:pt x="60" y="18"/>
                      </a:lnTo>
                      <a:lnTo>
                        <a:pt x="52" y="18"/>
                      </a:lnTo>
                      <a:lnTo>
                        <a:pt x="52" y="16"/>
                      </a:lnTo>
                      <a:lnTo>
                        <a:pt x="48" y="12"/>
                      </a:lnTo>
                      <a:lnTo>
                        <a:pt x="44" y="8"/>
                      </a:lnTo>
                      <a:lnTo>
                        <a:pt x="38" y="2"/>
                      </a:lnTo>
                      <a:lnTo>
                        <a:pt x="35" y="6"/>
                      </a:lnTo>
                      <a:lnTo>
                        <a:pt x="33" y="6"/>
                      </a:lnTo>
                      <a:lnTo>
                        <a:pt x="31" y="8"/>
                      </a:lnTo>
                      <a:lnTo>
                        <a:pt x="25" y="8"/>
                      </a:lnTo>
                      <a:lnTo>
                        <a:pt x="19" y="2"/>
                      </a:lnTo>
                      <a:lnTo>
                        <a:pt x="13" y="0"/>
                      </a:lnTo>
                      <a:lnTo>
                        <a:pt x="13" y="4"/>
                      </a:lnTo>
                      <a:lnTo>
                        <a:pt x="19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802" name="Freeform 591"/>
                <p:cNvSpPr>
                  <a:spLocks noChangeAspect="1"/>
                </p:cNvSpPr>
                <p:nvPr/>
              </p:nvSpPr>
              <p:spPr bwMode="gray">
                <a:xfrm>
                  <a:off x="929" y="791"/>
                  <a:ext cx="2" cy="3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2 h 2"/>
                    <a:gd name="T4" fmla="*/ 0 w 2"/>
                    <a:gd name="T5" fmla="*/ 0 h 2"/>
                    <a:gd name="T6" fmla="*/ 2 w 2"/>
                    <a:gd name="T7" fmla="*/ 0 h 2"/>
                    <a:gd name="T8" fmla="*/ 2 w 2"/>
                    <a:gd name="T9" fmla="*/ 0 h 2"/>
                    <a:gd name="T10" fmla="*/ 2 w 2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803" name="Freeform 592"/>
                <p:cNvSpPr>
                  <a:spLocks noChangeAspect="1"/>
                </p:cNvSpPr>
                <p:nvPr/>
              </p:nvSpPr>
              <p:spPr bwMode="gray">
                <a:xfrm>
                  <a:off x="958" y="791"/>
                  <a:ext cx="13" cy="9"/>
                </a:xfrm>
                <a:custGeom>
                  <a:avLst/>
                  <a:gdLst>
                    <a:gd name="T0" fmla="*/ 0 w 15"/>
                    <a:gd name="T1" fmla="*/ 8 h 8"/>
                    <a:gd name="T2" fmla="*/ 6 w 15"/>
                    <a:gd name="T3" fmla="*/ 4 h 8"/>
                    <a:gd name="T4" fmla="*/ 15 w 15"/>
                    <a:gd name="T5" fmla="*/ 2 h 8"/>
                    <a:gd name="T6" fmla="*/ 15 w 15"/>
                    <a:gd name="T7" fmla="*/ 0 h 8"/>
                    <a:gd name="T8" fmla="*/ 4 w 15"/>
                    <a:gd name="T9" fmla="*/ 2 h 8"/>
                    <a:gd name="T10" fmla="*/ 0 w 15"/>
                    <a:gd name="T11" fmla="*/ 8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8"/>
                    <a:gd name="T20" fmla="*/ 15 w 15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8">
                      <a:moveTo>
                        <a:pt x="0" y="8"/>
                      </a:moveTo>
                      <a:lnTo>
                        <a:pt x="6" y="4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4" y="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804" name="Freeform 593"/>
                <p:cNvSpPr>
                  <a:spLocks noChangeAspect="1"/>
                </p:cNvSpPr>
                <p:nvPr/>
              </p:nvSpPr>
              <p:spPr bwMode="gray">
                <a:xfrm>
                  <a:off x="2650" y="1457"/>
                  <a:ext cx="58" cy="60"/>
                </a:xfrm>
                <a:custGeom>
                  <a:avLst/>
                  <a:gdLst>
                    <a:gd name="T0" fmla="*/ 62 w 62"/>
                    <a:gd name="T1" fmla="*/ 18 h 53"/>
                    <a:gd name="T2" fmla="*/ 62 w 62"/>
                    <a:gd name="T3" fmla="*/ 10 h 53"/>
                    <a:gd name="T4" fmla="*/ 60 w 62"/>
                    <a:gd name="T5" fmla="*/ 10 h 53"/>
                    <a:gd name="T6" fmla="*/ 58 w 62"/>
                    <a:gd name="T7" fmla="*/ 10 h 53"/>
                    <a:gd name="T8" fmla="*/ 58 w 62"/>
                    <a:gd name="T9" fmla="*/ 10 h 53"/>
                    <a:gd name="T10" fmla="*/ 58 w 62"/>
                    <a:gd name="T11" fmla="*/ 6 h 53"/>
                    <a:gd name="T12" fmla="*/ 58 w 62"/>
                    <a:gd name="T13" fmla="*/ 0 h 53"/>
                    <a:gd name="T14" fmla="*/ 54 w 62"/>
                    <a:gd name="T15" fmla="*/ 8 h 53"/>
                    <a:gd name="T16" fmla="*/ 50 w 62"/>
                    <a:gd name="T17" fmla="*/ 10 h 53"/>
                    <a:gd name="T18" fmla="*/ 44 w 62"/>
                    <a:gd name="T19" fmla="*/ 18 h 53"/>
                    <a:gd name="T20" fmla="*/ 38 w 62"/>
                    <a:gd name="T21" fmla="*/ 24 h 53"/>
                    <a:gd name="T22" fmla="*/ 33 w 62"/>
                    <a:gd name="T23" fmla="*/ 28 h 53"/>
                    <a:gd name="T24" fmla="*/ 29 w 62"/>
                    <a:gd name="T25" fmla="*/ 28 h 53"/>
                    <a:gd name="T26" fmla="*/ 21 w 62"/>
                    <a:gd name="T27" fmla="*/ 30 h 53"/>
                    <a:gd name="T28" fmla="*/ 17 w 62"/>
                    <a:gd name="T29" fmla="*/ 28 h 53"/>
                    <a:gd name="T30" fmla="*/ 13 w 62"/>
                    <a:gd name="T31" fmla="*/ 30 h 53"/>
                    <a:gd name="T32" fmla="*/ 7 w 62"/>
                    <a:gd name="T33" fmla="*/ 28 h 53"/>
                    <a:gd name="T34" fmla="*/ 0 w 62"/>
                    <a:gd name="T35" fmla="*/ 28 h 53"/>
                    <a:gd name="T36" fmla="*/ 7 w 62"/>
                    <a:gd name="T37" fmla="*/ 43 h 53"/>
                    <a:gd name="T38" fmla="*/ 11 w 62"/>
                    <a:gd name="T39" fmla="*/ 45 h 53"/>
                    <a:gd name="T40" fmla="*/ 46 w 62"/>
                    <a:gd name="T41" fmla="*/ 53 h 53"/>
                    <a:gd name="T42" fmla="*/ 50 w 62"/>
                    <a:gd name="T43" fmla="*/ 49 h 53"/>
                    <a:gd name="T44" fmla="*/ 48 w 62"/>
                    <a:gd name="T45" fmla="*/ 41 h 53"/>
                    <a:gd name="T46" fmla="*/ 62 w 62"/>
                    <a:gd name="T47" fmla="*/ 18 h 5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2"/>
                    <a:gd name="T73" fmla="*/ 0 h 53"/>
                    <a:gd name="T74" fmla="*/ 62 w 62"/>
                    <a:gd name="T75" fmla="*/ 53 h 5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2" h="53">
                      <a:moveTo>
                        <a:pt x="62" y="18"/>
                      </a:moveTo>
                      <a:lnTo>
                        <a:pt x="62" y="10"/>
                      </a:lnTo>
                      <a:lnTo>
                        <a:pt x="60" y="10"/>
                      </a:lnTo>
                      <a:lnTo>
                        <a:pt x="58" y="10"/>
                      </a:lnTo>
                      <a:lnTo>
                        <a:pt x="58" y="6"/>
                      </a:lnTo>
                      <a:lnTo>
                        <a:pt x="58" y="0"/>
                      </a:lnTo>
                      <a:lnTo>
                        <a:pt x="54" y="8"/>
                      </a:lnTo>
                      <a:lnTo>
                        <a:pt x="50" y="10"/>
                      </a:lnTo>
                      <a:lnTo>
                        <a:pt x="44" y="18"/>
                      </a:lnTo>
                      <a:lnTo>
                        <a:pt x="38" y="24"/>
                      </a:lnTo>
                      <a:lnTo>
                        <a:pt x="33" y="28"/>
                      </a:lnTo>
                      <a:lnTo>
                        <a:pt x="29" y="28"/>
                      </a:lnTo>
                      <a:lnTo>
                        <a:pt x="21" y="30"/>
                      </a:lnTo>
                      <a:lnTo>
                        <a:pt x="17" y="28"/>
                      </a:lnTo>
                      <a:lnTo>
                        <a:pt x="13" y="30"/>
                      </a:lnTo>
                      <a:lnTo>
                        <a:pt x="7" y="28"/>
                      </a:lnTo>
                      <a:lnTo>
                        <a:pt x="0" y="28"/>
                      </a:lnTo>
                      <a:lnTo>
                        <a:pt x="7" y="43"/>
                      </a:lnTo>
                      <a:lnTo>
                        <a:pt x="11" y="45"/>
                      </a:lnTo>
                      <a:lnTo>
                        <a:pt x="46" y="53"/>
                      </a:lnTo>
                      <a:lnTo>
                        <a:pt x="50" y="49"/>
                      </a:lnTo>
                      <a:lnTo>
                        <a:pt x="48" y="41"/>
                      </a:lnTo>
                      <a:lnTo>
                        <a:pt x="62" y="1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147805" name="Freeform 594"/>
                <p:cNvSpPr>
                  <a:spLocks noChangeAspect="1"/>
                </p:cNvSpPr>
                <p:nvPr/>
              </p:nvSpPr>
              <p:spPr bwMode="gray">
                <a:xfrm>
                  <a:off x="2644" y="1457"/>
                  <a:ext cx="12" cy="26"/>
                </a:xfrm>
                <a:custGeom>
                  <a:avLst/>
                  <a:gdLst>
                    <a:gd name="T0" fmla="*/ 8 w 13"/>
                    <a:gd name="T1" fmla="*/ 24 h 24"/>
                    <a:gd name="T2" fmla="*/ 13 w 13"/>
                    <a:gd name="T3" fmla="*/ 22 h 24"/>
                    <a:gd name="T4" fmla="*/ 13 w 13"/>
                    <a:gd name="T5" fmla="*/ 14 h 24"/>
                    <a:gd name="T6" fmla="*/ 11 w 13"/>
                    <a:gd name="T7" fmla="*/ 12 h 24"/>
                    <a:gd name="T8" fmla="*/ 11 w 13"/>
                    <a:gd name="T9" fmla="*/ 6 h 24"/>
                    <a:gd name="T10" fmla="*/ 6 w 13"/>
                    <a:gd name="T11" fmla="*/ 0 h 24"/>
                    <a:gd name="T12" fmla="*/ 2 w 13"/>
                    <a:gd name="T13" fmla="*/ 4 h 24"/>
                    <a:gd name="T14" fmla="*/ 4 w 13"/>
                    <a:gd name="T15" fmla="*/ 6 h 24"/>
                    <a:gd name="T16" fmla="*/ 4 w 13"/>
                    <a:gd name="T17" fmla="*/ 8 h 24"/>
                    <a:gd name="T18" fmla="*/ 2 w 13"/>
                    <a:gd name="T19" fmla="*/ 10 h 24"/>
                    <a:gd name="T20" fmla="*/ 0 w 13"/>
                    <a:gd name="T21" fmla="*/ 16 h 24"/>
                    <a:gd name="T22" fmla="*/ 4 w 13"/>
                    <a:gd name="T23" fmla="*/ 24 h 24"/>
                    <a:gd name="T24" fmla="*/ 8 w 13"/>
                    <a:gd name="T25" fmla="*/ 24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24"/>
                    <a:gd name="T41" fmla="*/ 13 w 13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24">
                      <a:moveTo>
                        <a:pt x="8" y="24"/>
                      </a:moveTo>
                      <a:lnTo>
                        <a:pt x="13" y="22"/>
                      </a:lnTo>
                      <a:lnTo>
                        <a:pt x="13" y="14"/>
                      </a:lnTo>
                      <a:lnTo>
                        <a:pt x="11" y="12"/>
                      </a:lnTo>
                      <a:lnTo>
                        <a:pt x="11" y="6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4" y="24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611" name="Text Box 246"/>
            <p:cNvSpPr txBox="1">
              <a:spLocks noChangeArrowheads="1"/>
            </p:cNvSpPr>
            <p:nvPr/>
          </p:nvSpPr>
          <p:spPr bwMode="auto">
            <a:xfrm>
              <a:off x="928675" y="2374900"/>
              <a:ext cx="1690686" cy="2585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fr-FR" sz="1200" b="1" dirty="0" smtClean="0">
                  <a:solidFill>
                    <a:srgbClr val="000000"/>
                  </a:solidFill>
                  <a:latin typeface="+mn-lt"/>
                </a:rPr>
                <a:t>Amérique du Nord</a:t>
              </a:r>
              <a:endParaRPr lang="fr-FR" sz="1200" b="1" dirty="0">
                <a:solidFill>
                  <a:srgbClr val="44658E"/>
                </a:solidFill>
                <a:latin typeface="+mn-lt"/>
              </a:endParaRPr>
            </a:p>
          </p:txBody>
        </p:sp>
        <p:sp>
          <p:nvSpPr>
            <p:cNvPr id="616" name="Text Box 251"/>
            <p:cNvSpPr txBox="1">
              <a:spLocks noChangeArrowheads="1"/>
            </p:cNvSpPr>
            <p:nvPr/>
          </p:nvSpPr>
          <p:spPr bwMode="auto">
            <a:xfrm>
              <a:off x="1757291" y="4777858"/>
              <a:ext cx="1514550" cy="2585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fr-FR" sz="1200" b="1" dirty="0" smtClean="0">
                  <a:solidFill>
                    <a:srgbClr val="000000"/>
                  </a:solidFill>
                  <a:latin typeface="+mn-lt"/>
                </a:rPr>
                <a:t>Amérique du Sud</a:t>
              </a:r>
              <a:endParaRPr lang="fr-FR" sz="1200" b="1" dirty="0">
                <a:solidFill>
                  <a:srgbClr val="44658E"/>
                </a:solidFill>
                <a:latin typeface="+mn-lt"/>
              </a:endParaRPr>
            </a:p>
          </p:txBody>
        </p:sp>
        <p:sp>
          <p:nvSpPr>
            <p:cNvPr id="621" name="Text Box 250"/>
            <p:cNvSpPr txBox="1">
              <a:spLocks noChangeArrowheads="1"/>
            </p:cNvSpPr>
            <p:nvPr/>
          </p:nvSpPr>
          <p:spPr bwMode="auto">
            <a:xfrm>
              <a:off x="4433883" y="4554205"/>
              <a:ext cx="861458" cy="2585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fr-FR" sz="1200" b="1" dirty="0" smtClean="0">
                  <a:solidFill>
                    <a:srgbClr val="000000"/>
                  </a:solidFill>
                  <a:latin typeface="+mn-lt"/>
                </a:rPr>
                <a:t>Afrique</a:t>
              </a:r>
              <a:endParaRPr lang="fr-FR" sz="1200" b="1" dirty="0">
                <a:solidFill>
                  <a:srgbClr val="44658E"/>
                </a:solidFill>
                <a:latin typeface="+mn-lt"/>
              </a:endParaRPr>
            </a:p>
          </p:txBody>
        </p:sp>
        <p:sp>
          <p:nvSpPr>
            <p:cNvPr id="626" name="Text Box 252"/>
            <p:cNvSpPr txBox="1">
              <a:spLocks noChangeArrowheads="1"/>
            </p:cNvSpPr>
            <p:nvPr/>
          </p:nvSpPr>
          <p:spPr bwMode="auto">
            <a:xfrm>
              <a:off x="3852860" y="1867982"/>
              <a:ext cx="1193876" cy="2585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fr-FR" sz="1200" b="1" dirty="0" smtClean="0">
                  <a:solidFill>
                    <a:srgbClr val="000000"/>
                  </a:solidFill>
                  <a:latin typeface="+mn-lt"/>
                </a:rPr>
                <a:t>Europe (35)</a:t>
              </a:r>
              <a:endParaRPr lang="fr-FR" sz="1200" b="1" dirty="0">
                <a:solidFill>
                  <a:srgbClr val="44658E"/>
                </a:solidFill>
                <a:latin typeface="+mn-lt"/>
              </a:endParaRPr>
            </a:p>
          </p:txBody>
        </p:sp>
        <p:sp>
          <p:nvSpPr>
            <p:cNvPr id="631" name="Text Box 248"/>
            <p:cNvSpPr txBox="1">
              <a:spLocks noChangeArrowheads="1"/>
            </p:cNvSpPr>
            <p:nvPr/>
          </p:nvSpPr>
          <p:spPr bwMode="auto">
            <a:xfrm>
              <a:off x="6991366" y="3849502"/>
              <a:ext cx="1315372" cy="2585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fr-FR" sz="1200" b="1" dirty="0" smtClean="0">
                  <a:solidFill>
                    <a:srgbClr val="000000"/>
                  </a:solidFill>
                  <a:latin typeface="+mn-lt"/>
                </a:rPr>
                <a:t>Asie-Pacifique </a:t>
              </a:r>
              <a:endParaRPr lang="fr-FR" sz="1200" b="1" dirty="0">
                <a:solidFill>
                  <a:srgbClr val="44658E"/>
                </a:solidFill>
                <a:latin typeface="+mn-lt"/>
              </a:endParaRPr>
            </a:p>
          </p:txBody>
        </p:sp>
        <p:sp>
          <p:nvSpPr>
            <p:cNvPr id="636" name="Text Box 249"/>
            <p:cNvSpPr txBox="1">
              <a:spLocks noChangeArrowheads="1"/>
            </p:cNvSpPr>
            <p:nvPr/>
          </p:nvSpPr>
          <p:spPr bwMode="auto">
            <a:xfrm>
              <a:off x="4752967" y="2944037"/>
              <a:ext cx="1252868" cy="2585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fr-FR" sz="1200" b="1" dirty="0" smtClean="0">
                  <a:solidFill>
                    <a:srgbClr val="000000"/>
                  </a:solidFill>
                  <a:latin typeface="+mn-lt"/>
                </a:rPr>
                <a:t>Moyen-Orient</a:t>
              </a:r>
              <a:endParaRPr lang="fr-FR" sz="1200" b="1" dirty="0">
                <a:solidFill>
                  <a:srgbClr val="44658E"/>
                </a:solidFill>
                <a:latin typeface="+mn-lt"/>
              </a:endParaRPr>
            </a:p>
          </p:txBody>
        </p:sp>
        <p:sp>
          <p:nvSpPr>
            <p:cNvPr id="641" name="Text Box 247"/>
            <p:cNvSpPr txBox="1">
              <a:spLocks noChangeArrowheads="1"/>
            </p:cNvSpPr>
            <p:nvPr/>
          </p:nvSpPr>
          <p:spPr bwMode="auto">
            <a:xfrm>
              <a:off x="5548307" y="1375883"/>
              <a:ext cx="1895544" cy="4247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fr-FR" sz="1200" b="1" dirty="0" smtClean="0">
                  <a:solidFill>
                    <a:srgbClr val="000000"/>
                  </a:solidFill>
                  <a:latin typeface="+mn-lt"/>
                </a:rPr>
                <a:t>Communauté des Etats Indépendants</a:t>
              </a:r>
              <a:endParaRPr lang="fr-FR" sz="1200" b="1" dirty="0">
                <a:solidFill>
                  <a:srgbClr val="44658E"/>
                </a:solidFill>
                <a:latin typeface="+mn-lt"/>
              </a:endParaRPr>
            </a:p>
          </p:txBody>
        </p:sp>
        <p:grpSp>
          <p:nvGrpSpPr>
            <p:cNvPr id="10" name="Groupe 660"/>
            <p:cNvGrpSpPr/>
            <p:nvPr/>
          </p:nvGrpSpPr>
          <p:grpSpPr>
            <a:xfrm>
              <a:off x="1263651" y="1760538"/>
              <a:ext cx="1028700" cy="561975"/>
              <a:chOff x="1263651" y="1760538"/>
              <a:chExt cx="1028700" cy="561975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1263651" y="1779588"/>
                <a:ext cx="428625" cy="542925"/>
              </a:xfrm>
              <a:prstGeom prst="rect">
                <a:avLst/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1863726" y="1760538"/>
                <a:ext cx="428625" cy="561975"/>
              </a:xfrm>
              <a:prstGeom prst="rect">
                <a:avLst/>
              </a:prstGeom>
              <a:solidFill>
                <a:srgbClr val="C1AA71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1350524" y="1974106"/>
                <a:ext cx="232436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sz="1000" b="1" dirty="0" smtClean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27%</a:t>
                </a:r>
                <a:endParaRPr lang="fr-FR" dirty="0" smtClean="0">
                  <a:solidFill>
                    <a:srgbClr val="4D4D4D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1950599" y="1964581"/>
                <a:ext cx="24045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sz="1000" b="1" dirty="0" smtClean="0">
                    <a:solidFill>
                      <a:srgbClr val="0D0D0D"/>
                    </a:solidFill>
                    <a:latin typeface="+mn-lt"/>
                    <a:cs typeface="Arial" pitchFamily="34" charset="0"/>
                  </a:rPr>
                  <a:t>28%</a:t>
                </a:r>
                <a:endParaRPr lang="fr-FR" dirty="0" smtClean="0">
                  <a:solidFill>
                    <a:srgbClr val="4D4D4D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1034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928813" y="3921125"/>
              <a:ext cx="1543050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300">
                <a:solidFill>
                  <a:srgbClr val="4D4D4D"/>
                </a:solidFill>
                <a:latin typeface="+mn-lt"/>
              </a:endParaRPr>
            </a:p>
          </p:txBody>
        </p:sp>
        <p:grpSp>
          <p:nvGrpSpPr>
            <p:cNvPr id="11" name="Groupe 659"/>
            <p:cNvGrpSpPr/>
            <p:nvPr/>
          </p:nvGrpSpPr>
          <p:grpSpPr>
            <a:xfrm>
              <a:off x="2057401" y="4373563"/>
              <a:ext cx="914400" cy="400050"/>
              <a:chOff x="2057401" y="4373563"/>
              <a:chExt cx="914400" cy="400050"/>
            </a:xfrm>
          </p:grpSpPr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2057401" y="4373563"/>
                <a:ext cx="381000" cy="400050"/>
              </a:xfrm>
              <a:prstGeom prst="rect">
                <a:avLst/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2590801" y="4373563"/>
                <a:ext cx="381000" cy="400050"/>
              </a:xfrm>
              <a:prstGeom prst="rect">
                <a:avLst/>
              </a:prstGeom>
              <a:solidFill>
                <a:srgbClr val="C1AA71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2146110" y="4488950"/>
                <a:ext cx="18594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sz="1100" b="1" dirty="0" smtClean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5%</a:t>
                </a:r>
                <a:endParaRPr lang="fr-FR" dirty="0" smtClean="0">
                  <a:solidFill>
                    <a:srgbClr val="4D4D4D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2679510" y="4488950"/>
                <a:ext cx="18594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sz="1100" b="1" dirty="0" smtClean="0">
                    <a:solidFill>
                      <a:srgbClr val="0D0D0D"/>
                    </a:solidFill>
                    <a:latin typeface="+mn-lt"/>
                    <a:cs typeface="Arial" pitchFamily="34" charset="0"/>
                  </a:rPr>
                  <a:t>5%</a:t>
                </a:r>
                <a:endParaRPr lang="fr-FR" dirty="0" smtClean="0">
                  <a:solidFill>
                    <a:srgbClr val="4D4D4D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1041" name="AutoShape 17"/>
            <p:cNvSpPr>
              <a:spLocks noChangeAspect="1" noChangeArrowheads="1" noTextEdit="1"/>
            </p:cNvSpPr>
            <p:nvPr/>
          </p:nvSpPr>
          <p:spPr bwMode="auto">
            <a:xfrm>
              <a:off x="4210050" y="3721100"/>
              <a:ext cx="172402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300">
                <a:solidFill>
                  <a:srgbClr val="4D4D4D"/>
                </a:solidFill>
                <a:latin typeface="+mn-lt"/>
              </a:endParaRPr>
            </a:p>
          </p:txBody>
        </p:sp>
        <p:grpSp>
          <p:nvGrpSpPr>
            <p:cNvPr id="12" name="Groupe 657"/>
            <p:cNvGrpSpPr/>
            <p:nvPr/>
          </p:nvGrpSpPr>
          <p:grpSpPr>
            <a:xfrm>
              <a:off x="4348163" y="4011613"/>
              <a:ext cx="1028700" cy="561975"/>
              <a:chOff x="4348163" y="4011613"/>
              <a:chExt cx="1028700" cy="561975"/>
            </a:xfrm>
          </p:grpSpPr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4348163" y="4011613"/>
                <a:ext cx="428625" cy="561975"/>
              </a:xfrm>
              <a:prstGeom prst="rect">
                <a:avLst/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4948238" y="4335463"/>
                <a:ext cx="428625" cy="238125"/>
              </a:xfrm>
              <a:prstGeom prst="rect">
                <a:avLst/>
              </a:prstGeom>
              <a:solidFill>
                <a:srgbClr val="C1AA71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4470302" y="4215656"/>
                <a:ext cx="168316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sz="1000" b="1" dirty="0" smtClean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7%</a:t>
                </a:r>
                <a:endParaRPr lang="fr-FR" dirty="0" smtClean="0">
                  <a:solidFill>
                    <a:srgbClr val="4D4D4D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5070377" y="4377581"/>
                <a:ext cx="168316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sz="1000" b="1" dirty="0" smtClean="0">
                    <a:solidFill>
                      <a:srgbClr val="0D0D0D"/>
                    </a:solidFill>
                    <a:latin typeface="+mn-lt"/>
                    <a:cs typeface="Arial" pitchFamily="34" charset="0"/>
                  </a:rPr>
                  <a:t>3%</a:t>
                </a:r>
                <a:endParaRPr lang="fr-FR" dirty="0" smtClean="0">
                  <a:solidFill>
                    <a:srgbClr val="4D4D4D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1048" name="AutoShape 24"/>
            <p:cNvSpPr>
              <a:spLocks noChangeAspect="1" noChangeArrowheads="1" noTextEdit="1"/>
            </p:cNvSpPr>
            <p:nvPr/>
          </p:nvSpPr>
          <p:spPr bwMode="auto">
            <a:xfrm>
              <a:off x="4719638" y="2105025"/>
              <a:ext cx="172402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300">
                <a:solidFill>
                  <a:srgbClr val="4D4D4D"/>
                </a:solidFill>
                <a:latin typeface="+mn-lt"/>
              </a:endParaRPr>
            </a:p>
          </p:txBody>
        </p:sp>
        <p:grpSp>
          <p:nvGrpSpPr>
            <p:cNvPr id="13" name="Groupe 654"/>
            <p:cNvGrpSpPr/>
            <p:nvPr/>
          </p:nvGrpSpPr>
          <p:grpSpPr>
            <a:xfrm>
              <a:off x="4857751" y="2481263"/>
              <a:ext cx="1028700" cy="476250"/>
              <a:chOff x="4857751" y="2481263"/>
              <a:chExt cx="1028700" cy="476250"/>
            </a:xfrm>
          </p:grpSpPr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4857751" y="2481263"/>
                <a:ext cx="428625" cy="476250"/>
              </a:xfrm>
              <a:prstGeom prst="rect">
                <a:avLst/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5457826" y="2519363"/>
                <a:ext cx="428625" cy="438150"/>
              </a:xfrm>
              <a:prstGeom prst="rect">
                <a:avLst/>
              </a:prstGeom>
              <a:solidFill>
                <a:srgbClr val="C1AA71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4944624" y="2642444"/>
                <a:ext cx="234038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sz="1000" b="1" dirty="0" smtClean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12%</a:t>
                </a:r>
                <a:endParaRPr lang="fr-FR" dirty="0" smtClean="0">
                  <a:solidFill>
                    <a:srgbClr val="4D4D4D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5544699" y="2661494"/>
                <a:ext cx="234038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sz="1000" b="1" dirty="0" smtClean="0">
                    <a:solidFill>
                      <a:srgbClr val="0D0D0D"/>
                    </a:solidFill>
                    <a:latin typeface="+mn-lt"/>
                    <a:cs typeface="Arial" pitchFamily="34" charset="0"/>
                  </a:rPr>
                  <a:t>11%</a:t>
                </a:r>
                <a:endParaRPr lang="fr-FR" dirty="0" smtClean="0">
                  <a:solidFill>
                    <a:srgbClr val="4D4D4D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14" name="Groupe 652"/>
            <p:cNvGrpSpPr/>
            <p:nvPr/>
          </p:nvGrpSpPr>
          <p:grpSpPr>
            <a:xfrm>
              <a:off x="3795713" y="1019175"/>
              <a:ext cx="1724025" cy="904875"/>
              <a:chOff x="3795713" y="1019175"/>
              <a:chExt cx="1724025" cy="904875"/>
            </a:xfrm>
          </p:grpSpPr>
          <p:sp>
            <p:nvSpPr>
              <p:cNvPr id="1055" name="AutoShape 31"/>
              <p:cNvSpPr>
                <a:spLocks noChangeAspect="1" noChangeArrowheads="1" noTextEdit="1"/>
              </p:cNvSpPr>
              <p:nvPr/>
            </p:nvSpPr>
            <p:spPr bwMode="auto">
              <a:xfrm>
                <a:off x="3795713" y="1019175"/>
                <a:ext cx="1724025" cy="904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>
                <a:off x="3933826" y="1509713"/>
                <a:ext cx="428625" cy="361950"/>
              </a:xfrm>
              <a:prstGeom prst="rect">
                <a:avLst/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>
                <a:off x="4533901" y="1185863"/>
                <a:ext cx="428625" cy="685800"/>
              </a:xfrm>
              <a:prstGeom prst="rect">
                <a:avLst/>
              </a:prstGeom>
              <a:solidFill>
                <a:srgbClr val="C1AA71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>
                <a:off x="4059973" y="1613744"/>
                <a:ext cx="17633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000" b="1" dirty="0" smtClean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9%</a:t>
                </a:r>
                <a:endParaRPr lang="fr-FR" dirty="0" smtClean="0">
                  <a:solidFill>
                    <a:srgbClr val="4D4D4D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/>
            </p:nvSpPr>
            <p:spPr bwMode="auto">
              <a:xfrm>
                <a:off x="4620774" y="1451819"/>
                <a:ext cx="232436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sz="1000" b="1" dirty="0" smtClean="0">
                    <a:solidFill>
                      <a:srgbClr val="0D0D0D"/>
                    </a:solidFill>
                    <a:latin typeface="+mn-lt"/>
                    <a:cs typeface="Arial" pitchFamily="34" charset="0"/>
                  </a:rPr>
                  <a:t>17%</a:t>
                </a:r>
                <a:endParaRPr lang="fr-FR" dirty="0" smtClean="0">
                  <a:solidFill>
                    <a:srgbClr val="4D4D4D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16" name="Groupe 656"/>
            <p:cNvGrpSpPr/>
            <p:nvPr/>
          </p:nvGrpSpPr>
          <p:grpSpPr>
            <a:xfrm>
              <a:off x="7134226" y="3178176"/>
              <a:ext cx="1028700" cy="638175"/>
              <a:chOff x="7134226" y="3178176"/>
              <a:chExt cx="1028700" cy="638175"/>
            </a:xfrm>
          </p:grpSpPr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>
                <a:off x="7134226" y="3292476"/>
                <a:ext cx="428625" cy="523875"/>
              </a:xfrm>
              <a:prstGeom prst="rect">
                <a:avLst/>
              </a:prstGeom>
              <a:solidFill>
                <a:srgbClr val="A50021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auto">
              <a:xfrm>
                <a:off x="7734301" y="3178176"/>
                <a:ext cx="428625" cy="638175"/>
              </a:xfrm>
              <a:prstGeom prst="rect">
                <a:avLst/>
              </a:prstGeom>
              <a:solidFill>
                <a:srgbClr val="C1AA71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30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auto">
              <a:xfrm>
                <a:off x="7221099" y="3477469"/>
                <a:ext cx="232436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sz="1000" b="1" dirty="0" smtClean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13%</a:t>
                </a:r>
                <a:endParaRPr lang="fr-FR" dirty="0" smtClean="0">
                  <a:solidFill>
                    <a:srgbClr val="4D4D4D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auto">
              <a:xfrm>
                <a:off x="7821174" y="3420319"/>
                <a:ext cx="24045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fr-FR" sz="1000" b="1" dirty="0" smtClean="0">
                    <a:solidFill>
                      <a:srgbClr val="0D0D0D"/>
                    </a:solidFill>
                    <a:latin typeface="+mn-lt"/>
                    <a:cs typeface="Arial" pitchFamily="34" charset="0"/>
                  </a:rPr>
                  <a:t>16%</a:t>
                </a:r>
                <a:endParaRPr lang="fr-FR" dirty="0" smtClean="0">
                  <a:solidFill>
                    <a:srgbClr val="4D4D4D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17" name="Groupe 663"/>
            <p:cNvGrpSpPr/>
            <p:nvPr/>
          </p:nvGrpSpPr>
          <p:grpSpPr>
            <a:xfrm>
              <a:off x="290103" y="4791171"/>
              <a:ext cx="1543571" cy="851976"/>
              <a:chOff x="290103" y="4489947"/>
              <a:chExt cx="1543571" cy="851976"/>
            </a:xfrm>
          </p:grpSpPr>
          <p:grpSp>
            <p:nvGrpSpPr>
              <p:cNvPr id="18" name="Groupe 662"/>
              <p:cNvGrpSpPr/>
              <p:nvPr/>
            </p:nvGrpSpPr>
            <p:grpSpPr>
              <a:xfrm>
                <a:off x="290103" y="4489947"/>
                <a:ext cx="1314047" cy="383182"/>
                <a:chOff x="193284" y="5937619"/>
                <a:chExt cx="1314047" cy="383182"/>
              </a:xfrm>
            </p:grpSpPr>
            <p:sp>
              <p:nvSpPr>
                <p:cNvPr id="659" name="Text Box 283"/>
                <p:cNvSpPr txBox="1">
                  <a:spLocks noChangeArrowheads="1"/>
                </p:cNvSpPr>
                <p:nvPr/>
              </p:nvSpPr>
              <p:spPr bwMode="auto">
                <a:xfrm>
                  <a:off x="414565" y="5937619"/>
                  <a:ext cx="1092766" cy="383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l" eaLnBrk="0" hangingPunct="0">
                    <a:lnSpc>
                      <a:spcPct val="90000"/>
                    </a:lnSpc>
                    <a:spcBef>
                      <a:spcPts val="0"/>
                    </a:spcBef>
                  </a:pPr>
                  <a:r>
                    <a:rPr lang="fr-FR" sz="1050" b="1" i="1" dirty="0" smtClean="0">
                      <a:solidFill>
                        <a:srgbClr val="000000"/>
                      </a:solidFill>
                      <a:latin typeface="+mn-lt"/>
                    </a:rPr>
                    <a:t>% production</a:t>
                  </a:r>
                </a:p>
                <a:p>
                  <a:pPr algn="l" eaLnBrk="0" hangingPunct="0">
                    <a:lnSpc>
                      <a:spcPct val="90000"/>
                    </a:lnSpc>
                    <a:spcBef>
                      <a:spcPts val="0"/>
                    </a:spcBef>
                  </a:pPr>
                  <a:r>
                    <a:rPr lang="fr-FR" sz="1050" b="1" i="1" dirty="0" smtClean="0">
                      <a:solidFill>
                        <a:srgbClr val="000000"/>
                      </a:solidFill>
                      <a:latin typeface="+mn-lt"/>
                    </a:rPr>
                    <a:t>mondiale</a:t>
                  </a:r>
                  <a:endParaRPr lang="fr-FR" sz="1050" b="1" i="1" dirty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1078" name="Rectangle 54"/>
                <p:cNvSpPr>
                  <a:spLocks noChangeArrowheads="1"/>
                </p:cNvSpPr>
                <p:nvPr/>
              </p:nvSpPr>
              <p:spPr bwMode="auto">
                <a:xfrm>
                  <a:off x="193284" y="5968079"/>
                  <a:ext cx="253208" cy="322262"/>
                </a:xfrm>
                <a:prstGeom prst="rect">
                  <a:avLst/>
                </a:prstGeom>
                <a:solidFill>
                  <a:srgbClr val="A50021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30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9" name="Groupe 661"/>
              <p:cNvGrpSpPr/>
              <p:nvPr/>
            </p:nvGrpSpPr>
            <p:grpSpPr>
              <a:xfrm>
                <a:off x="290103" y="4958741"/>
                <a:ext cx="1543571" cy="383182"/>
                <a:chOff x="1378215" y="5941166"/>
                <a:chExt cx="1543571" cy="383182"/>
              </a:xfrm>
            </p:grpSpPr>
            <p:sp>
              <p:nvSpPr>
                <p:cNvPr id="628" name="Text Box 283"/>
                <p:cNvSpPr txBox="1">
                  <a:spLocks noChangeArrowheads="1"/>
                </p:cNvSpPr>
                <p:nvPr/>
              </p:nvSpPr>
              <p:spPr bwMode="auto">
                <a:xfrm>
                  <a:off x="1617655" y="5941166"/>
                  <a:ext cx="1304131" cy="38318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l" eaLnBrk="0" hangingPunct="0">
                    <a:lnSpc>
                      <a:spcPct val="90000"/>
                    </a:lnSpc>
                    <a:spcBef>
                      <a:spcPts val="0"/>
                    </a:spcBef>
                  </a:pPr>
                  <a:r>
                    <a:rPr lang="fr-FR" sz="1050" b="1" i="1" dirty="0" smtClean="0">
                      <a:solidFill>
                        <a:srgbClr val="000000"/>
                      </a:solidFill>
                      <a:latin typeface="+mn-lt"/>
                    </a:rPr>
                    <a:t>% consommation</a:t>
                  </a:r>
                </a:p>
                <a:p>
                  <a:pPr algn="l" eaLnBrk="0" hangingPunct="0">
                    <a:lnSpc>
                      <a:spcPct val="90000"/>
                    </a:lnSpc>
                    <a:spcBef>
                      <a:spcPts val="0"/>
                    </a:spcBef>
                  </a:pPr>
                  <a:r>
                    <a:rPr lang="fr-FR" sz="1050" b="1" i="1" dirty="0" smtClean="0">
                      <a:solidFill>
                        <a:srgbClr val="000000"/>
                      </a:solidFill>
                      <a:latin typeface="+mn-lt"/>
                    </a:rPr>
                    <a:t>mondiale</a:t>
                  </a:r>
                  <a:endParaRPr lang="fr-FR" sz="1050" b="1" i="1" dirty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sp>
              <p:nvSpPr>
                <p:cNvPr id="1079" name="Rectangle 55"/>
                <p:cNvSpPr>
                  <a:spLocks noChangeArrowheads="1"/>
                </p:cNvSpPr>
                <p:nvPr/>
              </p:nvSpPr>
              <p:spPr bwMode="auto">
                <a:xfrm>
                  <a:off x="1378215" y="5971626"/>
                  <a:ext cx="245534" cy="322262"/>
                </a:xfrm>
                <a:prstGeom prst="rect">
                  <a:avLst/>
                </a:prstGeom>
                <a:solidFill>
                  <a:srgbClr val="C1AA71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30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</p:grpSp>
        </p:grpSp>
      </p:grpSp>
      <p:grpSp>
        <p:nvGrpSpPr>
          <p:cNvPr id="15" name="Groupe 651"/>
          <p:cNvGrpSpPr/>
          <p:nvPr/>
        </p:nvGrpSpPr>
        <p:grpSpPr>
          <a:xfrm>
            <a:off x="5835650" y="934303"/>
            <a:ext cx="1724025" cy="904875"/>
            <a:chOff x="5835650" y="566738"/>
            <a:chExt cx="1724025" cy="904875"/>
          </a:xfrm>
        </p:grpSpPr>
        <p:sp>
          <p:nvSpPr>
            <p:cNvPr id="1062" name="AutoShape 38"/>
            <p:cNvSpPr>
              <a:spLocks noChangeAspect="1" noChangeArrowheads="1" noTextEdit="1"/>
            </p:cNvSpPr>
            <p:nvPr/>
          </p:nvSpPr>
          <p:spPr bwMode="auto">
            <a:xfrm>
              <a:off x="5835650" y="566738"/>
              <a:ext cx="172402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3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5973763" y="895351"/>
              <a:ext cx="428625" cy="523875"/>
            </a:xfrm>
            <a:prstGeom prst="rect">
              <a:avLst/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3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6573838" y="1000126"/>
              <a:ext cx="428625" cy="419100"/>
            </a:xfrm>
            <a:prstGeom prst="rect">
              <a:avLst/>
            </a:prstGeom>
            <a:solidFill>
              <a:srgbClr val="C1AA7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30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6035675" y="1071563"/>
              <a:ext cx="24045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000" b="1" dirty="0" smtClean="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26%</a:t>
              </a:r>
              <a:endParaRPr lang="fr-FR" dirty="0" smtClean="0">
                <a:solidFill>
                  <a:srgbClr val="4D4D4D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6635750" y="1123951"/>
              <a:ext cx="23403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fr-FR" sz="1000" b="1" dirty="0" smtClean="0">
                  <a:solidFill>
                    <a:srgbClr val="0D0D0D"/>
                  </a:solidFill>
                  <a:latin typeface="+mn-lt"/>
                  <a:cs typeface="Arial" pitchFamily="34" charset="0"/>
                </a:rPr>
                <a:t>21%</a:t>
              </a:r>
              <a:endParaRPr lang="fr-FR" dirty="0" smtClean="0">
                <a:solidFill>
                  <a:srgbClr val="4D4D4D"/>
                </a:solidFill>
                <a:latin typeface="+mn-lt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35"/>
          <p:cNvSpPr>
            <a:spLocks noChangeArrowheads="1"/>
          </p:cNvSpPr>
          <p:nvPr/>
        </p:nvSpPr>
        <p:spPr bwMode="gray">
          <a:xfrm>
            <a:off x="677732" y="6262569"/>
            <a:ext cx="7627098" cy="467408"/>
          </a:xfrm>
          <a:prstGeom prst="rect">
            <a:avLst/>
          </a:prstGeom>
          <a:noFill/>
          <a:ln w="57150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08000" tIns="108000" rIns="108000" bIns="108000" anchor="ctr">
            <a:spAutoFit/>
          </a:bodyPr>
          <a:lstStyle/>
          <a:p>
            <a:pPr>
              <a:lnSpc>
                <a:spcPct val="90000"/>
              </a:lnSpc>
              <a:spcBef>
                <a:spcPct val="110000"/>
              </a:spcBef>
              <a:tabLst>
                <a:tab pos="3949700" algn="l"/>
              </a:tabLst>
            </a:pPr>
            <a:r>
              <a:rPr lang="fr-FR" b="1" i="1" dirty="0" smtClean="0">
                <a:solidFill>
                  <a:srgbClr val="000000"/>
                </a:solidFill>
                <a:latin typeface="+mn-lt"/>
              </a:rPr>
              <a:t>Projets GNL : il faut sécuriser les débouchés avant investissement</a:t>
            </a:r>
            <a:endParaRPr lang="fr-FR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43" name="Title 842"/>
          <p:cNvSpPr>
            <a:spLocks noGrp="1"/>
          </p:cNvSpPr>
          <p:nvPr>
            <p:ph type="title"/>
          </p:nvPr>
        </p:nvSpPr>
        <p:spPr>
          <a:xfrm>
            <a:off x="414000" y="324000"/>
            <a:ext cx="8525605" cy="332399"/>
          </a:xfrm>
        </p:spPr>
        <p:txBody>
          <a:bodyPr>
            <a:normAutofit fontScale="90000"/>
          </a:bodyPr>
          <a:lstStyle/>
          <a:p>
            <a:r>
              <a:rPr lang="fr-FR" sz="2400" dirty="0" smtClean="0">
                <a:latin typeface="+mn-lt"/>
              </a:rPr>
              <a:t>Chaîne GNL : une industrie fortement capitalistique</a:t>
            </a:r>
            <a:endParaRPr lang="fr-FR" sz="2400" dirty="0">
              <a:latin typeface="+mn-lt"/>
            </a:endParaRPr>
          </a:p>
        </p:txBody>
      </p:sp>
      <p:grpSp>
        <p:nvGrpSpPr>
          <p:cNvPr id="860" name="Groupe 859"/>
          <p:cNvGrpSpPr/>
          <p:nvPr/>
        </p:nvGrpSpPr>
        <p:grpSpPr>
          <a:xfrm>
            <a:off x="356288" y="1286683"/>
            <a:ext cx="8373098" cy="4819529"/>
            <a:chOff x="383182" y="757764"/>
            <a:chExt cx="8373098" cy="4819529"/>
          </a:xfrm>
        </p:grpSpPr>
        <p:sp>
          <p:nvSpPr>
            <p:cNvPr id="836" name="Rectangle à coins arrondis 835"/>
            <p:cNvSpPr/>
            <p:nvPr/>
          </p:nvSpPr>
          <p:spPr bwMode="auto">
            <a:xfrm>
              <a:off x="431430" y="2420471"/>
              <a:ext cx="8324850" cy="3872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4C104"/>
              </a:solidFill>
              <a:round/>
              <a:headEnd/>
              <a:tailEnd/>
            </a:ln>
          </p:spPr>
          <p:txBody>
            <a:bodyPr lIns="108000" tIns="0" rIns="0" bIns="0" rtlCol="0" anchor="ctr"/>
            <a:lstStyle/>
            <a:p>
              <a:pPr algn="l"/>
              <a:r>
                <a:rPr lang="fr-FR" sz="1400" b="1" dirty="0" smtClean="0">
                  <a:solidFill>
                    <a:srgbClr val="4D4D4D"/>
                  </a:solidFill>
                  <a:latin typeface="+mn-lt"/>
                </a:rPr>
                <a:t>Coûts d’une chaîne GNL entre le Moyen-Orient et l'Asie</a:t>
              </a:r>
              <a:endParaRPr lang="fr-FR" sz="1400" b="1" dirty="0">
                <a:solidFill>
                  <a:srgbClr val="4D4D4D"/>
                </a:solidFill>
                <a:latin typeface="+mn-lt"/>
              </a:endParaRPr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629092" y="1046299"/>
              <a:ext cx="740499" cy="788150"/>
              <a:chOff x="508" y="1468"/>
              <a:chExt cx="1720" cy="1912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652" y="1468"/>
                <a:ext cx="1576" cy="1768"/>
                <a:chOff x="652" y="1468"/>
                <a:chExt cx="1576" cy="1768"/>
              </a:xfrm>
            </p:grpSpPr>
            <p:grpSp>
              <p:nvGrpSpPr>
                <p:cNvPr id="4" name="Group 7"/>
                <p:cNvGrpSpPr>
                  <a:grpSpLocks/>
                </p:cNvGrpSpPr>
                <p:nvPr/>
              </p:nvGrpSpPr>
              <p:grpSpPr bwMode="auto">
                <a:xfrm>
                  <a:off x="652" y="1468"/>
                  <a:ext cx="232" cy="1768"/>
                  <a:chOff x="652" y="1468"/>
                  <a:chExt cx="232" cy="1768"/>
                </a:xfrm>
              </p:grpSpPr>
              <p:sp>
                <p:nvSpPr>
                  <p:cNvPr id="760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30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61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28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62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262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6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242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64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223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65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20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66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18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67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16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68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14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5" name="Group 17"/>
                <p:cNvGrpSpPr>
                  <a:grpSpLocks/>
                </p:cNvGrpSpPr>
                <p:nvPr/>
              </p:nvGrpSpPr>
              <p:grpSpPr bwMode="auto">
                <a:xfrm>
                  <a:off x="844" y="1468"/>
                  <a:ext cx="232" cy="1768"/>
                  <a:chOff x="844" y="1468"/>
                  <a:chExt cx="232" cy="1768"/>
                </a:xfrm>
              </p:grpSpPr>
              <p:sp>
                <p:nvSpPr>
                  <p:cNvPr id="751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30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52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28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53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262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54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242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55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223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56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20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57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18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58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16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59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14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6" name="Group 27"/>
                <p:cNvGrpSpPr>
                  <a:grpSpLocks/>
                </p:cNvGrpSpPr>
                <p:nvPr/>
              </p:nvGrpSpPr>
              <p:grpSpPr bwMode="auto">
                <a:xfrm>
                  <a:off x="1036" y="1468"/>
                  <a:ext cx="232" cy="1768"/>
                  <a:chOff x="1036" y="1468"/>
                  <a:chExt cx="232" cy="1768"/>
                </a:xfrm>
              </p:grpSpPr>
              <p:sp>
                <p:nvSpPr>
                  <p:cNvPr id="742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30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43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28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44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262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45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242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4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223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47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20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48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18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49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16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50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14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" name="Group 37"/>
                <p:cNvGrpSpPr>
                  <a:grpSpLocks/>
                </p:cNvGrpSpPr>
                <p:nvPr/>
              </p:nvGrpSpPr>
              <p:grpSpPr bwMode="auto">
                <a:xfrm>
                  <a:off x="1228" y="1468"/>
                  <a:ext cx="232" cy="1768"/>
                  <a:chOff x="1228" y="1468"/>
                  <a:chExt cx="232" cy="1768"/>
                </a:xfrm>
              </p:grpSpPr>
              <p:sp>
                <p:nvSpPr>
                  <p:cNvPr id="733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30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34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28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35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262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36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242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37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223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38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20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39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18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40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16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41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14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8" name="Group 47"/>
                <p:cNvGrpSpPr>
                  <a:grpSpLocks/>
                </p:cNvGrpSpPr>
                <p:nvPr/>
              </p:nvGrpSpPr>
              <p:grpSpPr bwMode="auto">
                <a:xfrm>
                  <a:off x="1420" y="1468"/>
                  <a:ext cx="232" cy="1768"/>
                  <a:chOff x="1420" y="1468"/>
                  <a:chExt cx="232" cy="1768"/>
                </a:xfrm>
              </p:grpSpPr>
              <p:sp>
                <p:nvSpPr>
                  <p:cNvPr id="724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1420" y="30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25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1420" y="28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26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1420" y="262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27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1420" y="242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28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420" y="223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29" name="AutoShape 53"/>
                  <p:cNvSpPr>
                    <a:spLocks noChangeArrowheads="1"/>
                  </p:cNvSpPr>
                  <p:nvPr/>
                </p:nvSpPr>
                <p:spPr bwMode="auto">
                  <a:xfrm>
                    <a:off x="1420" y="20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30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1420" y="18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31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1420" y="16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32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1420" y="14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9" name="Group 57"/>
                <p:cNvGrpSpPr>
                  <a:grpSpLocks/>
                </p:cNvGrpSpPr>
                <p:nvPr/>
              </p:nvGrpSpPr>
              <p:grpSpPr bwMode="auto">
                <a:xfrm>
                  <a:off x="1612" y="1468"/>
                  <a:ext cx="232" cy="1768"/>
                  <a:chOff x="1612" y="1468"/>
                  <a:chExt cx="232" cy="1768"/>
                </a:xfrm>
              </p:grpSpPr>
              <p:sp>
                <p:nvSpPr>
                  <p:cNvPr id="715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30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16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28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17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262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18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242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19" name="AutoShape 62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223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20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20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21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18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22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16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23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14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0" name="Group 67"/>
                <p:cNvGrpSpPr>
                  <a:grpSpLocks/>
                </p:cNvGrpSpPr>
                <p:nvPr/>
              </p:nvGrpSpPr>
              <p:grpSpPr bwMode="auto">
                <a:xfrm>
                  <a:off x="1804" y="1468"/>
                  <a:ext cx="232" cy="1768"/>
                  <a:chOff x="1804" y="1468"/>
                  <a:chExt cx="232" cy="1768"/>
                </a:xfrm>
              </p:grpSpPr>
              <p:sp>
                <p:nvSpPr>
                  <p:cNvPr id="706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30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07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28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08" name="AutoShape 70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262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09" name="AutoShape 71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242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10" name="AutoShape 72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223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11" name="AutoShape 73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20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12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18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13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16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14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14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1" name="Group 77"/>
                <p:cNvGrpSpPr>
                  <a:grpSpLocks/>
                </p:cNvGrpSpPr>
                <p:nvPr/>
              </p:nvGrpSpPr>
              <p:grpSpPr bwMode="auto">
                <a:xfrm>
                  <a:off x="1996" y="1468"/>
                  <a:ext cx="232" cy="1768"/>
                  <a:chOff x="1996" y="1468"/>
                  <a:chExt cx="232" cy="1768"/>
                </a:xfrm>
              </p:grpSpPr>
              <p:sp>
                <p:nvSpPr>
                  <p:cNvPr id="697" name="AutoShape 78"/>
                  <p:cNvSpPr>
                    <a:spLocks noChangeArrowheads="1"/>
                  </p:cNvSpPr>
                  <p:nvPr/>
                </p:nvSpPr>
                <p:spPr bwMode="auto">
                  <a:xfrm>
                    <a:off x="1996" y="30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98" name="AutoShape 79"/>
                  <p:cNvSpPr>
                    <a:spLocks noChangeArrowheads="1"/>
                  </p:cNvSpPr>
                  <p:nvPr/>
                </p:nvSpPr>
                <p:spPr bwMode="auto">
                  <a:xfrm>
                    <a:off x="1996" y="28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99" name="AutoShape 80"/>
                  <p:cNvSpPr>
                    <a:spLocks noChangeArrowheads="1"/>
                  </p:cNvSpPr>
                  <p:nvPr/>
                </p:nvSpPr>
                <p:spPr bwMode="auto">
                  <a:xfrm>
                    <a:off x="1996" y="262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00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1996" y="242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01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1996" y="223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02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1996" y="20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03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1996" y="18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04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1996" y="16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05" name="AutoShape 86"/>
                  <p:cNvSpPr>
                    <a:spLocks noChangeArrowheads="1"/>
                  </p:cNvSpPr>
                  <p:nvPr/>
                </p:nvSpPr>
                <p:spPr bwMode="auto">
                  <a:xfrm>
                    <a:off x="1996" y="14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2" name="Group 87"/>
              <p:cNvGrpSpPr>
                <a:grpSpLocks/>
              </p:cNvGrpSpPr>
              <p:nvPr/>
            </p:nvGrpSpPr>
            <p:grpSpPr bwMode="auto">
              <a:xfrm>
                <a:off x="604" y="1516"/>
                <a:ext cx="1576" cy="1768"/>
                <a:chOff x="604" y="1516"/>
                <a:chExt cx="1576" cy="1768"/>
              </a:xfrm>
            </p:grpSpPr>
            <p:grpSp>
              <p:nvGrpSpPr>
                <p:cNvPr id="13" name="Group 88"/>
                <p:cNvGrpSpPr>
                  <a:grpSpLocks/>
                </p:cNvGrpSpPr>
                <p:nvPr/>
              </p:nvGrpSpPr>
              <p:grpSpPr bwMode="auto">
                <a:xfrm>
                  <a:off x="604" y="1516"/>
                  <a:ext cx="232" cy="1768"/>
                  <a:chOff x="604" y="1516"/>
                  <a:chExt cx="232" cy="1768"/>
                </a:xfrm>
              </p:grpSpPr>
              <p:sp>
                <p:nvSpPr>
                  <p:cNvPr id="680" name="AutoShape 89"/>
                  <p:cNvSpPr>
                    <a:spLocks noChangeArrowheads="1"/>
                  </p:cNvSpPr>
                  <p:nvPr/>
                </p:nvSpPr>
                <p:spPr bwMode="auto">
                  <a:xfrm>
                    <a:off x="604" y="30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81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604" y="28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82" name="AutoShape 91"/>
                  <p:cNvSpPr>
                    <a:spLocks noChangeArrowheads="1"/>
                  </p:cNvSpPr>
                  <p:nvPr/>
                </p:nvSpPr>
                <p:spPr bwMode="auto">
                  <a:xfrm>
                    <a:off x="604" y="26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83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604" y="247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84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604" y="228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85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604" y="20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86" name="AutoShape 95"/>
                  <p:cNvSpPr>
                    <a:spLocks noChangeArrowheads="1"/>
                  </p:cNvSpPr>
                  <p:nvPr/>
                </p:nvSpPr>
                <p:spPr bwMode="auto">
                  <a:xfrm>
                    <a:off x="604" y="19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87" name="AutoShape 96"/>
                  <p:cNvSpPr>
                    <a:spLocks noChangeArrowheads="1"/>
                  </p:cNvSpPr>
                  <p:nvPr/>
                </p:nvSpPr>
                <p:spPr bwMode="auto">
                  <a:xfrm>
                    <a:off x="604" y="17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88" name="AutoShape 97"/>
                  <p:cNvSpPr>
                    <a:spLocks noChangeArrowheads="1"/>
                  </p:cNvSpPr>
                  <p:nvPr/>
                </p:nvSpPr>
                <p:spPr bwMode="auto">
                  <a:xfrm>
                    <a:off x="604" y="15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4" name="Group 98"/>
                <p:cNvGrpSpPr>
                  <a:grpSpLocks/>
                </p:cNvGrpSpPr>
                <p:nvPr/>
              </p:nvGrpSpPr>
              <p:grpSpPr bwMode="auto">
                <a:xfrm>
                  <a:off x="796" y="1516"/>
                  <a:ext cx="232" cy="1768"/>
                  <a:chOff x="796" y="1516"/>
                  <a:chExt cx="232" cy="1768"/>
                </a:xfrm>
              </p:grpSpPr>
              <p:sp>
                <p:nvSpPr>
                  <p:cNvPr id="671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30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72" name="AutoShape 100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28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73" name="AutoShape 101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26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74" name="AutoShape 102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247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75" name="AutoShape 103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228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76" name="AutoShape 104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20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77" name="AutoShape 105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19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78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17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79" name="AutoShape 107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15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5" name="Group 108"/>
                <p:cNvGrpSpPr>
                  <a:grpSpLocks/>
                </p:cNvGrpSpPr>
                <p:nvPr/>
              </p:nvGrpSpPr>
              <p:grpSpPr bwMode="auto">
                <a:xfrm>
                  <a:off x="988" y="1516"/>
                  <a:ext cx="232" cy="1768"/>
                  <a:chOff x="988" y="1516"/>
                  <a:chExt cx="232" cy="1768"/>
                </a:xfrm>
              </p:grpSpPr>
              <p:sp>
                <p:nvSpPr>
                  <p:cNvPr id="662" name="AutoShape 109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30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63" name="AutoShape 110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28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64" name="AutoShape 111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26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65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247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66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228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67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20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68" name="AutoShape 115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19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69" name="AutoShape 116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17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70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15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6" name="Group 118"/>
                <p:cNvGrpSpPr>
                  <a:grpSpLocks/>
                </p:cNvGrpSpPr>
                <p:nvPr/>
              </p:nvGrpSpPr>
              <p:grpSpPr bwMode="auto">
                <a:xfrm>
                  <a:off x="1180" y="1516"/>
                  <a:ext cx="232" cy="1768"/>
                  <a:chOff x="1180" y="1516"/>
                  <a:chExt cx="232" cy="1768"/>
                </a:xfrm>
              </p:grpSpPr>
              <p:sp>
                <p:nvSpPr>
                  <p:cNvPr id="653" name="AutoShape 119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30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54" name="AutoShape 120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28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55" name="AutoShape 121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26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56" name="AutoShape 122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247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57" name="AutoShape 123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228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58" name="AutoShape 124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20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59" name="AutoShape 125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19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60" name="AutoShape 126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17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61" name="AutoShape 127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15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7" name="Group 128"/>
                <p:cNvGrpSpPr>
                  <a:grpSpLocks/>
                </p:cNvGrpSpPr>
                <p:nvPr/>
              </p:nvGrpSpPr>
              <p:grpSpPr bwMode="auto">
                <a:xfrm>
                  <a:off x="1372" y="1516"/>
                  <a:ext cx="232" cy="1768"/>
                  <a:chOff x="1372" y="1516"/>
                  <a:chExt cx="232" cy="1768"/>
                </a:xfrm>
              </p:grpSpPr>
              <p:sp>
                <p:nvSpPr>
                  <p:cNvPr id="644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30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45" name="AutoShape 130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28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46" name="AutoShape 131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26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47" name="AutoShape 132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247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48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228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49" name="AutoShape 134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20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50" name="AutoShape 135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19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51" name="AutoShape 136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17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52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15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8" name="Group 138"/>
                <p:cNvGrpSpPr>
                  <a:grpSpLocks/>
                </p:cNvGrpSpPr>
                <p:nvPr/>
              </p:nvGrpSpPr>
              <p:grpSpPr bwMode="auto">
                <a:xfrm>
                  <a:off x="1564" y="1516"/>
                  <a:ext cx="232" cy="1768"/>
                  <a:chOff x="1564" y="1516"/>
                  <a:chExt cx="232" cy="1768"/>
                </a:xfrm>
              </p:grpSpPr>
              <p:sp>
                <p:nvSpPr>
                  <p:cNvPr id="635" name="AutoShape 139"/>
                  <p:cNvSpPr>
                    <a:spLocks noChangeArrowheads="1"/>
                  </p:cNvSpPr>
                  <p:nvPr/>
                </p:nvSpPr>
                <p:spPr bwMode="auto">
                  <a:xfrm>
                    <a:off x="1564" y="30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6" name="AutoShape 140"/>
                  <p:cNvSpPr>
                    <a:spLocks noChangeArrowheads="1"/>
                  </p:cNvSpPr>
                  <p:nvPr/>
                </p:nvSpPr>
                <p:spPr bwMode="auto">
                  <a:xfrm>
                    <a:off x="1564" y="28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7" name="AutoShape 141"/>
                  <p:cNvSpPr>
                    <a:spLocks noChangeArrowheads="1"/>
                  </p:cNvSpPr>
                  <p:nvPr/>
                </p:nvSpPr>
                <p:spPr bwMode="auto">
                  <a:xfrm>
                    <a:off x="1564" y="26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8" name="AutoShape 142"/>
                  <p:cNvSpPr>
                    <a:spLocks noChangeArrowheads="1"/>
                  </p:cNvSpPr>
                  <p:nvPr/>
                </p:nvSpPr>
                <p:spPr bwMode="auto">
                  <a:xfrm>
                    <a:off x="1564" y="247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9" name="AutoShape 143"/>
                  <p:cNvSpPr>
                    <a:spLocks noChangeArrowheads="1"/>
                  </p:cNvSpPr>
                  <p:nvPr/>
                </p:nvSpPr>
                <p:spPr bwMode="auto">
                  <a:xfrm>
                    <a:off x="1564" y="228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40" name="AutoShape 144"/>
                  <p:cNvSpPr>
                    <a:spLocks noChangeArrowheads="1"/>
                  </p:cNvSpPr>
                  <p:nvPr/>
                </p:nvSpPr>
                <p:spPr bwMode="auto">
                  <a:xfrm>
                    <a:off x="1564" y="20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41" name="AutoShape 145"/>
                  <p:cNvSpPr>
                    <a:spLocks noChangeArrowheads="1"/>
                  </p:cNvSpPr>
                  <p:nvPr/>
                </p:nvSpPr>
                <p:spPr bwMode="auto">
                  <a:xfrm>
                    <a:off x="1564" y="19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42" name="AutoShape 146"/>
                  <p:cNvSpPr>
                    <a:spLocks noChangeArrowheads="1"/>
                  </p:cNvSpPr>
                  <p:nvPr/>
                </p:nvSpPr>
                <p:spPr bwMode="auto">
                  <a:xfrm>
                    <a:off x="1564" y="17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43" name="AutoShape 147"/>
                  <p:cNvSpPr>
                    <a:spLocks noChangeArrowheads="1"/>
                  </p:cNvSpPr>
                  <p:nvPr/>
                </p:nvSpPr>
                <p:spPr bwMode="auto">
                  <a:xfrm>
                    <a:off x="1564" y="15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9" name="Group 148"/>
                <p:cNvGrpSpPr>
                  <a:grpSpLocks/>
                </p:cNvGrpSpPr>
                <p:nvPr/>
              </p:nvGrpSpPr>
              <p:grpSpPr bwMode="auto">
                <a:xfrm>
                  <a:off x="1756" y="1516"/>
                  <a:ext cx="232" cy="1768"/>
                  <a:chOff x="1756" y="1516"/>
                  <a:chExt cx="232" cy="1768"/>
                </a:xfrm>
              </p:grpSpPr>
              <p:sp>
                <p:nvSpPr>
                  <p:cNvPr id="626" name="AutoShape 149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30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27" name="AutoShape 150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28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28" name="AutoShape 151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26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29" name="AutoShape 152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247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0" name="AutoShape 153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228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1" name="AutoShape 154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20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" name="AutoShape 155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19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3" name="AutoShape 156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17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4" name="AutoShape 157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15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20" name="Group 158"/>
                <p:cNvGrpSpPr>
                  <a:grpSpLocks/>
                </p:cNvGrpSpPr>
                <p:nvPr/>
              </p:nvGrpSpPr>
              <p:grpSpPr bwMode="auto">
                <a:xfrm>
                  <a:off x="1948" y="1516"/>
                  <a:ext cx="232" cy="1768"/>
                  <a:chOff x="1948" y="1516"/>
                  <a:chExt cx="232" cy="1768"/>
                </a:xfrm>
              </p:grpSpPr>
              <p:sp>
                <p:nvSpPr>
                  <p:cNvPr id="617" name="AutoShape 159"/>
                  <p:cNvSpPr>
                    <a:spLocks noChangeArrowheads="1"/>
                  </p:cNvSpPr>
                  <p:nvPr/>
                </p:nvSpPr>
                <p:spPr bwMode="auto">
                  <a:xfrm>
                    <a:off x="1948" y="30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18" name="AutoShape 160"/>
                  <p:cNvSpPr>
                    <a:spLocks noChangeArrowheads="1"/>
                  </p:cNvSpPr>
                  <p:nvPr/>
                </p:nvSpPr>
                <p:spPr bwMode="auto">
                  <a:xfrm>
                    <a:off x="1948" y="28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19" name="AutoShape 161"/>
                  <p:cNvSpPr>
                    <a:spLocks noChangeArrowheads="1"/>
                  </p:cNvSpPr>
                  <p:nvPr/>
                </p:nvSpPr>
                <p:spPr bwMode="auto">
                  <a:xfrm>
                    <a:off x="1948" y="26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20" name="AutoShape 162"/>
                  <p:cNvSpPr>
                    <a:spLocks noChangeArrowheads="1"/>
                  </p:cNvSpPr>
                  <p:nvPr/>
                </p:nvSpPr>
                <p:spPr bwMode="auto">
                  <a:xfrm>
                    <a:off x="1948" y="247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21" name="AutoShape 163"/>
                  <p:cNvSpPr>
                    <a:spLocks noChangeArrowheads="1"/>
                  </p:cNvSpPr>
                  <p:nvPr/>
                </p:nvSpPr>
                <p:spPr bwMode="auto">
                  <a:xfrm>
                    <a:off x="1948" y="228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22" name="AutoShape 164"/>
                  <p:cNvSpPr>
                    <a:spLocks noChangeArrowheads="1"/>
                  </p:cNvSpPr>
                  <p:nvPr/>
                </p:nvSpPr>
                <p:spPr bwMode="auto">
                  <a:xfrm>
                    <a:off x="1948" y="20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23" name="AutoShape 165"/>
                  <p:cNvSpPr>
                    <a:spLocks noChangeArrowheads="1"/>
                  </p:cNvSpPr>
                  <p:nvPr/>
                </p:nvSpPr>
                <p:spPr bwMode="auto">
                  <a:xfrm>
                    <a:off x="1948" y="19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24" name="AutoShape 166"/>
                  <p:cNvSpPr>
                    <a:spLocks noChangeArrowheads="1"/>
                  </p:cNvSpPr>
                  <p:nvPr/>
                </p:nvSpPr>
                <p:spPr bwMode="auto">
                  <a:xfrm>
                    <a:off x="1948" y="17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25" name="AutoShape 167"/>
                  <p:cNvSpPr>
                    <a:spLocks noChangeArrowheads="1"/>
                  </p:cNvSpPr>
                  <p:nvPr/>
                </p:nvSpPr>
                <p:spPr bwMode="auto">
                  <a:xfrm>
                    <a:off x="1948" y="15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1" name="Group 168"/>
              <p:cNvGrpSpPr>
                <a:grpSpLocks/>
              </p:cNvGrpSpPr>
              <p:nvPr/>
            </p:nvGrpSpPr>
            <p:grpSpPr bwMode="auto">
              <a:xfrm>
                <a:off x="556" y="1564"/>
                <a:ext cx="1576" cy="1768"/>
                <a:chOff x="556" y="1564"/>
                <a:chExt cx="1576" cy="1768"/>
              </a:xfrm>
            </p:grpSpPr>
            <p:grpSp>
              <p:nvGrpSpPr>
                <p:cNvPr id="22" name="Group 169"/>
                <p:cNvGrpSpPr>
                  <a:grpSpLocks/>
                </p:cNvGrpSpPr>
                <p:nvPr/>
              </p:nvGrpSpPr>
              <p:grpSpPr bwMode="auto">
                <a:xfrm>
                  <a:off x="556" y="1564"/>
                  <a:ext cx="232" cy="1768"/>
                  <a:chOff x="556" y="1564"/>
                  <a:chExt cx="232" cy="1768"/>
                </a:xfrm>
              </p:grpSpPr>
              <p:sp>
                <p:nvSpPr>
                  <p:cNvPr id="600" name="AutoShape 170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31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01" name="AutoShape 171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29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02" name="AutoShape 172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27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03" name="AutoShape 173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252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04" name="AutoShape 174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233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05" name="AutoShape 175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21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06" name="AutoShape 176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19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07" name="AutoShape 177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17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08" name="AutoShape 178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15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23" name="Group 179"/>
                <p:cNvGrpSpPr>
                  <a:grpSpLocks/>
                </p:cNvGrpSpPr>
                <p:nvPr/>
              </p:nvGrpSpPr>
              <p:grpSpPr bwMode="auto">
                <a:xfrm>
                  <a:off x="748" y="1564"/>
                  <a:ext cx="232" cy="1768"/>
                  <a:chOff x="748" y="1564"/>
                  <a:chExt cx="232" cy="1768"/>
                </a:xfrm>
              </p:grpSpPr>
              <p:sp>
                <p:nvSpPr>
                  <p:cNvPr id="591" name="AutoShape 180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31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9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9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93" name="AutoShape 182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7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94" name="AutoShape 183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52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95" name="AutoShape 184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33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96" name="AutoShape 185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1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97" name="AutoShape 186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19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98" name="AutoShape 187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17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99" name="AutoShape 188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15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24" name="Group 189"/>
                <p:cNvGrpSpPr>
                  <a:grpSpLocks/>
                </p:cNvGrpSpPr>
                <p:nvPr/>
              </p:nvGrpSpPr>
              <p:grpSpPr bwMode="auto">
                <a:xfrm>
                  <a:off x="940" y="1564"/>
                  <a:ext cx="232" cy="1768"/>
                  <a:chOff x="940" y="1564"/>
                  <a:chExt cx="232" cy="1768"/>
                </a:xfrm>
              </p:grpSpPr>
              <p:sp>
                <p:nvSpPr>
                  <p:cNvPr id="582" name="AutoShape 190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31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83" name="AutoShape 191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29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84" name="AutoShape 192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27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85" name="AutoShape 193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252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86" name="AutoShape 194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233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87" name="AutoShape 195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21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88" name="AutoShape 196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19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89" name="AutoShape 197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17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90" name="AutoShape 198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15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25" name="Group 199"/>
                <p:cNvGrpSpPr>
                  <a:grpSpLocks/>
                </p:cNvGrpSpPr>
                <p:nvPr/>
              </p:nvGrpSpPr>
              <p:grpSpPr bwMode="auto">
                <a:xfrm>
                  <a:off x="1132" y="1564"/>
                  <a:ext cx="232" cy="1768"/>
                  <a:chOff x="1132" y="1564"/>
                  <a:chExt cx="232" cy="1768"/>
                </a:xfrm>
              </p:grpSpPr>
              <p:sp>
                <p:nvSpPr>
                  <p:cNvPr id="573" name="AutoShape 200"/>
                  <p:cNvSpPr>
                    <a:spLocks noChangeArrowheads="1"/>
                  </p:cNvSpPr>
                  <p:nvPr/>
                </p:nvSpPr>
                <p:spPr bwMode="auto">
                  <a:xfrm>
                    <a:off x="1132" y="31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74" name="AutoShape 201"/>
                  <p:cNvSpPr>
                    <a:spLocks noChangeArrowheads="1"/>
                  </p:cNvSpPr>
                  <p:nvPr/>
                </p:nvSpPr>
                <p:spPr bwMode="auto">
                  <a:xfrm>
                    <a:off x="1132" y="29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75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1132" y="27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76" name="AutoShape 203"/>
                  <p:cNvSpPr>
                    <a:spLocks noChangeArrowheads="1"/>
                  </p:cNvSpPr>
                  <p:nvPr/>
                </p:nvSpPr>
                <p:spPr bwMode="auto">
                  <a:xfrm>
                    <a:off x="1132" y="252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77" name="AutoShape 204"/>
                  <p:cNvSpPr>
                    <a:spLocks noChangeArrowheads="1"/>
                  </p:cNvSpPr>
                  <p:nvPr/>
                </p:nvSpPr>
                <p:spPr bwMode="auto">
                  <a:xfrm>
                    <a:off x="1132" y="233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78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1132" y="21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79" name="AutoShape 206"/>
                  <p:cNvSpPr>
                    <a:spLocks noChangeArrowheads="1"/>
                  </p:cNvSpPr>
                  <p:nvPr/>
                </p:nvSpPr>
                <p:spPr bwMode="auto">
                  <a:xfrm>
                    <a:off x="1132" y="19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80" name="AutoShape 207"/>
                  <p:cNvSpPr>
                    <a:spLocks noChangeArrowheads="1"/>
                  </p:cNvSpPr>
                  <p:nvPr/>
                </p:nvSpPr>
                <p:spPr bwMode="auto">
                  <a:xfrm>
                    <a:off x="1132" y="17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81" name="AutoShape 208"/>
                  <p:cNvSpPr>
                    <a:spLocks noChangeArrowheads="1"/>
                  </p:cNvSpPr>
                  <p:nvPr/>
                </p:nvSpPr>
                <p:spPr bwMode="auto">
                  <a:xfrm>
                    <a:off x="1132" y="15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26" name="Group 209"/>
                <p:cNvGrpSpPr>
                  <a:grpSpLocks/>
                </p:cNvGrpSpPr>
                <p:nvPr/>
              </p:nvGrpSpPr>
              <p:grpSpPr bwMode="auto">
                <a:xfrm>
                  <a:off x="1324" y="1564"/>
                  <a:ext cx="232" cy="1768"/>
                  <a:chOff x="1324" y="1564"/>
                  <a:chExt cx="232" cy="1768"/>
                </a:xfrm>
              </p:grpSpPr>
              <p:sp>
                <p:nvSpPr>
                  <p:cNvPr id="564" name="AutoShape 210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31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5" name="AutoShape 211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29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6" name="AutoShape 212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27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7" name="AutoShape 213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252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8" name="AutoShape 214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233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9" name="AutoShape 215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21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70" name="AutoShape 216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19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71" name="AutoShape 217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17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72" name="AutoShape 218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15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27" name="Group 219"/>
                <p:cNvGrpSpPr>
                  <a:grpSpLocks/>
                </p:cNvGrpSpPr>
                <p:nvPr/>
              </p:nvGrpSpPr>
              <p:grpSpPr bwMode="auto">
                <a:xfrm>
                  <a:off x="1516" y="1564"/>
                  <a:ext cx="232" cy="1768"/>
                  <a:chOff x="1516" y="1564"/>
                  <a:chExt cx="232" cy="1768"/>
                </a:xfrm>
              </p:grpSpPr>
              <p:sp>
                <p:nvSpPr>
                  <p:cNvPr id="555" name="AutoShape 220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31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6" name="AutoShape 221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29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7" name="AutoShape 222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27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8" name="AutoShape 223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252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9" name="AutoShape 224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233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0" name="AutoShape 225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21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1" name="AutoShape 226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19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2" name="AutoShape 227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17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3" name="AutoShape 228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15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28" name="Group 229"/>
                <p:cNvGrpSpPr>
                  <a:grpSpLocks/>
                </p:cNvGrpSpPr>
                <p:nvPr/>
              </p:nvGrpSpPr>
              <p:grpSpPr bwMode="auto">
                <a:xfrm>
                  <a:off x="1708" y="1564"/>
                  <a:ext cx="232" cy="1768"/>
                  <a:chOff x="1708" y="1564"/>
                  <a:chExt cx="232" cy="1768"/>
                </a:xfrm>
              </p:grpSpPr>
              <p:sp>
                <p:nvSpPr>
                  <p:cNvPr id="546" name="AutoShape 230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31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7" name="AutoShape 231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29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8" name="AutoShape 232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27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9" name="AutoShap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252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0" name="AutoShape 234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233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1" name="AutoShape 235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21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2" name="AutoShape 236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19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3" name="AutoShape 237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17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4" name="AutoShape 238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15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29" name="Group 239"/>
                <p:cNvGrpSpPr>
                  <a:grpSpLocks/>
                </p:cNvGrpSpPr>
                <p:nvPr/>
              </p:nvGrpSpPr>
              <p:grpSpPr bwMode="auto">
                <a:xfrm>
                  <a:off x="1900" y="1564"/>
                  <a:ext cx="232" cy="1768"/>
                  <a:chOff x="1900" y="1564"/>
                  <a:chExt cx="232" cy="1768"/>
                </a:xfrm>
              </p:grpSpPr>
              <p:sp>
                <p:nvSpPr>
                  <p:cNvPr id="537" name="AutoShape 240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31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38" name="AutoShape 241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29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39" name="AutoShape 242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27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0" name="AutoShape 243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252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1" name="AutoShape 244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233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2" name="AutoShape 245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21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3" name="AutoShape 246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19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4" name="AutoShape 247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17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5" name="AutoShape 248"/>
                  <p:cNvSpPr>
                    <a:spLocks noChangeArrowheads="1"/>
                  </p:cNvSpPr>
                  <p:nvPr/>
                </p:nvSpPr>
                <p:spPr bwMode="auto">
                  <a:xfrm>
                    <a:off x="1900" y="15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30" name="Group 249"/>
              <p:cNvGrpSpPr>
                <a:grpSpLocks/>
              </p:cNvGrpSpPr>
              <p:nvPr/>
            </p:nvGrpSpPr>
            <p:grpSpPr bwMode="auto">
              <a:xfrm>
                <a:off x="508" y="1612"/>
                <a:ext cx="1576" cy="1768"/>
                <a:chOff x="508" y="1612"/>
                <a:chExt cx="1576" cy="1768"/>
              </a:xfrm>
            </p:grpSpPr>
            <p:grpSp>
              <p:nvGrpSpPr>
                <p:cNvPr id="31" name="Group 250"/>
                <p:cNvGrpSpPr>
                  <a:grpSpLocks/>
                </p:cNvGrpSpPr>
                <p:nvPr/>
              </p:nvGrpSpPr>
              <p:grpSpPr bwMode="auto">
                <a:xfrm>
                  <a:off x="508" y="1612"/>
                  <a:ext cx="232" cy="1768"/>
                  <a:chOff x="508" y="1612"/>
                  <a:chExt cx="232" cy="1768"/>
                </a:xfrm>
              </p:grpSpPr>
              <p:sp>
                <p:nvSpPr>
                  <p:cNvPr id="520" name="AutoShape 251"/>
                  <p:cNvSpPr>
                    <a:spLocks noChangeArrowheads="1"/>
                  </p:cNvSpPr>
                  <p:nvPr/>
                </p:nvSpPr>
                <p:spPr bwMode="auto">
                  <a:xfrm>
                    <a:off x="508" y="31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1" name="AutoShape 252"/>
                  <p:cNvSpPr>
                    <a:spLocks noChangeArrowheads="1"/>
                  </p:cNvSpPr>
                  <p:nvPr/>
                </p:nvSpPr>
                <p:spPr bwMode="auto">
                  <a:xfrm>
                    <a:off x="508" y="29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2" name="AutoShape 253"/>
                  <p:cNvSpPr>
                    <a:spLocks noChangeArrowheads="1"/>
                  </p:cNvSpPr>
                  <p:nvPr/>
                </p:nvSpPr>
                <p:spPr bwMode="auto">
                  <a:xfrm>
                    <a:off x="508" y="27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3" name="AutoShape 254"/>
                  <p:cNvSpPr>
                    <a:spLocks noChangeArrowheads="1"/>
                  </p:cNvSpPr>
                  <p:nvPr/>
                </p:nvSpPr>
                <p:spPr bwMode="auto">
                  <a:xfrm>
                    <a:off x="508" y="257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4" name="AutoShape 255"/>
                  <p:cNvSpPr>
                    <a:spLocks noChangeArrowheads="1"/>
                  </p:cNvSpPr>
                  <p:nvPr/>
                </p:nvSpPr>
                <p:spPr bwMode="auto">
                  <a:xfrm>
                    <a:off x="508" y="238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5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508" y="218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6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508" y="19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7" name="AutoShape 258"/>
                  <p:cNvSpPr>
                    <a:spLocks noChangeArrowheads="1"/>
                  </p:cNvSpPr>
                  <p:nvPr/>
                </p:nvSpPr>
                <p:spPr bwMode="auto">
                  <a:xfrm>
                    <a:off x="508" y="18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28" name="AutoShape 259"/>
                  <p:cNvSpPr>
                    <a:spLocks noChangeArrowheads="1"/>
                  </p:cNvSpPr>
                  <p:nvPr/>
                </p:nvSpPr>
                <p:spPr bwMode="auto">
                  <a:xfrm>
                    <a:off x="508" y="16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69" name="Group 260"/>
                <p:cNvGrpSpPr>
                  <a:grpSpLocks/>
                </p:cNvGrpSpPr>
                <p:nvPr/>
              </p:nvGrpSpPr>
              <p:grpSpPr bwMode="auto">
                <a:xfrm>
                  <a:off x="700" y="1612"/>
                  <a:ext cx="232" cy="1768"/>
                  <a:chOff x="700" y="1612"/>
                  <a:chExt cx="232" cy="1768"/>
                </a:xfrm>
              </p:grpSpPr>
              <p:sp>
                <p:nvSpPr>
                  <p:cNvPr id="511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31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2" name="AutoShape 262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29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3" name="AutoShape 263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27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4" name="AutoShape 264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257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5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238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6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218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7" name="AutoShape 267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19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8" name="AutoShape 268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18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9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16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70" name="Group 270"/>
                <p:cNvGrpSpPr>
                  <a:grpSpLocks/>
                </p:cNvGrpSpPr>
                <p:nvPr/>
              </p:nvGrpSpPr>
              <p:grpSpPr bwMode="auto">
                <a:xfrm>
                  <a:off x="892" y="1612"/>
                  <a:ext cx="232" cy="1768"/>
                  <a:chOff x="892" y="1612"/>
                  <a:chExt cx="232" cy="1768"/>
                </a:xfrm>
              </p:grpSpPr>
              <p:sp>
                <p:nvSpPr>
                  <p:cNvPr id="502" name="AutoShape 271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31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3" name="AutoShape 272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9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4" name="AutoShape 273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7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5" name="AutoShape 274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7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6" name="AutoShape 275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38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7" name="AutoShape 276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18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8" name="AutoShape 277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19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9" name="AutoShape 278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18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10" name="AutoShape 279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16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71" name="Group 280"/>
                <p:cNvGrpSpPr>
                  <a:grpSpLocks/>
                </p:cNvGrpSpPr>
                <p:nvPr/>
              </p:nvGrpSpPr>
              <p:grpSpPr bwMode="auto">
                <a:xfrm>
                  <a:off x="1084" y="1612"/>
                  <a:ext cx="232" cy="1768"/>
                  <a:chOff x="1084" y="1612"/>
                  <a:chExt cx="232" cy="1768"/>
                </a:xfrm>
              </p:grpSpPr>
              <p:sp>
                <p:nvSpPr>
                  <p:cNvPr id="493" name="AutoShape 281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31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4" name="AutoShape 282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29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5" name="AutoShape 283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27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6" name="AutoShape 284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257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7" name="AutoShape 285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238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8" name="AutoShape 286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218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9" name="AutoShape 287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19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0" name="AutoShape 288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18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01" name="AutoShape 289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16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72" name="Group 290"/>
                <p:cNvGrpSpPr>
                  <a:grpSpLocks/>
                </p:cNvGrpSpPr>
                <p:nvPr/>
              </p:nvGrpSpPr>
              <p:grpSpPr bwMode="auto">
                <a:xfrm>
                  <a:off x="1276" y="1612"/>
                  <a:ext cx="232" cy="1768"/>
                  <a:chOff x="1276" y="1612"/>
                  <a:chExt cx="232" cy="1768"/>
                </a:xfrm>
              </p:grpSpPr>
              <p:sp>
                <p:nvSpPr>
                  <p:cNvPr id="484" name="AutoShape 291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31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5" name="AutoShape 292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29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6" name="AutoShape 293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27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7" name="AutoShape 294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257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8" name="AutoShape 295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238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9" name="AutoShape 296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218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0" name="AutoShape 297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19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1" name="AutoShape 298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18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92" name="AutoShape 299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16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73" name="Group 300"/>
                <p:cNvGrpSpPr>
                  <a:grpSpLocks/>
                </p:cNvGrpSpPr>
                <p:nvPr/>
              </p:nvGrpSpPr>
              <p:grpSpPr bwMode="auto">
                <a:xfrm>
                  <a:off x="1468" y="1612"/>
                  <a:ext cx="232" cy="1768"/>
                  <a:chOff x="1468" y="1612"/>
                  <a:chExt cx="232" cy="1768"/>
                </a:xfrm>
              </p:grpSpPr>
              <p:sp>
                <p:nvSpPr>
                  <p:cNvPr id="475" name="AutoShape 301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31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6" name="AutoShape 302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29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7" name="AutoShape 303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27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8" name="AutoShape 304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257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9" name="AutoShape 305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238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0" name="AutoShape 306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218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1" name="AutoShape 307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19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2" name="AutoShape 308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18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83" name="AutoShape 309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16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74" name="Group 310"/>
                <p:cNvGrpSpPr>
                  <a:grpSpLocks/>
                </p:cNvGrpSpPr>
                <p:nvPr/>
              </p:nvGrpSpPr>
              <p:grpSpPr bwMode="auto">
                <a:xfrm>
                  <a:off x="1660" y="1612"/>
                  <a:ext cx="232" cy="1768"/>
                  <a:chOff x="1660" y="1612"/>
                  <a:chExt cx="232" cy="1768"/>
                </a:xfrm>
              </p:grpSpPr>
              <p:sp>
                <p:nvSpPr>
                  <p:cNvPr id="466" name="AutoShape 311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31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7" name="AutoShape 312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29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8" name="AutoShape 313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27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9" name="AutoShape 314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257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0" name="AutoShape 315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238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1" name="AutoShape 316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218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2" name="AutoShape 317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19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3" name="AutoShape 318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18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74" name="AutoShape 319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16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75" name="Group 320"/>
                <p:cNvGrpSpPr>
                  <a:grpSpLocks/>
                </p:cNvGrpSpPr>
                <p:nvPr/>
              </p:nvGrpSpPr>
              <p:grpSpPr bwMode="auto">
                <a:xfrm>
                  <a:off x="1852" y="1612"/>
                  <a:ext cx="232" cy="1768"/>
                  <a:chOff x="1852" y="1612"/>
                  <a:chExt cx="232" cy="1768"/>
                </a:xfrm>
              </p:grpSpPr>
              <p:sp>
                <p:nvSpPr>
                  <p:cNvPr id="457" name="AutoShape 321"/>
                  <p:cNvSpPr>
                    <a:spLocks noChangeArrowheads="1"/>
                  </p:cNvSpPr>
                  <p:nvPr/>
                </p:nvSpPr>
                <p:spPr bwMode="auto">
                  <a:xfrm>
                    <a:off x="1852" y="31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58" name="AutoShape 322"/>
                  <p:cNvSpPr>
                    <a:spLocks noChangeArrowheads="1"/>
                  </p:cNvSpPr>
                  <p:nvPr/>
                </p:nvSpPr>
                <p:spPr bwMode="auto">
                  <a:xfrm>
                    <a:off x="1852" y="29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59" name="AutoShape 323"/>
                  <p:cNvSpPr>
                    <a:spLocks noChangeArrowheads="1"/>
                  </p:cNvSpPr>
                  <p:nvPr/>
                </p:nvSpPr>
                <p:spPr bwMode="auto">
                  <a:xfrm>
                    <a:off x="1852" y="27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0" name="AutoShape 324"/>
                  <p:cNvSpPr>
                    <a:spLocks noChangeArrowheads="1"/>
                  </p:cNvSpPr>
                  <p:nvPr/>
                </p:nvSpPr>
                <p:spPr bwMode="auto">
                  <a:xfrm>
                    <a:off x="1852" y="257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1" name="AutoShape 325"/>
                  <p:cNvSpPr>
                    <a:spLocks noChangeArrowheads="1"/>
                  </p:cNvSpPr>
                  <p:nvPr/>
                </p:nvSpPr>
                <p:spPr bwMode="auto">
                  <a:xfrm>
                    <a:off x="1852" y="238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2" name="AutoShape 326"/>
                  <p:cNvSpPr>
                    <a:spLocks noChangeArrowheads="1"/>
                  </p:cNvSpPr>
                  <p:nvPr/>
                </p:nvSpPr>
                <p:spPr bwMode="auto">
                  <a:xfrm>
                    <a:off x="1852" y="218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3" name="AutoShape 327"/>
                  <p:cNvSpPr>
                    <a:spLocks noChangeArrowheads="1"/>
                  </p:cNvSpPr>
                  <p:nvPr/>
                </p:nvSpPr>
                <p:spPr bwMode="auto">
                  <a:xfrm>
                    <a:off x="1852" y="19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4" name="AutoShape 328"/>
                  <p:cNvSpPr>
                    <a:spLocks noChangeArrowheads="1"/>
                  </p:cNvSpPr>
                  <p:nvPr/>
                </p:nvSpPr>
                <p:spPr bwMode="auto">
                  <a:xfrm>
                    <a:off x="1852" y="18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65" name="AutoShape 329"/>
                  <p:cNvSpPr>
                    <a:spLocks noChangeArrowheads="1"/>
                  </p:cNvSpPr>
                  <p:nvPr/>
                </p:nvSpPr>
                <p:spPr bwMode="auto">
                  <a:xfrm>
                    <a:off x="1852" y="16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</p:grpSp>
        </p:grpSp>
        <p:grpSp>
          <p:nvGrpSpPr>
            <p:cNvPr id="776" name="Group 330"/>
            <p:cNvGrpSpPr>
              <a:grpSpLocks/>
            </p:cNvGrpSpPr>
            <p:nvPr/>
          </p:nvGrpSpPr>
          <p:grpSpPr bwMode="auto">
            <a:xfrm>
              <a:off x="546715" y="1125491"/>
              <a:ext cx="739604" cy="788150"/>
              <a:chOff x="316" y="1660"/>
              <a:chExt cx="1720" cy="1912"/>
            </a:xfrm>
          </p:grpSpPr>
          <p:grpSp>
            <p:nvGrpSpPr>
              <p:cNvPr id="777" name="Group 331"/>
              <p:cNvGrpSpPr>
                <a:grpSpLocks/>
              </p:cNvGrpSpPr>
              <p:nvPr/>
            </p:nvGrpSpPr>
            <p:grpSpPr bwMode="auto">
              <a:xfrm>
                <a:off x="460" y="1660"/>
                <a:ext cx="1576" cy="1768"/>
                <a:chOff x="460" y="1660"/>
                <a:chExt cx="1576" cy="1768"/>
              </a:xfrm>
            </p:grpSpPr>
            <p:grpSp>
              <p:nvGrpSpPr>
                <p:cNvPr id="778" name="Group 332"/>
                <p:cNvGrpSpPr>
                  <a:grpSpLocks/>
                </p:cNvGrpSpPr>
                <p:nvPr/>
              </p:nvGrpSpPr>
              <p:grpSpPr bwMode="auto">
                <a:xfrm>
                  <a:off x="460" y="1660"/>
                  <a:ext cx="232" cy="1768"/>
                  <a:chOff x="460" y="1660"/>
                  <a:chExt cx="232" cy="1768"/>
                </a:xfrm>
              </p:grpSpPr>
              <p:sp>
                <p:nvSpPr>
                  <p:cNvPr id="436" name="AutoShape 333"/>
                  <p:cNvSpPr>
                    <a:spLocks noChangeArrowheads="1"/>
                  </p:cNvSpPr>
                  <p:nvPr/>
                </p:nvSpPr>
                <p:spPr bwMode="auto">
                  <a:xfrm>
                    <a:off x="460" y="31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37" name="AutoShape 334"/>
                  <p:cNvSpPr>
                    <a:spLocks noChangeArrowheads="1"/>
                  </p:cNvSpPr>
                  <p:nvPr/>
                </p:nvSpPr>
                <p:spPr bwMode="auto">
                  <a:xfrm>
                    <a:off x="460" y="30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38" name="AutoShape 335"/>
                  <p:cNvSpPr>
                    <a:spLocks noChangeArrowheads="1"/>
                  </p:cNvSpPr>
                  <p:nvPr/>
                </p:nvSpPr>
                <p:spPr bwMode="auto">
                  <a:xfrm>
                    <a:off x="460" y="28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39" name="AutoShape 336"/>
                  <p:cNvSpPr>
                    <a:spLocks noChangeArrowheads="1"/>
                  </p:cNvSpPr>
                  <p:nvPr/>
                </p:nvSpPr>
                <p:spPr bwMode="auto">
                  <a:xfrm>
                    <a:off x="460" y="262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40" name="AutoShape 337"/>
                  <p:cNvSpPr>
                    <a:spLocks noChangeArrowheads="1"/>
                  </p:cNvSpPr>
                  <p:nvPr/>
                </p:nvSpPr>
                <p:spPr bwMode="auto">
                  <a:xfrm>
                    <a:off x="460" y="242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41" name="AutoShape 338"/>
                  <p:cNvSpPr>
                    <a:spLocks noChangeArrowheads="1"/>
                  </p:cNvSpPr>
                  <p:nvPr/>
                </p:nvSpPr>
                <p:spPr bwMode="auto">
                  <a:xfrm>
                    <a:off x="460" y="223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42" name="AutoShape 339"/>
                  <p:cNvSpPr>
                    <a:spLocks noChangeArrowheads="1"/>
                  </p:cNvSpPr>
                  <p:nvPr/>
                </p:nvSpPr>
                <p:spPr bwMode="auto">
                  <a:xfrm>
                    <a:off x="460" y="20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43" name="AutoShape 340"/>
                  <p:cNvSpPr>
                    <a:spLocks noChangeArrowheads="1"/>
                  </p:cNvSpPr>
                  <p:nvPr/>
                </p:nvSpPr>
                <p:spPr bwMode="auto">
                  <a:xfrm>
                    <a:off x="460" y="18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44" name="AutoShape 341"/>
                  <p:cNvSpPr>
                    <a:spLocks noChangeArrowheads="1"/>
                  </p:cNvSpPr>
                  <p:nvPr/>
                </p:nvSpPr>
                <p:spPr bwMode="auto">
                  <a:xfrm>
                    <a:off x="460" y="16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79" name="Group 342"/>
                <p:cNvGrpSpPr>
                  <a:grpSpLocks/>
                </p:cNvGrpSpPr>
                <p:nvPr/>
              </p:nvGrpSpPr>
              <p:grpSpPr bwMode="auto">
                <a:xfrm>
                  <a:off x="652" y="1660"/>
                  <a:ext cx="232" cy="1768"/>
                  <a:chOff x="652" y="1660"/>
                  <a:chExt cx="232" cy="1768"/>
                </a:xfrm>
              </p:grpSpPr>
              <p:sp>
                <p:nvSpPr>
                  <p:cNvPr id="427" name="AutoShape 343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31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28" name="AutoShape 344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30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29" name="AutoShape 345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28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30" name="AutoShape 346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262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31" name="AutoShape 347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242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32" name="AutoShape 348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223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33" name="AutoShape 349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20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34" name="AutoShape 350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18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35" name="AutoShape 351"/>
                  <p:cNvSpPr>
                    <a:spLocks noChangeArrowheads="1"/>
                  </p:cNvSpPr>
                  <p:nvPr/>
                </p:nvSpPr>
                <p:spPr bwMode="auto">
                  <a:xfrm>
                    <a:off x="652" y="16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81" name="Group 352"/>
                <p:cNvGrpSpPr>
                  <a:grpSpLocks/>
                </p:cNvGrpSpPr>
                <p:nvPr/>
              </p:nvGrpSpPr>
              <p:grpSpPr bwMode="auto">
                <a:xfrm>
                  <a:off x="844" y="1660"/>
                  <a:ext cx="232" cy="1768"/>
                  <a:chOff x="844" y="1660"/>
                  <a:chExt cx="232" cy="1768"/>
                </a:xfrm>
              </p:grpSpPr>
              <p:sp>
                <p:nvSpPr>
                  <p:cNvPr id="418" name="AutoShape 353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31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9" name="AutoShape 354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30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20" name="AutoShape 355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28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21" name="AutoShap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262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22" name="AutoShape 357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242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23" name="AutoShape 358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223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24" name="AutoShape 359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20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25" name="AutoShape 360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18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26" name="AutoShape 361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16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82" name="Group 362"/>
                <p:cNvGrpSpPr>
                  <a:grpSpLocks/>
                </p:cNvGrpSpPr>
                <p:nvPr/>
              </p:nvGrpSpPr>
              <p:grpSpPr bwMode="auto">
                <a:xfrm>
                  <a:off x="1036" y="1660"/>
                  <a:ext cx="232" cy="1768"/>
                  <a:chOff x="1036" y="1660"/>
                  <a:chExt cx="232" cy="1768"/>
                </a:xfrm>
              </p:grpSpPr>
              <p:sp>
                <p:nvSpPr>
                  <p:cNvPr id="409" name="AutoShape 363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31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0" name="AutoShape 364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30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1" name="AutoShape 365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28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2" name="AutoShape 366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262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3" name="AutoShape 367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242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4" name="AutoShape 368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223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5" name="AutoShape 369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20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6" name="AutoShape 370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18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17" name="AutoShape 371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16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83" name="Group 372"/>
                <p:cNvGrpSpPr>
                  <a:grpSpLocks/>
                </p:cNvGrpSpPr>
                <p:nvPr/>
              </p:nvGrpSpPr>
              <p:grpSpPr bwMode="auto">
                <a:xfrm>
                  <a:off x="1228" y="1660"/>
                  <a:ext cx="232" cy="1768"/>
                  <a:chOff x="1228" y="1660"/>
                  <a:chExt cx="232" cy="1768"/>
                </a:xfrm>
              </p:grpSpPr>
              <p:sp>
                <p:nvSpPr>
                  <p:cNvPr id="400" name="AutoShape 373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31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01" name="AutoShape 374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30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02" name="AutoShape 375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28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03" name="AutoShape 376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262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04" name="AutoShape 377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242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05" name="AutoShape 378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223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06" name="AutoShape 379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20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07" name="AutoShape 380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18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408" name="AutoShape 381"/>
                  <p:cNvSpPr>
                    <a:spLocks noChangeArrowheads="1"/>
                  </p:cNvSpPr>
                  <p:nvPr/>
                </p:nvSpPr>
                <p:spPr bwMode="auto">
                  <a:xfrm>
                    <a:off x="1228" y="16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84" name="Group 382"/>
                <p:cNvGrpSpPr>
                  <a:grpSpLocks/>
                </p:cNvGrpSpPr>
                <p:nvPr/>
              </p:nvGrpSpPr>
              <p:grpSpPr bwMode="auto">
                <a:xfrm>
                  <a:off x="1420" y="1660"/>
                  <a:ext cx="232" cy="1768"/>
                  <a:chOff x="1420" y="1660"/>
                  <a:chExt cx="232" cy="1768"/>
                </a:xfrm>
              </p:grpSpPr>
              <p:sp>
                <p:nvSpPr>
                  <p:cNvPr id="391" name="AutoShape 383"/>
                  <p:cNvSpPr>
                    <a:spLocks noChangeArrowheads="1"/>
                  </p:cNvSpPr>
                  <p:nvPr/>
                </p:nvSpPr>
                <p:spPr bwMode="auto">
                  <a:xfrm>
                    <a:off x="1420" y="31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92" name="AutoShape 384"/>
                  <p:cNvSpPr>
                    <a:spLocks noChangeArrowheads="1"/>
                  </p:cNvSpPr>
                  <p:nvPr/>
                </p:nvSpPr>
                <p:spPr bwMode="auto">
                  <a:xfrm>
                    <a:off x="1420" y="30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93" name="AutoShape 385"/>
                  <p:cNvSpPr>
                    <a:spLocks noChangeArrowheads="1"/>
                  </p:cNvSpPr>
                  <p:nvPr/>
                </p:nvSpPr>
                <p:spPr bwMode="auto">
                  <a:xfrm>
                    <a:off x="1420" y="28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94" name="AutoShape 386"/>
                  <p:cNvSpPr>
                    <a:spLocks noChangeArrowheads="1"/>
                  </p:cNvSpPr>
                  <p:nvPr/>
                </p:nvSpPr>
                <p:spPr bwMode="auto">
                  <a:xfrm>
                    <a:off x="1420" y="262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95" name="AutoShape 387"/>
                  <p:cNvSpPr>
                    <a:spLocks noChangeArrowheads="1"/>
                  </p:cNvSpPr>
                  <p:nvPr/>
                </p:nvSpPr>
                <p:spPr bwMode="auto">
                  <a:xfrm>
                    <a:off x="1420" y="242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96" name="AutoShape 388"/>
                  <p:cNvSpPr>
                    <a:spLocks noChangeArrowheads="1"/>
                  </p:cNvSpPr>
                  <p:nvPr/>
                </p:nvSpPr>
                <p:spPr bwMode="auto">
                  <a:xfrm>
                    <a:off x="1420" y="223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97" name="AutoShape 389"/>
                  <p:cNvSpPr>
                    <a:spLocks noChangeArrowheads="1"/>
                  </p:cNvSpPr>
                  <p:nvPr/>
                </p:nvSpPr>
                <p:spPr bwMode="auto">
                  <a:xfrm>
                    <a:off x="1420" y="20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98" name="AutoShape 390"/>
                  <p:cNvSpPr>
                    <a:spLocks noChangeArrowheads="1"/>
                  </p:cNvSpPr>
                  <p:nvPr/>
                </p:nvSpPr>
                <p:spPr bwMode="auto">
                  <a:xfrm>
                    <a:off x="1420" y="18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99" name="AutoShape 391"/>
                  <p:cNvSpPr>
                    <a:spLocks noChangeArrowheads="1"/>
                  </p:cNvSpPr>
                  <p:nvPr/>
                </p:nvSpPr>
                <p:spPr bwMode="auto">
                  <a:xfrm>
                    <a:off x="1420" y="16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85" name="Group 392"/>
                <p:cNvGrpSpPr>
                  <a:grpSpLocks/>
                </p:cNvGrpSpPr>
                <p:nvPr/>
              </p:nvGrpSpPr>
              <p:grpSpPr bwMode="auto">
                <a:xfrm>
                  <a:off x="1612" y="1660"/>
                  <a:ext cx="232" cy="1768"/>
                  <a:chOff x="1612" y="1660"/>
                  <a:chExt cx="232" cy="1768"/>
                </a:xfrm>
              </p:grpSpPr>
              <p:sp>
                <p:nvSpPr>
                  <p:cNvPr id="382" name="AutoShape 393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31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83" name="AutoShape 394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30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84" name="AutoShape 395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28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85" name="AutoShape 396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262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86" name="AutoShape 397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242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87" name="AutoShape 398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223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88" name="AutoShape 399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20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89" name="AutoShape 400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18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90" name="AutoShape 401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16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87" name="Group 402"/>
                <p:cNvGrpSpPr>
                  <a:grpSpLocks/>
                </p:cNvGrpSpPr>
                <p:nvPr/>
              </p:nvGrpSpPr>
              <p:grpSpPr bwMode="auto">
                <a:xfrm>
                  <a:off x="1804" y="1660"/>
                  <a:ext cx="232" cy="1768"/>
                  <a:chOff x="1804" y="1660"/>
                  <a:chExt cx="232" cy="1768"/>
                </a:xfrm>
              </p:grpSpPr>
              <p:sp>
                <p:nvSpPr>
                  <p:cNvPr id="373" name="AutoShape 403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31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74" name="AutoShape 404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30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75" name="AutoShape 405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281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76" name="AutoShape 406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262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77" name="AutoShape 407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242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78" name="AutoShape 408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223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79" name="AutoShape 409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20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80" name="AutoShape 410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18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81" name="AutoShape 411"/>
                  <p:cNvSpPr>
                    <a:spLocks noChangeArrowheads="1"/>
                  </p:cNvSpPr>
                  <p:nvPr/>
                </p:nvSpPr>
                <p:spPr bwMode="auto">
                  <a:xfrm>
                    <a:off x="1804" y="16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788" name="Group 412"/>
              <p:cNvGrpSpPr>
                <a:grpSpLocks/>
              </p:cNvGrpSpPr>
              <p:nvPr/>
            </p:nvGrpSpPr>
            <p:grpSpPr bwMode="auto">
              <a:xfrm>
                <a:off x="412" y="1708"/>
                <a:ext cx="1576" cy="1768"/>
                <a:chOff x="412" y="1708"/>
                <a:chExt cx="1576" cy="1768"/>
              </a:xfrm>
            </p:grpSpPr>
            <p:grpSp>
              <p:nvGrpSpPr>
                <p:cNvPr id="789" name="Group 413"/>
                <p:cNvGrpSpPr>
                  <a:grpSpLocks/>
                </p:cNvGrpSpPr>
                <p:nvPr/>
              </p:nvGrpSpPr>
              <p:grpSpPr bwMode="auto">
                <a:xfrm>
                  <a:off x="412" y="1708"/>
                  <a:ext cx="232" cy="1768"/>
                  <a:chOff x="412" y="1708"/>
                  <a:chExt cx="232" cy="1768"/>
                </a:xfrm>
              </p:grpSpPr>
              <p:sp>
                <p:nvSpPr>
                  <p:cNvPr id="356" name="AutoShape 414"/>
                  <p:cNvSpPr>
                    <a:spLocks noChangeArrowheads="1"/>
                  </p:cNvSpPr>
                  <p:nvPr/>
                </p:nvSpPr>
                <p:spPr bwMode="auto">
                  <a:xfrm>
                    <a:off x="412" y="32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57" name="AutoShape 415"/>
                  <p:cNvSpPr>
                    <a:spLocks noChangeArrowheads="1"/>
                  </p:cNvSpPr>
                  <p:nvPr/>
                </p:nvSpPr>
                <p:spPr bwMode="auto">
                  <a:xfrm>
                    <a:off x="412" y="30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58" name="AutoShape 416"/>
                  <p:cNvSpPr>
                    <a:spLocks noChangeArrowheads="1"/>
                  </p:cNvSpPr>
                  <p:nvPr/>
                </p:nvSpPr>
                <p:spPr bwMode="auto">
                  <a:xfrm>
                    <a:off x="412" y="28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59" name="AutoShape 417"/>
                  <p:cNvSpPr>
                    <a:spLocks noChangeArrowheads="1"/>
                  </p:cNvSpPr>
                  <p:nvPr/>
                </p:nvSpPr>
                <p:spPr bwMode="auto">
                  <a:xfrm>
                    <a:off x="412" y="26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60" name="AutoShape 418"/>
                  <p:cNvSpPr>
                    <a:spLocks noChangeArrowheads="1"/>
                  </p:cNvSpPr>
                  <p:nvPr/>
                </p:nvSpPr>
                <p:spPr bwMode="auto">
                  <a:xfrm>
                    <a:off x="412" y="247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61" name="AutoShape 419"/>
                  <p:cNvSpPr>
                    <a:spLocks noChangeArrowheads="1"/>
                  </p:cNvSpPr>
                  <p:nvPr/>
                </p:nvSpPr>
                <p:spPr bwMode="auto">
                  <a:xfrm>
                    <a:off x="412" y="228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62" name="AutoShape 420"/>
                  <p:cNvSpPr>
                    <a:spLocks noChangeArrowheads="1"/>
                  </p:cNvSpPr>
                  <p:nvPr/>
                </p:nvSpPr>
                <p:spPr bwMode="auto">
                  <a:xfrm>
                    <a:off x="412" y="20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63" name="AutoShape 421"/>
                  <p:cNvSpPr>
                    <a:spLocks noChangeArrowheads="1"/>
                  </p:cNvSpPr>
                  <p:nvPr/>
                </p:nvSpPr>
                <p:spPr bwMode="auto">
                  <a:xfrm>
                    <a:off x="412" y="19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64" name="AutoShape 422"/>
                  <p:cNvSpPr>
                    <a:spLocks noChangeArrowheads="1"/>
                  </p:cNvSpPr>
                  <p:nvPr/>
                </p:nvSpPr>
                <p:spPr bwMode="auto">
                  <a:xfrm>
                    <a:off x="412" y="17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96" name="Group 423"/>
                <p:cNvGrpSpPr>
                  <a:grpSpLocks/>
                </p:cNvGrpSpPr>
                <p:nvPr/>
              </p:nvGrpSpPr>
              <p:grpSpPr bwMode="auto">
                <a:xfrm>
                  <a:off x="604" y="1708"/>
                  <a:ext cx="232" cy="1768"/>
                  <a:chOff x="604" y="1708"/>
                  <a:chExt cx="232" cy="1768"/>
                </a:xfrm>
              </p:grpSpPr>
              <p:sp>
                <p:nvSpPr>
                  <p:cNvPr id="347" name="AutoShape 424"/>
                  <p:cNvSpPr>
                    <a:spLocks noChangeArrowheads="1"/>
                  </p:cNvSpPr>
                  <p:nvPr/>
                </p:nvSpPr>
                <p:spPr bwMode="auto">
                  <a:xfrm>
                    <a:off x="604" y="32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48" name="AutoShape 425"/>
                  <p:cNvSpPr>
                    <a:spLocks noChangeArrowheads="1"/>
                  </p:cNvSpPr>
                  <p:nvPr/>
                </p:nvSpPr>
                <p:spPr bwMode="auto">
                  <a:xfrm>
                    <a:off x="604" y="30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49" name="AutoShape 426"/>
                  <p:cNvSpPr>
                    <a:spLocks noChangeArrowheads="1"/>
                  </p:cNvSpPr>
                  <p:nvPr/>
                </p:nvSpPr>
                <p:spPr bwMode="auto">
                  <a:xfrm>
                    <a:off x="604" y="28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50" name="AutoShape 427"/>
                  <p:cNvSpPr>
                    <a:spLocks noChangeArrowheads="1"/>
                  </p:cNvSpPr>
                  <p:nvPr/>
                </p:nvSpPr>
                <p:spPr bwMode="auto">
                  <a:xfrm>
                    <a:off x="604" y="26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51" name="AutoShape 428"/>
                  <p:cNvSpPr>
                    <a:spLocks noChangeArrowheads="1"/>
                  </p:cNvSpPr>
                  <p:nvPr/>
                </p:nvSpPr>
                <p:spPr bwMode="auto">
                  <a:xfrm>
                    <a:off x="604" y="247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52" name="AutoShape 429"/>
                  <p:cNvSpPr>
                    <a:spLocks noChangeArrowheads="1"/>
                  </p:cNvSpPr>
                  <p:nvPr/>
                </p:nvSpPr>
                <p:spPr bwMode="auto">
                  <a:xfrm>
                    <a:off x="604" y="228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53" name="AutoShape 430"/>
                  <p:cNvSpPr>
                    <a:spLocks noChangeArrowheads="1"/>
                  </p:cNvSpPr>
                  <p:nvPr/>
                </p:nvSpPr>
                <p:spPr bwMode="auto">
                  <a:xfrm>
                    <a:off x="604" y="20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54" name="AutoShape 431"/>
                  <p:cNvSpPr>
                    <a:spLocks noChangeArrowheads="1"/>
                  </p:cNvSpPr>
                  <p:nvPr/>
                </p:nvSpPr>
                <p:spPr bwMode="auto">
                  <a:xfrm>
                    <a:off x="604" y="19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55" name="AutoShape 432"/>
                  <p:cNvSpPr>
                    <a:spLocks noChangeArrowheads="1"/>
                  </p:cNvSpPr>
                  <p:nvPr/>
                </p:nvSpPr>
                <p:spPr bwMode="auto">
                  <a:xfrm>
                    <a:off x="604" y="17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97" name="Group 433"/>
                <p:cNvGrpSpPr>
                  <a:grpSpLocks/>
                </p:cNvGrpSpPr>
                <p:nvPr/>
              </p:nvGrpSpPr>
              <p:grpSpPr bwMode="auto">
                <a:xfrm>
                  <a:off x="796" y="1708"/>
                  <a:ext cx="232" cy="1768"/>
                  <a:chOff x="796" y="1708"/>
                  <a:chExt cx="232" cy="1768"/>
                </a:xfrm>
              </p:grpSpPr>
              <p:sp>
                <p:nvSpPr>
                  <p:cNvPr id="338" name="AutoShape 434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32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39" name="AutoShape 435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30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40" name="AutoShape 436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28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41" name="AutoShape 437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26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42" name="AutoShape 438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247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43" name="AutoShape 439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228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44" name="AutoShape 440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20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45" name="AutoShape 441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19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46" name="AutoShape 442"/>
                  <p:cNvSpPr>
                    <a:spLocks noChangeArrowheads="1"/>
                  </p:cNvSpPr>
                  <p:nvPr/>
                </p:nvSpPr>
                <p:spPr bwMode="auto">
                  <a:xfrm>
                    <a:off x="796" y="17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98" name="Group 443"/>
                <p:cNvGrpSpPr>
                  <a:grpSpLocks/>
                </p:cNvGrpSpPr>
                <p:nvPr/>
              </p:nvGrpSpPr>
              <p:grpSpPr bwMode="auto">
                <a:xfrm>
                  <a:off x="988" y="1708"/>
                  <a:ext cx="232" cy="1768"/>
                  <a:chOff x="988" y="1708"/>
                  <a:chExt cx="232" cy="1768"/>
                </a:xfrm>
              </p:grpSpPr>
              <p:sp>
                <p:nvSpPr>
                  <p:cNvPr id="329" name="AutoShape 444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32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30" name="AutoShape 445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30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31" name="AutoShape 446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28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32" name="AutoShape 447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26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33" name="AutoShape 448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247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34" name="AutoShape 449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228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35" name="AutoShape 450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20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36" name="AutoShape 451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19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37" name="AutoShape 452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17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799" name="Group 453"/>
                <p:cNvGrpSpPr>
                  <a:grpSpLocks/>
                </p:cNvGrpSpPr>
                <p:nvPr/>
              </p:nvGrpSpPr>
              <p:grpSpPr bwMode="auto">
                <a:xfrm>
                  <a:off x="1180" y="1708"/>
                  <a:ext cx="232" cy="1768"/>
                  <a:chOff x="1180" y="1708"/>
                  <a:chExt cx="232" cy="1768"/>
                </a:xfrm>
              </p:grpSpPr>
              <p:sp>
                <p:nvSpPr>
                  <p:cNvPr id="320" name="AutoShape 454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32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21" name="AutoShape 455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30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22" name="AutoShape 456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28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23" name="AutoShape 457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26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24" name="AutoShape 458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247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25" name="AutoShape 459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228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26" name="AutoShape 460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20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27" name="AutoShape 461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19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28" name="AutoShape 462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17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800" name="Group 463"/>
                <p:cNvGrpSpPr>
                  <a:grpSpLocks/>
                </p:cNvGrpSpPr>
                <p:nvPr/>
              </p:nvGrpSpPr>
              <p:grpSpPr bwMode="auto">
                <a:xfrm>
                  <a:off x="1372" y="1708"/>
                  <a:ext cx="232" cy="1768"/>
                  <a:chOff x="1372" y="1708"/>
                  <a:chExt cx="232" cy="1768"/>
                </a:xfrm>
              </p:grpSpPr>
              <p:sp>
                <p:nvSpPr>
                  <p:cNvPr id="311" name="AutoShape 464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32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2" name="AutoShape 465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30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3" name="AutoShape 466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28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4" name="AutoShape 467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26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5" name="AutoShape 468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247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6" name="AutoShape 469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228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7" name="AutoShape 470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20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8" name="AutoShape 471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19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9" name="AutoShape 472"/>
                  <p:cNvSpPr>
                    <a:spLocks noChangeArrowheads="1"/>
                  </p:cNvSpPr>
                  <p:nvPr/>
                </p:nvSpPr>
                <p:spPr bwMode="auto">
                  <a:xfrm>
                    <a:off x="1372" y="17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803" name="Group 473"/>
                <p:cNvGrpSpPr>
                  <a:grpSpLocks/>
                </p:cNvGrpSpPr>
                <p:nvPr/>
              </p:nvGrpSpPr>
              <p:grpSpPr bwMode="auto">
                <a:xfrm>
                  <a:off x="1564" y="1708"/>
                  <a:ext cx="232" cy="1768"/>
                  <a:chOff x="1564" y="1708"/>
                  <a:chExt cx="232" cy="1768"/>
                </a:xfrm>
              </p:grpSpPr>
              <p:sp>
                <p:nvSpPr>
                  <p:cNvPr id="302" name="AutoShape 474"/>
                  <p:cNvSpPr>
                    <a:spLocks noChangeArrowheads="1"/>
                  </p:cNvSpPr>
                  <p:nvPr/>
                </p:nvSpPr>
                <p:spPr bwMode="auto">
                  <a:xfrm>
                    <a:off x="1564" y="32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3" name="AutoShape 475"/>
                  <p:cNvSpPr>
                    <a:spLocks noChangeArrowheads="1"/>
                  </p:cNvSpPr>
                  <p:nvPr/>
                </p:nvSpPr>
                <p:spPr bwMode="auto">
                  <a:xfrm>
                    <a:off x="1564" y="30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4" name="AutoShape 476"/>
                  <p:cNvSpPr>
                    <a:spLocks noChangeArrowheads="1"/>
                  </p:cNvSpPr>
                  <p:nvPr/>
                </p:nvSpPr>
                <p:spPr bwMode="auto">
                  <a:xfrm>
                    <a:off x="1564" y="28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5" name="AutoShape 477"/>
                  <p:cNvSpPr>
                    <a:spLocks noChangeArrowheads="1"/>
                  </p:cNvSpPr>
                  <p:nvPr/>
                </p:nvSpPr>
                <p:spPr bwMode="auto">
                  <a:xfrm>
                    <a:off x="1564" y="26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6" name="AutoShape 478"/>
                  <p:cNvSpPr>
                    <a:spLocks noChangeArrowheads="1"/>
                  </p:cNvSpPr>
                  <p:nvPr/>
                </p:nvSpPr>
                <p:spPr bwMode="auto">
                  <a:xfrm>
                    <a:off x="1564" y="247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7" name="AutoShape 479"/>
                  <p:cNvSpPr>
                    <a:spLocks noChangeArrowheads="1"/>
                  </p:cNvSpPr>
                  <p:nvPr/>
                </p:nvSpPr>
                <p:spPr bwMode="auto">
                  <a:xfrm>
                    <a:off x="1564" y="228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8" name="AutoShape 480"/>
                  <p:cNvSpPr>
                    <a:spLocks noChangeArrowheads="1"/>
                  </p:cNvSpPr>
                  <p:nvPr/>
                </p:nvSpPr>
                <p:spPr bwMode="auto">
                  <a:xfrm>
                    <a:off x="1564" y="20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9" name="AutoShape 481"/>
                  <p:cNvSpPr>
                    <a:spLocks noChangeArrowheads="1"/>
                  </p:cNvSpPr>
                  <p:nvPr/>
                </p:nvSpPr>
                <p:spPr bwMode="auto">
                  <a:xfrm>
                    <a:off x="1564" y="19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10" name="AutoShape 482"/>
                  <p:cNvSpPr>
                    <a:spLocks noChangeArrowheads="1"/>
                  </p:cNvSpPr>
                  <p:nvPr/>
                </p:nvSpPr>
                <p:spPr bwMode="auto">
                  <a:xfrm>
                    <a:off x="1564" y="17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96" name="Group 483"/>
                <p:cNvGrpSpPr>
                  <a:grpSpLocks/>
                </p:cNvGrpSpPr>
                <p:nvPr/>
              </p:nvGrpSpPr>
              <p:grpSpPr bwMode="auto">
                <a:xfrm>
                  <a:off x="1756" y="1708"/>
                  <a:ext cx="232" cy="1768"/>
                  <a:chOff x="1756" y="1708"/>
                  <a:chExt cx="232" cy="1768"/>
                </a:xfrm>
              </p:grpSpPr>
              <p:sp>
                <p:nvSpPr>
                  <p:cNvPr id="293" name="AutoShape 484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324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94" name="AutoShape 485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305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95" name="AutoShape 486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286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96" name="AutoShape 487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266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97" name="AutoShape 488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247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98" name="AutoShape 489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228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99" name="AutoShape 490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20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0" name="AutoShape 491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19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301" name="AutoShape 492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17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97" name="Group 493"/>
              <p:cNvGrpSpPr>
                <a:grpSpLocks/>
              </p:cNvGrpSpPr>
              <p:nvPr/>
            </p:nvGrpSpPr>
            <p:grpSpPr bwMode="auto">
              <a:xfrm>
                <a:off x="364" y="1756"/>
                <a:ext cx="1576" cy="1768"/>
                <a:chOff x="364" y="1756"/>
                <a:chExt cx="1576" cy="1768"/>
              </a:xfrm>
            </p:grpSpPr>
            <p:grpSp>
              <p:nvGrpSpPr>
                <p:cNvPr id="98" name="Group 494"/>
                <p:cNvGrpSpPr>
                  <a:grpSpLocks/>
                </p:cNvGrpSpPr>
                <p:nvPr/>
              </p:nvGrpSpPr>
              <p:grpSpPr bwMode="auto">
                <a:xfrm>
                  <a:off x="364" y="1756"/>
                  <a:ext cx="232" cy="1768"/>
                  <a:chOff x="364" y="1756"/>
                  <a:chExt cx="232" cy="1768"/>
                </a:xfrm>
              </p:grpSpPr>
              <p:sp>
                <p:nvSpPr>
                  <p:cNvPr id="276" name="AutoShape 495"/>
                  <p:cNvSpPr>
                    <a:spLocks noChangeArrowheads="1"/>
                  </p:cNvSpPr>
                  <p:nvPr/>
                </p:nvSpPr>
                <p:spPr bwMode="auto">
                  <a:xfrm>
                    <a:off x="364" y="32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77" name="AutoShape 496"/>
                  <p:cNvSpPr>
                    <a:spLocks noChangeArrowheads="1"/>
                  </p:cNvSpPr>
                  <p:nvPr/>
                </p:nvSpPr>
                <p:spPr bwMode="auto">
                  <a:xfrm>
                    <a:off x="364" y="31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78" name="AutoShape 497"/>
                  <p:cNvSpPr>
                    <a:spLocks noChangeArrowheads="1"/>
                  </p:cNvSpPr>
                  <p:nvPr/>
                </p:nvSpPr>
                <p:spPr bwMode="auto">
                  <a:xfrm>
                    <a:off x="364" y="29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79" name="AutoShape 498"/>
                  <p:cNvSpPr>
                    <a:spLocks noChangeArrowheads="1"/>
                  </p:cNvSpPr>
                  <p:nvPr/>
                </p:nvSpPr>
                <p:spPr bwMode="auto">
                  <a:xfrm>
                    <a:off x="364" y="27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80" name="AutoShape 499"/>
                  <p:cNvSpPr>
                    <a:spLocks noChangeArrowheads="1"/>
                  </p:cNvSpPr>
                  <p:nvPr/>
                </p:nvSpPr>
                <p:spPr bwMode="auto">
                  <a:xfrm>
                    <a:off x="364" y="252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81" name="AutoShape 500"/>
                  <p:cNvSpPr>
                    <a:spLocks noChangeArrowheads="1"/>
                  </p:cNvSpPr>
                  <p:nvPr/>
                </p:nvSpPr>
                <p:spPr bwMode="auto">
                  <a:xfrm>
                    <a:off x="364" y="233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82" name="AutoShape 501"/>
                  <p:cNvSpPr>
                    <a:spLocks noChangeArrowheads="1"/>
                  </p:cNvSpPr>
                  <p:nvPr/>
                </p:nvSpPr>
                <p:spPr bwMode="auto">
                  <a:xfrm>
                    <a:off x="364" y="21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83" name="AutoShape 502"/>
                  <p:cNvSpPr>
                    <a:spLocks noChangeArrowheads="1"/>
                  </p:cNvSpPr>
                  <p:nvPr/>
                </p:nvSpPr>
                <p:spPr bwMode="auto">
                  <a:xfrm>
                    <a:off x="364" y="19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84" name="AutoShape 503"/>
                  <p:cNvSpPr>
                    <a:spLocks noChangeArrowheads="1"/>
                  </p:cNvSpPr>
                  <p:nvPr/>
                </p:nvSpPr>
                <p:spPr bwMode="auto">
                  <a:xfrm>
                    <a:off x="364" y="17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99" name="Group 504"/>
                <p:cNvGrpSpPr>
                  <a:grpSpLocks/>
                </p:cNvGrpSpPr>
                <p:nvPr/>
              </p:nvGrpSpPr>
              <p:grpSpPr bwMode="auto">
                <a:xfrm>
                  <a:off x="556" y="1756"/>
                  <a:ext cx="232" cy="1768"/>
                  <a:chOff x="556" y="1756"/>
                  <a:chExt cx="232" cy="1768"/>
                </a:xfrm>
              </p:grpSpPr>
              <p:sp>
                <p:nvSpPr>
                  <p:cNvPr id="267" name="AutoShape 505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32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68" name="AutoShape 506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31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69" name="AutoShape 507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29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70" name="AutoShape 508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27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71" name="AutoShape 509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252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72" name="AutoShape 510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233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73" name="AutoShape 511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21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74" name="AutoShape 512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19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75" name="AutoShape 513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17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00" name="Group 514"/>
                <p:cNvGrpSpPr>
                  <a:grpSpLocks/>
                </p:cNvGrpSpPr>
                <p:nvPr/>
              </p:nvGrpSpPr>
              <p:grpSpPr bwMode="auto">
                <a:xfrm>
                  <a:off x="748" y="1756"/>
                  <a:ext cx="232" cy="1768"/>
                  <a:chOff x="748" y="1756"/>
                  <a:chExt cx="232" cy="1768"/>
                </a:xfrm>
              </p:grpSpPr>
              <p:sp>
                <p:nvSpPr>
                  <p:cNvPr id="258" name="AutoShape 515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32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59" name="AutoShape 516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31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60" name="AutoShape 517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9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61" name="AutoShape 518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7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62" name="AutoShape 519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52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63" name="AutoShape 520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33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64" name="AutoShape 521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1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65" name="AutoShape 522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19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66" name="AutoShape 523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17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01" name="Group 524"/>
                <p:cNvGrpSpPr>
                  <a:grpSpLocks/>
                </p:cNvGrpSpPr>
                <p:nvPr/>
              </p:nvGrpSpPr>
              <p:grpSpPr bwMode="auto">
                <a:xfrm>
                  <a:off x="940" y="1756"/>
                  <a:ext cx="232" cy="1768"/>
                  <a:chOff x="940" y="1756"/>
                  <a:chExt cx="232" cy="1768"/>
                </a:xfrm>
              </p:grpSpPr>
              <p:sp>
                <p:nvSpPr>
                  <p:cNvPr id="249" name="AutoShape 525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32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50" name="AutoShape 526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31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51" name="AutoShape 527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29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52" name="AutoShape 528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27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53" name="AutoShape 529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252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54" name="AutoShape 530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233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55" name="AutoShape 531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21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56" name="AutoShape 532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19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57" name="AutoShape 533"/>
                  <p:cNvSpPr>
                    <a:spLocks noChangeArrowheads="1"/>
                  </p:cNvSpPr>
                  <p:nvPr/>
                </p:nvSpPr>
                <p:spPr bwMode="auto">
                  <a:xfrm>
                    <a:off x="940" y="17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02" name="Group 534"/>
                <p:cNvGrpSpPr>
                  <a:grpSpLocks/>
                </p:cNvGrpSpPr>
                <p:nvPr/>
              </p:nvGrpSpPr>
              <p:grpSpPr bwMode="auto">
                <a:xfrm>
                  <a:off x="1132" y="1756"/>
                  <a:ext cx="232" cy="1768"/>
                  <a:chOff x="1132" y="1756"/>
                  <a:chExt cx="232" cy="1768"/>
                </a:xfrm>
              </p:grpSpPr>
              <p:sp>
                <p:nvSpPr>
                  <p:cNvPr id="240" name="AutoShape 535"/>
                  <p:cNvSpPr>
                    <a:spLocks noChangeArrowheads="1"/>
                  </p:cNvSpPr>
                  <p:nvPr/>
                </p:nvSpPr>
                <p:spPr bwMode="auto">
                  <a:xfrm>
                    <a:off x="1132" y="32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41" name="AutoShape 536"/>
                  <p:cNvSpPr>
                    <a:spLocks noChangeArrowheads="1"/>
                  </p:cNvSpPr>
                  <p:nvPr/>
                </p:nvSpPr>
                <p:spPr bwMode="auto">
                  <a:xfrm>
                    <a:off x="1132" y="31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42" name="AutoShape 537"/>
                  <p:cNvSpPr>
                    <a:spLocks noChangeArrowheads="1"/>
                  </p:cNvSpPr>
                  <p:nvPr/>
                </p:nvSpPr>
                <p:spPr bwMode="auto">
                  <a:xfrm>
                    <a:off x="1132" y="29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43" name="AutoShape 538"/>
                  <p:cNvSpPr>
                    <a:spLocks noChangeArrowheads="1"/>
                  </p:cNvSpPr>
                  <p:nvPr/>
                </p:nvSpPr>
                <p:spPr bwMode="auto">
                  <a:xfrm>
                    <a:off x="1132" y="27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44" name="AutoShape 539"/>
                  <p:cNvSpPr>
                    <a:spLocks noChangeArrowheads="1"/>
                  </p:cNvSpPr>
                  <p:nvPr/>
                </p:nvSpPr>
                <p:spPr bwMode="auto">
                  <a:xfrm>
                    <a:off x="1132" y="252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45" name="AutoShape 540"/>
                  <p:cNvSpPr>
                    <a:spLocks noChangeArrowheads="1"/>
                  </p:cNvSpPr>
                  <p:nvPr/>
                </p:nvSpPr>
                <p:spPr bwMode="auto">
                  <a:xfrm>
                    <a:off x="1132" y="233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46" name="AutoShape 541"/>
                  <p:cNvSpPr>
                    <a:spLocks noChangeArrowheads="1"/>
                  </p:cNvSpPr>
                  <p:nvPr/>
                </p:nvSpPr>
                <p:spPr bwMode="auto">
                  <a:xfrm>
                    <a:off x="1132" y="21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47" name="AutoShape 542"/>
                  <p:cNvSpPr>
                    <a:spLocks noChangeArrowheads="1"/>
                  </p:cNvSpPr>
                  <p:nvPr/>
                </p:nvSpPr>
                <p:spPr bwMode="auto">
                  <a:xfrm>
                    <a:off x="1132" y="19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48" name="AutoShape 543"/>
                  <p:cNvSpPr>
                    <a:spLocks noChangeArrowheads="1"/>
                  </p:cNvSpPr>
                  <p:nvPr/>
                </p:nvSpPr>
                <p:spPr bwMode="auto">
                  <a:xfrm>
                    <a:off x="1132" y="17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03" name="Group 544"/>
                <p:cNvGrpSpPr>
                  <a:grpSpLocks/>
                </p:cNvGrpSpPr>
                <p:nvPr/>
              </p:nvGrpSpPr>
              <p:grpSpPr bwMode="auto">
                <a:xfrm>
                  <a:off x="1324" y="1756"/>
                  <a:ext cx="232" cy="1768"/>
                  <a:chOff x="1324" y="1756"/>
                  <a:chExt cx="232" cy="1768"/>
                </a:xfrm>
              </p:grpSpPr>
              <p:sp>
                <p:nvSpPr>
                  <p:cNvPr id="231" name="AutoShape 545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32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2" name="AutoShape 546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31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3" name="AutoShape 547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29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4" name="AutoShape 548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27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5" name="AutoShape 549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252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6" name="AutoShape 550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233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7" name="AutoShape 551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21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8" name="AutoShape 552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19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9" name="AutoShape 553"/>
                  <p:cNvSpPr>
                    <a:spLocks noChangeArrowheads="1"/>
                  </p:cNvSpPr>
                  <p:nvPr/>
                </p:nvSpPr>
                <p:spPr bwMode="auto">
                  <a:xfrm>
                    <a:off x="1324" y="17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04" name="Group 554"/>
                <p:cNvGrpSpPr>
                  <a:grpSpLocks/>
                </p:cNvGrpSpPr>
                <p:nvPr/>
              </p:nvGrpSpPr>
              <p:grpSpPr bwMode="auto">
                <a:xfrm>
                  <a:off x="1516" y="1756"/>
                  <a:ext cx="232" cy="1768"/>
                  <a:chOff x="1516" y="1756"/>
                  <a:chExt cx="232" cy="1768"/>
                </a:xfrm>
              </p:grpSpPr>
              <p:sp>
                <p:nvSpPr>
                  <p:cNvPr id="222" name="AutoShape 555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32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23" name="AutoShape 556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31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24" name="AutoShape 557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29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25" name="AutoShape 558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27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26" name="AutoShape 559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252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27" name="AutoShape 560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233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28" name="AutoShape 561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21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29" name="AutoShape 562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19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0" name="AutoShape 563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17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05" name="Group 564"/>
                <p:cNvGrpSpPr>
                  <a:grpSpLocks/>
                </p:cNvGrpSpPr>
                <p:nvPr/>
              </p:nvGrpSpPr>
              <p:grpSpPr bwMode="auto">
                <a:xfrm>
                  <a:off x="1708" y="1756"/>
                  <a:ext cx="232" cy="1768"/>
                  <a:chOff x="1708" y="1756"/>
                  <a:chExt cx="232" cy="1768"/>
                </a:xfrm>
              </p:grpSpPr>
              <p:sp>
                <p:nvSpPr>
                  <p:cNvPr id="213" name="AutoShape 565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329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14" name="AutoShape 566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310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15" name="AutoShape 567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290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16" name="AutoShape 568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271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17" name="AutoShape 569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252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18" name="AutoShape 570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233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19" name="AutoShape 571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21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20" name="AutoShape 572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19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21" name="AutoShape 573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17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06" name="Group 574"/>
              <p:cNvGrpSpPr>
                <a:grpSpLocks/>
              </p:cNvGrpSpPr>
              <p:nvPr/>
            </p:nvGrpSpPr>
            <p:grpSpPr bwMode="auto">
              <a:xfrm>
                <a:off x="316" y="1804"/>
                <a:ext cx="1576" cy="1768"/>
                <a:chOff x="316" y="1804"/>
                <a:chExt cx="1576" cy="1768"/>
              </a:xfrm>
            </p:grpSpPr>
            <p:grpSp>
              <p:nvGrpSpPr>
                <p:cNvPr id="107" name="Group 575"/>
                <p:cNvGrpSpPr>
                  <a:grpSpLocks/>
                </p:cNvGrpSpPr>
                <p:nvPr/>
              </p:nvGrpSpPr>
              <p:grpSpPr bwMode="auto">
                <a:xfrm>
                  <a:off x="316" y="1804"/>
                  <a:ext cx="232" cy="1768"/>
                  <a:chOff x="316" y="1804"/>
                  <a:chExt cx="232" cy="1768"/>
                </a:xfrm>
              </p:grpSpPr>
              <p:sp>
                <p:nvSpPr>
                  <p:cNvPr id="196" name="AutoShape 576"/>
                  <p:cNvSpPr>
                    <a:spLocks noChangeArrowheads="1"/>
                  </p:cNvSpPr>
                  <p:nvPr/>
                </p:nvSpPr>
                <p:spPr bwMode="auto">
                  <a:xfrm>
                    <a:off x="316" y="33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97" name="AutoShape 577"/>
                  <p:cNvSpPr>
                    <a:spLocks noChangeArrowheads="1"/>
                  </p:cNvSpPr>
                  <p:nvPr/>
                </p:nvSpPr>
                <p:spPr bwMode="auto">
                  <a:xfrm>
                    <a:off x="316" y="31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98" name="AutoShape 578"/>
                  <p:cNvSpPr>
                    <a:spLocks noChangeArrowheads="1"/>
                  </p:cNvSpPr>
                  <p:nvPr/>
                </p:nvSpPr>
                <p:spPr bwMode="auto">
                  <a:xfrm>
                    <a:off x="316" y="29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99" name="AutoShape 579"/>
                  <p:cNvSpPr>
                    <a:spLocks noChangeArrowheads="1"/>
                  </p:cNvSpPr>
                  <p:nvPr/>
                </p:nvSpPr>
                <p:spPr bwMode="auto">
                  <a:xfrm>
                    <a:off x="316" y="27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00" name="AutoShape 580"/>
                  <p:cNvSpPr>
                    <a:spLocks noChangeArrowheads="1"/>
                  </p:cNvSpPr>
                  <p:nvPr/>
                </p:nvSpPr>
                <p:spPr bwMode="auto">
                  <a:xfrm>
                    <a:off x="316" y="257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01" name="AutoShape 581"/>
                  <p:cNvSpPr>
                    <a:spLocks noChangeArrowheads="1"/>
                  </p:cNvSpPr>
                  <p:nvPr/>
                </p:nvSpPr>
                <p:spPr bwMode="auto">
                  <a:xfrm>
                    <a:off x="316" y="238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02" name="AutoShape 582"/>
                  <p:cNvSpPr>
                    <a:spLocks noChangeArrowheads="1"/>
                  </p:cNvSpPr>
                  <p:nvPr/>
                </p:nvSpPr>
                <p:spPr bwMode="auto">
                  <a:xfrm>
                    <a:off x="316" y="218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03" name="AutoShape 583"/>
                  <p:cNvSpPr>
                    <a:spLocks noChangeArrowheads="1"/>
                  </p:cNvSpPr>
                  <p:nvPr/>
                </p:nvSpPr>
                <p:spPr bwMode="auto">
                  <a:xfrm>
                    <a:off x="316" y="19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04" name="AutoShape 584"/>
                  <p:cNvSpPr>
                    <a:spLocks noChangeArrowheads="1"/>
                  </p:cNvSpPr>
                  <p:nvPr/>
                </p:nvSpPr>
                <p:spPr bwMode="auto">
                  <a:xfrm>
                    <a:off x="316" y="18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08" name="Group 585"/>
                <p:cNvGrpSpPr>
                  <a:grpSpLocks/>
                </p:cNvGrpSpPr>
                <p:nvPr/>
              </p:nvGrpSpPr>
              <p:grpSpPr bwMode="auto">
                <a:xfrm>
                  <a:off x="508" y="1804"/>
                  <a:ext cx="232" cy="1768"/>
                  <a:chOff x="508" y="1804"/>
                  <a:chExt cx="232" cy="1768"/>
                </a:xfrm>
              </p:grpSpPr>
              <p:sp>
                <p:nvSpPr>
                  <p:cNvPr id="187" name="AutoShape 586"/>
                  <p:cNvSpPr>
                    <a:spLocks noChangeArrowheads="1"/>
                  </p:cNvSpPr>
                  <p:nvPr/>
                </p:nvSpPr>
                <p:spPr bwMode="auto">
                  <a:xfrm>
                    <a:off x="508" y="33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8" name="AutoShape 587"/>
                  <p:cNvSpPr>
                    <a:spLocks noChangeArrowheads="1"/>
                  </p:cNvSpPr>
                  <p:nvPr/>
                </p:nvSpPr>
                <p:spPr bwMode="auto">
                  <a:xfrm>
                    <a:off x="508" y="31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9" name="AutoShape 588"/>
                  <p:cNvSpPr>
                    <a:spLocks noChangeArrowheads="1"/>
                  </p:cNvSpPr>
                  <p:nvPr/>
                </p:nvSpPr>
                <p:spPr bwMode="auto">
                  <a:xfrm>
                    <a:off x="508" y="29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90" name="AutoShape 589"/>
                  <p:cNvSpPr>
                    <a:spLocks noChangeArrowheads="1"/>
                  </p:cNvSpPr>
                  <p:nvPr/>
                </p:nvSpPr>
                <p:spPr bwMode="auto">
                  <a:xfrm>
                    <a:off x="508" y="27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91" name="AutoShape 590"/>
                  <p:cNvSpPr>
                    <a:spLocks noChangeArrowheads="1"/>
                  </p:cNvSpPr>
                  <p:nvPr/>
                </p:nvSpPr>
                <p:spPr bwMode="auto">
                  <a:xfrm>
                    <a:off x="508" y="257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92" name="AutoShape 591"/>
                  <p:cNvSpPr>
                    <a:spLocks noChangeArrowheads="1"/>
                  </p:cNvSpPr>
                  <p:nvPr/>
                </p:nvSpPr>
                <p:spPr bwMode="auto">
                  <a:xfrm>
                    <a:off x="508" y="238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93" name="AutoShape 592"/>
                  <p:cNvSpPr>
                    <a:spLocks noChangeArrowheads="1"/>
                  </p:cNvSpPr>
                  <p:nvPr/>
                </p:nvSpPr>
                <p:spPr bwMode="auto">
                  <a:xfrm>
                    <a:off x="508" y="218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94" name="AutoShape 593"/>
                  <p:cNvSpPr>
                    <a:spLocks noChangeArrowheads="1"/>
                  </p:cNvSpPr>
                  <p:nvPr/>
                </p:nvSpPr>
                <p:spPr bwMode="auto">
                  <a:xfrm>
                    <a:off x="508" y="19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95" name="AutoShape 594"/>
                  <p:cNvSpPr>
                    <a:spLocks noChangeArrowheads="1"/>
                  </p:cNvSpPr>
                  <p:nvPr/>
                </p:nvSpPr>
                <p:spPr bwMode="auto">
                  <a:xfrm>
                    <a:off x="508" y="18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09" name="Group 595"/>
                <p:cNvGrpSpPr>
                  <a:grpSpLocks/>
                </p:cNvGrpSpPr>
                <p:nvPr/>
              </p:nvGrpSpPr>
              <p:grpSpPr bwMode="auto">
                <a:xfrm>
                  <a:off x="700" y="1804"/>
                  <a:ext cx="232" cy="1768"/>
                  <a:chOff x="700" y="1804"/>
                  <a:chExt cx="232" cy="1768"/>
                </a:xfrm>
              </p:grpSpPr>
              <p:sp>
                <p:nvSpPr>
                  <p:cNvPr id="178" name="AutoShape 596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33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9" name="AutoShape 597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31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0" name="AutoShape 598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29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1" name="AutoShape 599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27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2" name="AutoShape 600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257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3" name="AutoShape 601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238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4" name="AutoShape 602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218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5" name="AutoShape 603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19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6" name="AutoShape 604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18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10" name="Group 605"/>
                <p:cNvGrpSpPr>
                  <a:grpSpLocks/>
                </p:cNvGrpSpPr>
                <p:nvPr/>
              </p:nvGrpSpPr>
              <p:grpSpPr bwMode="auto">
                <a:xfrm>
                  <a:off x="892" y="1804"/>
                  <a:ext cx="232" cy="1768"/>
                  <a:chOff x="892" y="1804"/>
                  <a:chExt cx="232" cy="1768"/>
                </a:xfrm>
              </p:grpSpPr>
              <p:sp>
                <p:nvSpPr>
                  <p:cNvPr id="169" name="AutoShape 606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33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0" name="AutoShape 607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31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1" name="AutoShape 608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9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2" name="AutoShape 609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7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3" name="AutoShape 610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57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4" name="AutoShape 611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38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5" name="AutoShape 612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218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6" name="AutoShape 613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19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77" name="AutoShape 614"/>
                  <p:cNvSpPr>
                    <a:spLocks noChangeArrowheads="1"/>
                  </p:cNvSpPr>
                  <p:nvPr/>
                </p:nvSpPr>
                <p:spPr bwMode="auto">
                  <a:xfrm>
                    <a:off x="892" y="18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11" name="Group 615"/>
                <p:cNvGrpSpPr>
                  <a:grpSpLocks/>
                </p:cNvGrpSpPr>
                <p:nvPr/>
              </p:nvGrpSpPr>
              <p:grpSpPr bwMode="auto">
                <a:xfrm>
                  <a:off x="1084" y="1804"/>
                  <a:ext cx="232" cy="1768"/>
                  <a:chOff x="1084" y="1804"/>
                  <a:chExt cx="232" cy="1768"/>
                </a:xfrm>
              </p:grpSpPr>
              <p:sp>
                <p:nvSpPr>
                  <p:cNvPr id="160" name="AutoShape 616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33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61" name="AutoShape 617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31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62" name="AutoShape 618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29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63" name="AutoShape 619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27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64" name="AutoShape 620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257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65" name="AutoShape 621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238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66" name="AutoShape 622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218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67" name="AutoShape 623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19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68" name="AutoShape 624"/>
                  <p:cNvSpPr>
                    <a:spLocks noChangeArrowheads="1"/>
                  </p:cNvSpPr>
                  <p:nvPr/>
                </p:nvSpPr>
                <p:spPr bwMode="auto">
                  <a:xfrm>
                    <a:off x="1084" y="18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12" name="Group 625"/>
                <p:cNvGrpSpPr>
                  <a:grpSpLocks/>
                </p:cNvGrpSpPr>
                <p:nvPr/>
              </p:nvGrpSpPr>
              <p:grpSpPr bwMode="auto">
                <a:xfrm>
                  <a:off x="1276" y="1804"/>
                  <a:ext cx="232" cy="1768"/>
                  <a:chOff x="1276" y="1804"/>
                  <a:chExt cx="232" cy="1768"/>
                </a:xfrm>
              </p:grpSpPr>
              <p:sp>
                <p:nvSpPr>
                  <p:cNvPr id="151" name="AutoShape 626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33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2" name="AutoShape 627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31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3" name="AutoShape 628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29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4" name="AutoShape 629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27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5" name="AutoShape 630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257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6" name="AutoShape 631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238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7" name="AutoShape 632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218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8" name="AutoShape 633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19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9" name="AutoShape 634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18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14" name="Group 635"/>
                <p:cNvGrpSpPr>
                  <a:grpSpLocks/>
                </p:cNvGrpSpPr>
                <p:nvPr/>
              </p:nvGrpSpPr>
              <p:grpSpPr bwMode="auto">
                <a:xfrm>
                  <a:off x="1468" y="1804"/>
                  <a:ext cx="232" cy="1768"/>
                  <a:chOff x="1468" y="1804"/>
                  <a:chExt cx="232" cy="1768"/>
                </a:xfrm>
              </p:grpSpPr>
              <p:sp>
                <p:nvSpPr>
                  <p:cNvPr id="142" name="AutoShape 636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33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3" name="AutoShape 637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31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4" name="AutoShape 638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29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5" name="AutoShape 639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27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6" name="AutoShape 640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257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7" name="AutoShape 641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238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8" name="AutoShape 642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218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9" name="AutoShape 643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19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50" name="AutoShape 644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18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15" name="Group 645"/>
                <p:cNvGrpSpPr>
                  <a:grpSpLocks/>
                </p:cNvGrpSpPr>
                <p:nvPr/>
              </p:nvGrpSpPr>
              <p:grpSpPr bwMode="auto">
                <a:xfrm>
                  <a:off x="1660" y="1804"/>
                  <a:ext cx="232" cy="1768"/>
                  <a:chOff x="1660" y="1804"/>
                  <a:chExt cx="232" cy="1768"/>
                </a:xfrm>
              </p:grpSpPr>
              <p:sp>
                <p:nvSpPr>
                  <p:cNvPr id="133" name="AutoShape 646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334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34" name="AutoShape 647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314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35" name="AutoShape 648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295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36" name="AutoShape 649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276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37" name="AutoShape 650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2572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38" name="AutoShape 651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2380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39" name="AutoShape 652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2188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0" name="AutoShape 653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1996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1" name="AutoShape 654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1804"/>
                    <a:ext cx="232" cy="232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66CCFF"/>
                  </a:solidFill>
                  <a:ln w="12700">
                    <a:solidFill>
                      <a:srgbClr val="195993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</p:grpSp>
        </p:grpSp>
        <p:sp>
          <p:nvSpPr>
            <p:cNvPr id="118" name="Arc 656"/>
            <p:cNvSpPr>
              <a:spLocks/>
            </p:cNvSpPr>
            <p:nvPr/>
          </p:nvSpPr>
          <p:spPr bwMode="auto">
            <a:xfrm>
              <a:off x="1600222" y="1028171"/>
              <a:ext cx="783227" cy="2164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rnd">
              <a:solidFill>
                <a:schemeClr val="hlink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4D4D4D"/>
                </a:solidFill>
                <a:latin typeface="+mn-lt"/>
              </a:endParaRPr>
            </a:p>
          </p:txBody>
        </p:sp>
        <p:sp>
          <p:nvSpPr>
            <p:cNvPr id="119" name="Rectangle 657"/>
            <p:cNvSpPr>
              <a:spLocks noChangeArrowheads="1"/>
            </p:cNvSpPr>
            <p:nvPr/>
          </p:nvSpPr>
          <p:spPr bwMode="auto">
            <a:xfrm>
              <a:off x="383182" y="1907042"/>
              <a:ext cx="122309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fr-FR" sz="1600" b="1" dirty="0">
                  <a:solidFill>
                    <a:srgbClr val="E73505"/>
                  </a:solidFill>
                  <a:latin typeface="+mn-lt"/>
                </a:rPr>
                <a:t>600 m</a:t>
              </a:r>
              <a:r>
                <a:rPr lang="fr-FR" sz="1600" b="1" baseline="30000" dirty="0">
                  <a:solidFill>
                    <a:srgbClr val="E73505"/>
                  </a:solidFill>
                  <a:latin typeface="+mn-lt"/>
                </a:rPr>
                <a:t>3</a:t>
              </a:r>
              <a:r>
                <a:rPr lang="fr-FR" sz="1600" b="1" dirty="0">
                  <a:solidFill>
                    <a:srgbClr val="E73505"/>
                  </a:solidFill>
                  <a:latin typeface="+mn-lt"/>
                </a:rPr>
                <a:t> </a:t>
              </a:r>
              <a:r>
                <a:rPr lang="fr-FR" sz="1600" b="1" dirty="0" smtClean="0">
                  <a:solidFill>
                    <a:srgbClr val="E73505"/>
                  </a:solidFill>
                  <a:latin typeface="+mn-lt"/>
                </a:rPr>
                <a:t>GAZ</a:t>
              </a:r>
              <a:endParaRPr lang="fr-FR" sz="1600" b="1" dirty="0">
                <a:solidFill>
                  <a:srgbClr val="E73505"/>
                </a:solidFill>
                <a:latin typeface="+mn-lt"/>
              </a:endParaRPr>
            </a:p>
          </p:txBody>
        </p:sp>
        <p:grpSp>
          <p:nvGrpSpPr>
            <p:cNvPr id="116" name="Groupe 844"/>
            <p:cNvGrpSpPr/>
            <p:nvPr/>
          </p:nvGrpSpPr>
          <p:grpSpPr>
            <a:xfrm>
              <a:off x="4174346" y="1791657"/>
              <a:ext cx="1001876" cy="475598"/>
              <a:chOff x="4174346" y="1737867"/>
              <a:chExt cx="1001876" cy="475598"/>
            </a:xfrm>
          </p:grpSpPr>
          <p:sp>
            <p:nvSpPr>
              <p:cNvPr id="117" name="AutoShape 655"/>
              <p:cNvSpPr>
                <a:spLocks noChangeArrowheads="1"/>
              </p:cNvSpPr>
              <p:nvPr/>
            </p:nvSpPr>
            <p:spPr bwMode="auto">
              <a:xfrm>
                <a:off x="4625511" y="1737867"/>
                <a:ext cx="100285" cy="96162"/>
              </a:xfrm>
              <a:prstGeom prst="cube">
                <a:avLst>
                  <a:gd name="adj" fmla="val 24995"/>
                </a:avLst>
              </a:prstGeom>
              <a:solidFill>
                <a:schemeClr val="hlink">
                  <a:alpha val="50000"/>
                </a:schemeClr>
              </a:solidFill>
              <a:ln w="12700">
                <a:solidFill>
                  <a:srgbClr val="19599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2400" dirty="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120" name="Rectangle 658"/>
              <p:cNvSpPr>
                <a:spLocks noChangeArrowheads="1"/>
              </p:cNvSpPr>
              <p:nvPr/>
            </p:nvSpPr>
            <p:spPr bwMode="auto">
              <a:xfrm>
                <a:off x="4174346" y="1874269"/>
                <a:ext cx="1001876" cy="339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fr-FR" sz="1600" b="1" dirty="0">
                    <a:solidFill>
                      <a:srgbClr val="E73505"/>
                    </a:solidFill>
                    <a:latin typeface="+mn-lt"/>
                  </a:rPr>
                  <a:t>1 m</a:t>
                </a:r>
                <a:r>
                  <a:rPr lang="fr-FR" sz="1600" b="1" baseline="30000" dirty="0">
                    <a:solidFill>
                      <a:srgbClr val="E73505"/>
                    </a:solidFill>
                    <a:latin typeface="+mn-lt"/>
                  </a:rPr>
                  <a:t>3</a:t>
                </a:r>
                <a:r>
                  <a:rPr lang="fr-FR" sz="1600" b="1" dirty="0">
                    <a:solidFill>
                      <a:srgbClr val="E73505"/>
                    </a:solidFill>
                    <a:latin typeface="+mn-lt"/>
                  </a:rPr>
                  <a:t> </a:t>
                </a:r>
                <a:r>
                  <a:rPr lang="fr-FR" sz="1600" b="1" dirty="0" smtClean="0">
                    <a:solidFill>
                      <a:srgbClr val="E73505"/>
                    </a:solidFill>
                    <a:latin typeface="+mn-lt"/>
                  </a:rPr>
                  <a:t>GNL</a:t>
                </a:r>
                <a:endParaRPr lang="fr-FR" sz="1600" b="1" dirty="0">
                  <a:solidFill>
                    <a:srgbClr val="E73505"/>
                  </a:solidFill>
                  <a:latin typeface="+mn-lt"/>
                </a:endParaRPr>
              </a:p>
            </p:txBody>
          </p:sp>
        </p:grpSp>
        <p:grpSp>
          <p:nvGrpSpPr>
            <p:cNvPr id="121" name="Groupe 865"/>
            <p:cNvGrpSpPr/>
            <p:nvPr/>
          </p:nvGrpSpPr>
          <p:grpSpPr>
            <a:xfrm>
              <a:off x="2281393" y="757764"/>
              <a:ext cx="1877184" cy="1568071"/>
              <a:chOff x="2281393" y="703974"/>
              <a:chExt cx="1877184" cy="1568071"/>
            </a:xfrm>
          </p:grpSpPr>
          <p:grpSp>
            <p:nvGrpSpPr>
              <p:cNvPr id="122" name="Group 660"/>
              <p:cNvGrpSpPr>
                <a:grpSpLocks/>
              </p:cNvGrpSpPr>
              <p:nvPr/>
            </p:nvGrpSpPr>
            <p:grpSpPr bwMode="auto">
              <a:xfrm>
                <a:off x="2281393" y="857514"/>
                <a:ext cx="473360" cy="1079138"/>
                <a:chOff x="368" y="840"/>
                <a:chExt cx="903" cy="2534"/>
              </a:xfrm>
            </p:grpSpPr>
            <p:sp>
              <p:nvSpPr>
                <p:cNvPr id="835" name="Rectangle 662"/>
                <p:cNvSpPr>
                  <a:spLocks noChangeArrowheads="1"/>
                </p:cNvSpPr>
                <p:nvPr/>
              </p:nvSpPr>
              <p:spPr bwMode="auto">
                <a:xfrm>
                  <a:off x="508" y="840"/>
                  <a:ext cx="504" cy="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 eaLnBrk="0" hangingPunct="0"/>
                  <a:r>
                    <a:rPr lang="fr-FR" sz="1100" dirty="0">
                      <a:solidFill>
                        <a:srgbClr val="4D4D4D"/>
                      </a:solidFill>
                      <a:latin typeface="+mn-lt"/>
                    </a:rPr>
                    <a:t>0</a:t>
                  </a:r>
                </a:p>
              </p:txBody>
            </p:sp>
            <p:sp>
              <p:nvSpPr>
                <p:cNvPr id="837" name="Rectangle 664"/>
                <p:cNvSpPr>
                  <a:spLocks noChangeArrowheads="1"/>
                </p:cNvSpPr>
                <p:nvPr/>
              </p:nvSpPr>
              <p:spPr bwMode="auto">
                <a:xfrm>
                  <a:off x="368" y="1771"/>
                  <a:ext cx="838" cy="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 eaLnBrk="0" hangingPunct="0"/>
                  <a:r>
                    <a:rPr lang="fr-FR" sz="1100" dirty="0">
                      <a:solidFill>
                        <a:srgbClr val="4D4D4D"/>
                      </a:solidFill>
                      <a:latin typeface="+mn-lt"/>
                    </a:rPr>
                    <a:t>-100</a:t>
                  </a:r>
                </a:p>
              </p:txBody>
            </p:sp>
            <p:sp>
              <p:nvSpPr>
                <p:cNvPr id="838" name="Rectangle 665"/>
                <p:cNvSpPr>
                  <a:spLocks noChangeArrowheads="1"/>
                </p:cNvSpPr>
                <p:nvPr/>
              </p:nvSpPr>
              <p:spPr bwMode="auto">
                <a:xfrm>
                  <a:off x="415" y="2758"/>
                  <a:ext cx="856" cy="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 eaLnBrk="0" hangingPunct="0"/>
                  <a:r>
                    <a:rPr lang="fr-FR" sz="1100" dirty="0">
                      <a:solidFill>
                        <a:srgbClr val="4D4D4D"/>
                      </a:solidFill>
                      <a:latin typeface="+mn-lt"/>
                    </a:rPr>
                    <a:t>-200</a:t>
                  </a:r>
                </a:p>
              </p:txBody>
            </p:sp>
          </p:grpSp>
          <p:grpSp>
            <p:nvGrpSpPr>
              <p:cNvPr id="123" name="Group 668"/>
              <p:cNvGrpSpPr>
                <a:grpSpLocks/>
              </p:cNvGrpSpPr>
              <p:nvPr/>
            </p:nvGrpSpPr>
            <p:grpSpPr bwMode="auto">
              <a:xfrm>
                <a:off x="2716827" y="760599"/>
                <a:ext cx="205903" cy="1240301"/>
                <a:chOff x="732" y="624"/>
                <a:chExt cx="384" cy="2922"/>
              </a:xfrm>
            </p:grpSpPr>
            <p:grpSp>
              <p:nvGrpSpPr>
                <p:cNvPr id="124" name="Group 669"/>
                <p:cNvGrpSpPr>
                  <a:grpSpLocks/>
                </p:cNvGrpSpPr>
                <p:nvPr/>
              </p:nvGrpSpPr>
              <p:grpSpPr bwMode="auto">
                <a:xfrm>
                  <a:off x="732" y="624"/>
                  <a:ext cx="384" cy="384"/>
                  <a:chOff x="732" y="624"/>
                  <a:chExt cx="384" cy="384"/>
                </a:xfrm>
              </p:grpSpPr>
              <p:sp>
                <p:nvSpPr>
                  <p:cNvPr id="829" name="Line 670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912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30" name="Line 671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1008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31" name="Line 672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816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32" name="Line 673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720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33" name="Line 674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624"/>
                    <a:ext cx="38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25" name="Group 675"/>
                <p:cNvGrpSpPr>
                  <a:grpSpLocks/>
                </p:cNvGrpSpPr>
                <p:nvPr/>
              </p:nvGrpSpPr>
              <p:grpSpPr bwMode="auto">
                <a:xfrm>
                  <a:off x="732" y="1098"/>
                  <a:ext cx="384" cy="384"/>
                  <a:chOff x="732" y="1098"/>
                  <a:chExt cx="384" cy="384"/>
                </a:xfrm>
              </p:grpSpPr>
              <p:sp>
                <p:nvSpPr>
                  <p:cNvPr id="824" name="Line 676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1386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25" name="Line 677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1482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26" name="Line 678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1290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27" name="Line 679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1194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28" name="Line 680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1098"/>
                    <a:ext cx="38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26" name="Group 681"/>
                <p:cNvGrpSpPr>
                  <a:grpSpLocks/>
                </p:cNvGrpSpPr>
                <p:nvPr/>
              </p:nvGrpSpPr>
              <p:grpSpPr bwMode="auto">
                <a:xfrm>
                  <a:off x="732" y="1560"/>
                  <a:ext cx="384" cy="384"/>
                  <a:chOff x="732" y="1560"/>
                  <a:chExt cx="384" cy="384"/>
                </a:xfrm>
              </p:grpSpPr>
              <p:sp>
                <p:nvSpPr>
                  <p:cNvPr id="819" name="Line 682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1848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20" name="Line 683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1944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21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1752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22" name="Line 685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1656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23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1560"/>
                    <a:ext cx="38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127" name="Group 1345"/>
                <p:cNvGrpSpPr>
                  <a:grpSpLocks/>
                </p:cNvGrpSpPr>
                <p:nvPr/>
              </p:nvGrpSpPr>
              <p:grpSpPr bwMode="auto">
                <a:xfrm>
                  <a:off x="732" y="2022"/>
                  <a:ext cx="384" cy="384"/>
                  <a:chOff x="732" y="2022"/>
                  <a:chExt cx="384" cy="384"/>
                </a:xfrm>
              </p:grpSpPr>
              <p:sp>
                <p:nvSpPr>
                  <p:cNvPr id="814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2310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15" name="Line 689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2406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16" name="Line 690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2214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17" name="Line 691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2118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18" name="Line 692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2022"/>
                    <a:ext cx="38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834" name="Group 693"/>
                <p:cNvGrpSpPr>
                  <a:grpSpLocks/>
                </p:cNvGrpSpPr>
                <p:nvPr/>
              </p:nvGrpSpPr>
              <p:grpSpPr bwMode="auto">
                <a:xfrm>
                  <a:off x="732" y="2496"/>
                  <a:ext cx="384" cy="384"/>
                  <a:chOff x="732" y="2496"/>
                  <a:chExt cx="384" cy="384"/>
                </a:xfrm>
              </p:grpSpPr>
              <p:sp>
                <p:nvSpPr>
                  <p:cNvPr id="809" name="Line 694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2784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10" name="Line 695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2880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11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2688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12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2592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13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2496"/>
                    <a:ext cx="38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801" name="Line 699"/>
                <p:cNvSpPr>
                  <a:spLocks noChangeShapeType="1"/>
                </p:cNvSpPr>
                <p:nvPr/>
              </p:nvSpPr>
              <p:spPr bwMode="auto">
                <a:xfrm>
                  <a:off x="732" y="354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GB" sz="2400" dirty="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802" name="Line 700"/>
                <p:cNvSpPr>
                  <a:spLocks noChangeShapeType="1"/>
                </p:cNvSpPr>
                <p:nvPr/>
              </p:nvSpPr>
              <p:spPr bwMode="auto">
                <a:xfrm>
                  <a:off x="732" y="3450"/>
                  <a:ext cx="38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GB" sz="2400" dirty="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grpSp>
              <p:nvGrpSpPr>
                <p:cNvPr id="841" name="Group 701"/>
                <p:cNvGrpSpPr>
                  <a:grpSpLocks/>
                </p:cNvGrpSpPr>
                <p:nvPr/>
              </p:nvGrpSpPr>
              <p:grpSpPr bwMode="auto">
                <a:xfrm>
                  <a:off x="732" y="2970"/>
                  <a:ext cx="384" cy="384"/>
                  <a:chOff x="732" y="2970"/>
                  <a:chExt cx="384" cy="384"/>
                </a:xfrm>
              </p:grpSpPr>
              <p:sp>
                <p:nvSpPr>
                  <p:cNvPr id="804" name="Line 702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3258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05" name="Line 703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3354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06" name="Line 704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3162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07" name="Line 705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3066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808" name="Line 706"/>
                  <p:cNvSpPr>
                    <a:spLocks noChangeShapeType="1"/>
                  </p:cNvSpPr>
                  <p:nvPr/>
                </p:nvSpPr>
                <p:spPr bwMode="auto">
                  <a:xfrm>
                    <a:off x="732" y="2970"/>
                    <a:ext cx="38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GB" sz="2400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842" name="Group 707"/>
              <p:cNvGrpSpPr>
                <a:grpSpLocks/>
              </p:cNvGrpSpPr>
              <p:nvPr/>
            </p:nvGrpSpPr>
            <p:grpSpPr bwMode="auto">
              <a:xfrm>
                <a:off x="2658169" y="703974"/>
                <a:ext cx="332797" cy="1568071"/>
                <a:chOff x="4057" y="1824"/>
                <a:chExt cx="346" cy="1824"/>
              </a:xfrm>
            </p:grpSpPr>
            <p:sp>
              <p:nvSpPr>
                <p:cNvPr id="790" name="Rectangle 708"/>
                <p:cNvSpPr>
                  <a:spLocks noChangeArrowheads="1"/>
                </p:cNvSpPr>
                <p:nvPr/>
              </p:nvSpPr>
              <p:spPr bwMode="auto">
                <a:xfrm>
                  <a:off x="4147" y="1903"/>
                  <a:ext cx="150" cy="1470"/>
                </a:xfrm>
                <a:prstGeom prst="rect">
                  <a:avLst/>
                </a:prstGeom>
                <a:solidFill>
                  <a:schemeClr val="bg2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2400" dirty="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91" name="Oval 709"/>
                <p:cNvSpPr>
                  <a:spLocks noChangeArrowheads="1"/>
                </p:cNvSpPr>
                <p:nvPr/>
              </p:nvSpPr>
              <p:spPr bwMode="auto">
                <a:xfrm>
                  <a:off x="4144" y="1824"/>
                  <a:ext cx="153" cy="162"/>
                </a:xfrm>
                <a:prstGeom prst="ellipse">
                  <a:avLst/>
                </a:prstGeom>
                <a:solidFill>
                  <a:schemeClr val="bg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2400" dirty="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92" name="Oval 710"/>
                <p:cNvSpPr>
                  <a:spLocks noChangeArrowheads="1"/>
                </p:cNvSpPr>
                <p:nvPr/>
              </p:nvSpPr>
              <p:spPr bwMode="auto">
                <a:xfrm>
                  <a:off x="4057" y="3305"/>
                  <a:ext cx="346" cy="343"/>
                </a:xfrm>
                <a:prstGeom prst="ellipse">
                  <a:avLst/>
                </a:prstGeom>
                <a:solidFill>
                  <a:schemeClr val="bg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2400" dirty="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93" name="Rectangle 711"/>
                <p:cNvSpPr>
                  <a:spLocks noChangeArrowheads="1"/>
                </p:cNvSpPr>
                <p:nvPr/>
              </p:nvSpPr>
              <p:spPr bwMode="auto">
                <a:xfrm>
                  <a:off x="4170" y="1873"/>
                  <a:ext cx="97" cy="100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2400" dirty="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94" name="Oval 712"/>
                <p:cNvSpPr>
                  <a:spLocks noChangeArrowheads="1"/>
                </p:cNvSpPr>
                <p:nvPr/>
              </p:nvSpPr>
              <p:spPr bwMode="auto">
                <a:xfrm>
                  <a:off x="4080" y="3339"/>
                  <a:ext cx="293" cy="281"/>
                </a:xfrm>
                <a:prstGeom prst="ellipse">
                  <a:avLst/>
                </a:pr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2400" dirty="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795" name="Rectangle 713"/>
                <p:cNvSpPr>
                  <a:spLocks noChangeArrowheads="1"/>
                </p:cNvSpPr>
                <p:nvPr/>
              </p:nvSpPr>
              <p:spPr bwMode="auto">
                <a:xfrm>
                  <a:off x="4173" y="2880"/>
                  <a:ext cx="97" cy="520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2400" dirty="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</p:grpSp>
          <p:sp>
            <p:nvSpPr>
              <p:cNvPr id="780" name="Rectangle 720"/>
              <p:cNvSpPr>
                <a:spLocks noChangeArrowheads="1"/>
              </p:cNvSpPr>
              <p:nvPr/>
            </p:nvSpPr>
            <p:spPr bwMode="auto">
              <a:xfrm>
                <a:off x="3041605" y="1459432"/>
                <a:ext cx="1116972" cy="308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fr-FR" sz="1400" b="1" dirty="0" smtClean="0">
                    <a:solidFill>
                      <a:srgbClr val="FF0000"/>
                    </a:solidFill>
                    <a:latin typeface="+mn-lt"/>
                  </a:rPr>
                  <a:t>GNL -162 </a:t>
                </a:r>
                <a:r>
                  <a:rPr lang="fr-FR" sz="1400" b="1" dirty="0">
                    <a:solidFill>
                      <a:srgbClr val="FF0000"/>
                    </a:solidFill>
                    <a:latin typeface="+mn-lt"/>
                  </a:rPr>
                  <a:t>°C</a:t>
                </a:r>
              </a:p>
            </p:txBody>
          </p:sp>
          <p:sp>
            <p:nvSpPr>
              <p:cNvPr id="786" name="AutoShape 726"/>
              <p:cNvSpPr>
                <a:spLocks noChangeArrowheads="1"/>
              </p:cNvSpPr>
              <p:nvPr/>
            </p:nvSpPr>
            <p:spPr bwMode="auto">
              <a:xfrm>
                <a:off x="2982585" y="1592548"/>
                <a:ext cx="59855" cy="45735"/>
              </a:xfrm>
              <a:prstGeom prst="leftArrow">
                <a:avLst>
                  <a:gd name="adj1" fmla="val 75009"/>
                  <a:gd name="adj2" fmla="val 59518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2400">
                  <a:solidFill>
                    <a:srgbClr val="4D4D4D"/>
                  </a:solidFill>
                  <a:latin typeface="+mn-lt"/>
                </a:endParaRPr>
              </a:p>
            </p:txBody>
          </p:sp>
        </p:grpSp>
        <p:sp>
          <p:nvSpPr>
            <p:cNvPr id="865" name="Arc 656"/>
            <p:cNvSpPr>
              <a:spLocks/>
            </p:cNvSpPr>
            <p:nvPr/>
          </p:nvSpPr>
          <p:spPr bwMode="auto">
            <a:xfrm>
              <a:off x="3651457" y="1276264"/>
              <a:ext cx="890402" cy="37240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ap="rnd">
              <a:solidFill>
                <a:schemeClr val="hlink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4D4D4D"/>
                </a:solidFill>
                <a:latin typeface="+mn-lt"/>
              </a:endParaRPr>
            </a:p>
          </p:txBody>
        </p:sp>
        <p:grpSp>
          <p:nvGrpSpPr>
            <p:cNvPr id="844" name="Groupe 871"/>
            <p:cNvGrpSpPr/>
            <p:nvPr/>
          </p:nvGrpSpPr>
          <p:grpSpPr>
            <a:xfrm>
              <a:off x="454220" y="2890900"/>
              <a:ext cx="8161814" cy="2686393"/>
              <a:chOff x="454220" y="2890900"/>
              <a:chExt cx="8161814" cy="2686393"/>
            </a:xfrm>
          </p:grpSpPr>
          <p:grpSp>
            <p:nvGrpSpPr>
              <p:cNvPr id="845" name="Groupe 870"/>
              <p:cNvGrpSpPr/>
              <p:nvPr/>
            </p:nvGrpSpPr>
            <p:grpSpPr>
              <a:xfrm>
                <a:off x="454220" y="2890900"/>
                <a:ext cx="8161814" cy="2686393"/>
                <a:chOff x="454220" y="2890900"/>
                <a:chExt cx="8161814" cy="2686393"/>
              </a:xfrm>
            </p:grpSpPr>
            <p:grpSp>
              <p:nvGrpSpPr>
                <p:cNvPr id="846" name="Group 13"/>
                <p:cNvGrpSpPr>
                  <a:grpSpLocks/>
                </p:cNvGrpSpPr>
                <p:nvPr/>
              </p:nvGrpSpPr>
              <p:grpSpPr bwMode="auto">
                <a:xfrm>
                  <a:off x="788805" y="2890900"/>
                  <a:ext cx="474377" cy="1216025"/>
                  <a:chOff x="356" y="482"/>
                  <a:chExt cx="286" cy="766"/>
                </a:xfrm>
              </p:grpSpPr>
              <p:sp>
                <p:nvSpPr>
                  <p:cNvPr id="632846" name="Freeform 14"/>
                  <p:cNvSpPr>
                    <a:spLocks/>
                  </p:cNvSpPr>
                  <p:nvPr/>
                </p:nvSpPr>
                <p:spPr bwMode="auto">
                  <a:xfrm>
                    <a:off x="488" y="1083"/>
                    <a:ext cx="21" cy="16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0"/>
                      </a:cxn>
                      <a:cxn ang="0">
                        <a:pos x="20" y="164"/>
                      </a:cxn>
                      <a:cxn ang="0">
                        <a:pos x="0" y="16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" h="165">
                        <a:moveTo>
                          <a:pt x="0" y="0"/>
                        </a:moveTo>
                        <a:lnTo>
                          <a:pt x="20" y="0"/>
                        </a:lnTo>
                        <a:lnTo>
                          <a:pt x="20" y="164"/>
                        </a:lnTo>
                        <a:lnTo>
                          <a:pt x="0" y="16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47" name="Freeform 15"/>
                  <p:cNvSpPr>
                    <a:spLocks/>
                  </p:cNvSpPr>
                  <p:nvPr/>
                </p:nvSpPr>
                <p:spPr bwMode="auto">
                  <a:xfrm>
                    <a:off x="400" y="967"/>
                    <a:ext cx="198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7" y="0"/>
                      </a:cxn>
                      <a:cxn ang="0">
                        <a:pos x="197" y="13"/>
                      </a:cxn>
                      <a:cxn ang="0">
                        <a:pos x="0" y="1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98" h="14">
                        <a:moveTo>
                          <a:pt x="0" y="0"/>
                        </a:moveTo>
                        <a:lnTo>
                          <a:pt x="197" y="0"/>
                        </a:lnTo>
                        <a:lnTo>
                          <a:pt x="197" y="13"/>
                        </a:lnTo>
                        <a:lnTo>
                          <a:pt x="0" y="1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48" name="Freeform 16"/>
                  <p:cNvSpPr>
                    <a:spLocks/>
                  </p:cNvSpPr>
                  <p:nvPr/>
                </p:nvSpPr>
                <p:spPr bwMode="auto">
                  <a:xfrm>
                    <a:off x="382" y="1101"/>
                    <a:ext cx="234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33" y="0"/>
                      </a:cxn>
                      <a:cxn ang="0">
                        <a:pos x="233" y="12"/>
                      </a:cxn>
                      <a:cxn ang="0">
                        <a:pos x="0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4" h="13">
                        <a:moveTo>
                          <a:pt x="0" y="0"/>
                        </a:moveTo>
                        <a:lnTo>
                          <a:pt x="233" y="0"/>
                        </a:lnTo>
                        <a:lnTo>
                          <a:pt x="233" y="12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49" name="Freeform 17"/>
                  <p:cNvSpPr>
                    <a:spLocks/>
                  </p:cNvSpPr>
                  <p:nvPr/>
                </p:nvSpPr>
                <p:spPr bwMode="auto">
                  <a:xfrm>
                    <a:off x="417" y="816"/>
                    <a:ext cx="164" cy="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3" y="0"/>
                      </a:cxn>
                      <a:cxn ang="0">
                        <a:pos x="163" y="11"/>
                      </a:cxn>
                      <a:cxn ang="0">
                        <a:pos x="0" y="1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64" h="12">
                        <a:moveTo>
                          <a:pt x="0" y="0"/>
                        </a:moveTo>
                        <a:lnTo>
                          <a:pt x="163" y="0"/>
                        </a:lnTo>
                        <a:lnTo>
                          <a:pt x="163" y="11"/>
                        </a:lnTo>
                        <a:lnTo>
                          <a:pt x="0" y="1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50" name="Freeform 18"/>
                  <p:cNvSpPr>
                    <a:spLocks/>
                  </p:cNvSpPr>
                  <p:nvPr/>
                </p:nvSpPr>
                <p:spPr bwMode="auto">
                  <a:xfrm>
                    <a:off x="437" y="682"/>
                    <a:ext cx="124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3" y="0"/>
                      </a:cxn>
                      <a:cxn ang="0">
                        <a:pos x="123" y="12"/>
                      </a:cxn>
                      <a:cxn ang="0">
                        <a:pos x="0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4" h="13">
                        <a:moveTo>
                          <a:pt x="0" y="0"/>
                        </a:moveTo>
                        <a:lnTo>
                          <a:pt x="123" y="0"/>
                        </a:lnTo>
                        <a:lnTo>
                          <a:pt x="123" y="12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5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97" y="557"/>
                    <a:ext cx="3" cy="521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52" name="Freeform 20"/>
                  <p:cNvSpPr>
                    <a:spLocks/>
                  </p:cNvSpPr>
                  <p:nvPr/>
                </p:nvSpPr>
                <p:spPr bwMode="auto">
                  <a:xfrm>
                    <a:off x="542" y="557"/>
                    <a:ext cx="100" cy="69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1" y="690"/>
                      </a:cxn>
                      <a:cxn ang="0">
                        <a:pos x="99" y="690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" h="691">
                        <a:moveTo>
                          <a:pt x="0" y="0"/>
                        </a:moveTo>
                        <a:lnTo>
                          <a:pt x="91" y="690"/>
                        </a:lnTo>
                        <a:lnTo>
                          <a:pt x="99" y="69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53" name="Freeform 21"/>
                  <p:cNvSpPr>
                    <a:spLocks/>
                  </p:cNvSpPr>
                  <p:nvPr/>
                </p:nvSpPr>
                <p:spPr bwMode="auto">
                  <a:xfrm>
                    <a:off x="356" y="557"/>
                    <a:ext cx="100" cy="691"/>
                  </a:xfrm>
                  <a:custGeom>
                    <a:avLst/>
                    <a:gdLst/>
                    <a:ahLst/>
                    <a:cxnLst>
                      <a:cxn ang="0">
                        <a:pos x="99" y="0"/>
                      </a:cxn>
                      <a:cxn ang="0">
                        <a:pos x="8" y="690"/>
                      </a:cxn>
                      <a:cxn ang="0">
                        <a:pos x="0" y="690"/>
                      </a:cxn>
                      <a:cxn ang="0">
                        <a:pos x="91" y="0"/>
                      </a:cxn>
                      <a:cxn ang="0">
                        <a:pos x="99" y="0"/>
                      </a:cxn>
                    </a:cxnLst>
                    <a:rect l="0" t="0" r="r" b="b"/>
                    <a:pathLst>
                      <a:path w="100" h="691">
                        <a:moveTo>
                          <a:pt x="99" y="0"/>
                        </a:moveTo>
                        <a:lnTo>
                          <a:pt x="8" y="690"/>
                        </a:lnTo>
                        <a:lnTo>
                          <a:pt x="0" y="690"/>
                        </a:lnTo>
                        <a:lnTo>
                          <a:pt x="91" y="0"/>
                        </a:lnTo>
                        <a:lnTo>
                          <a:pt x="99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54" name="Freeform 22"/>
                  <p:cNvSpPr>
                    <a:spLocks/>
                  </p:cNvSpPr>
                  <p:nvPr/>
                </p:nvSpPr>
                <p:spPr bwMode="auto">
                  <a:xfrm>
                    <a:off x="453" y="557"/>
                    <a:ext cx="110" cy="1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0" y="119"/>
                      </a:cxn>
                      <a:cxn ang="0">
                        <a:pos x="109" y="119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0" h="120">
                        <a:moveTo>
                          <a:pt x="0" y="0"/>
                        </a:moveTo>
                        <a:lnTo>
                          <a:pt x="100" y="119"/>
                        </a:lnTo>
                        <a:lnTo>
                          <a:pt x="109" y="119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55" name="Freeform 23"/>
                  <p:cNvSpPr>
                    <a:spLocks/>
                  </p:cNvSpPr>
                  <p:nvPr/>
                </p:nvSpPr>
                <p:spPr bwMode="auto">
                  <a:xfrm>
                    <a:off x="435" y="557"/>
                    <a:ext cx="110" cy="120"/>
                  </a:xfrm>
                  <a:custGeom>
                    <a:avLst/>
                    <a:gdLst/>
                    <a:ahLst/>
                    <a:cxnLst>
                      <a:cxn ang="0">
                        <a:pos x="109" y="0"/>
                      </a:cxn>
                      <a:cxn ang="0">
                        <a:pos x="9" y="119"/>
                      </a:cxn>
                      <a:cxn ang="0">
                        <a:pos x="0" y="119"/>
                      </a:cxn>
                      <a:cxn ang="0">
                        <a:pos x="101" y="0"/>
                      </a:cxn>
                      <a:cxn ang="0">
                        <a:pos x="109" y="0"/>
                      </a:cxn>
                    </a:cxnLst>
                    <a:rect l="0" t="0" r="r" b="b"/>
                    <a:pathLst>
                      <a:path w="110" h="120">
                        <a:moveTo>
                          <a:pt x="109" y="0"/>
                        </a:moveTo>
                        <a:lnTo>
                          <a:pt x="9" y="119"/>
                        </a:lnTo>
                        <a:lnTo>
                          <a:pt x="0" y="119"/>
                        </a:lnTo>
                        <a:lnTo>
                          <a:pt x="101" y="0"/>
                        </a:lnTo>
                        <a:lnTo>
                          <a:pt x="109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56" name="Freeform 24"/>
                  <p:cNvSpPr>
                    <a:spLocks/>
                  </p:cNvSpPr>
                  <p:nvPr/>
                </p:nvSpPr>
                <p:spPr bwMode="auto">
                  <a:xfrm>
                    <a:off x="435" y="700"/>
                    <a:ext cx="136" cy="111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135" y="110"/>
                      </a:cxn>
                      <a:cxn ang="0">
                        <a:pos x="127" y="110"/>
                      </a:cxn>
                      <a:cxn ang="0">
                        <a:pos x="0" y="0"/>
                      </a:cxn>
                      <a:cxn ang="0">
                        <a:pos x="9" y="0"/>
                      </a:cxn>
                    </a:cxnLst>
                    <a:rect l="0" t="0" r="r" b="b"/>
                    <a:pathLst>
                      <a:path w="136" h="111">
                        <a:moveTo>
                          <a:pt x="9" y="0"/>
                        </a:moveTo>
                        <a:lnTo>
                          <a:pt x="135" y="110"/>
                        </a:lnTo>
                        <a:lnTo>
                          <a:pt x="127" y="110"/>
                        </a:lnTo>
                        <a:lnTo>
                          <a:pt x="0" y="0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57" name="Freeform 25"/>
                  <p:cNvSpPr>
                    <a:spLocks/>
                  </p:cNvSpPr>
                  <p:nvPr/>
                </p:nvSpPr>
                <p:spPr bwMode="auto">
                  <a:xfrm>
                    <a:off x="427" y="700"/>
                    <a:ext cx="136" cy="111"/>
                  </a:xfrm>
                  <a:custGeom>
                    <a:avLst/>
                    <a:gdLst/>
                    <a:ahLst/>
                    <a:cxnLst>
                      <a:cxn ang="0">
                        <a:pos x="126" y="0"/>
                      </a:cxn>
                      <a:cxn ang="0">
                        <a:pos x="0" y="110"/>
                      </a:cxn>
                      <a:cxn ang="0">
                        <a:pos x="8" y="110"/>
                      </a:cxn>
                      <a:cxn ang="0">
                        <a:pos x="135" y="0"/>
                      </a:cxn>
                      <a:cxn ang="0">
                        <a:pos x="126" y="0"/>
                      </a:cxn>
                    </a:cxnLst>
                    <a:rect l="0" t="0" r="r" b="b"/>
                    <a:pathLst>
                      <a:path w="136" h="111">
                        <a:moveTo>
                          <a:pt x="126" y="0"/>
                        </a:moveTo>
                        <a:lnTo>
                          <a:pt x="0" y="110"/>
                        </a:lnTo>
                        <a:lnTo>
                          <a:pt x="8" y="110"/>
                        </a:lnTo>
                        <a:lnTo>
                          <a:pt x="135" y="0"/>
                        </a:lnTo>
                        <a:lnTo>
                          <a:pt x="126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58" name="Freeform 26"/>
                  <p:cNvSpPr>
                    <a:spLocks/>
                  </p:cNvSpPr>
                  <p:nvPr/>
                </p:nvSpPr>
                <p:spPr bwMode="auto">
                  <a:xfrm>
                    <a:off x="417" y="833"/>
                    <a:ext cx="181" cy="13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2" y="129"/>
                      </a:cxn>
                      <a:cxn ang="0">
                        <a:pos x="180" y="129"/>
                      </a:cxn>
                      <a:cxn ang="0">
                        <a:pos x="9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1" h="130">
                        <a:moveTo>
                          <a:pt x="0" y="0"/>
                        </a:moveTo>
                        <a:lnTo>
                          <a:pt x="172" y="129"/>
                        </a:lnTo>
                        <a:lnTo>
                          <a:pt x="180" y="129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59" name="Freeform 27"/>
                  <p:cNvSpPr>
                    <a:spLocks/>
                  </p:cNvSpPr>
                  <p:nvPr/>
                </p:nvSpPr>
                <p:spPr bwMode="auto">
                  <a:xfrm>
                    <a:off x="400" y="833"/>
                    <a:ext cx="181" cy="130"/>
                  </a:xfrm>
                  <a:custGeom>
                    <a:avLst/>
                    <a:gdLst/>
                    <a:ahLst/>
                    <a:cxnLst>
                      <a:cxn ang="0">
                        <a:pos x="180" y="0"/>
                      </a:cxn>
                      <a:cxn ang="0">
                        <a:pos x="8" y="129"/>
                      </a:cxn>
                      <a:cxn ang="0">
                        <a:pos x="0" y="129"/>
                      </a:cxn>
                      <a:cxn ang="0">
                        <a:pos x="171" y="0"/>
                      </a:cxn>
                      <a:cxn ang="0">
                        <a:pos x="180" y="0"/>
                      </a:cxn>
                    </a:cxnLst>
                    <a:rect l="0" t="0" r="r" b="b"/>
                    <a:pathLst>
                      <a:path w="181" h="130">
                        <a:moveTo>
                          <a:pt x="180" y="0"/>
                        </a:moveTo>
                        <a:lnTo>
                          <a:pt x="8" y="129"/>
                        </a:lnTo>
                        <a:lnTo>
                          <a:pt x="0" y="129"/>
                        </a:lnTo>
                        <a:lnTo>
                          <a:pt x="171" y="0"/>
                        </a:lnTo>
                        <a:lnTo>
                          <a:pt x="18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60" name="Freeform 28"/>
                  <p:cNvSpPr>
                    <a:spLocks/>
                  </p:cNvSpPr>
                  <p:nvPr/>
                </p:nvSpPr>
                <p:spPr bwMode="auto">
                  <a:xfrm>
                    <a:off x="400" y="986"/>
                    <a:ext cx="216" cy="1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7" y="109"/>
                      </a:cxn>
                      <a:cxn ang="0">
                        <a:pos x="215" y="109"/>
                      </a:cxn>
                      <a:cxn ang="0">
                        <a:pos x="1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6" h="110">
                        <a:moveTo>
                          <a:pt x="0" y="0"/>
                        </a:moveTo>
                        <a:lnTo>
                          <a:pt x="207" y="109"/>
                        </a:lnTo>
                        <a:lnTo>
                          <a:pt x="215" y="109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61" name="Freeform 29"/>
                  <p:cNvSpPr>
                    <a:spLocks/>
                  </p:cNvSpPr>
                  <p:nvPr/>
                </p:nvSpPr>
                <p:spPr bwMode="auto">
                  <a:xfrm>
                    <a:off x="382" y="986"/>
                    <a:ext cx="216" cy="110"/>
                  </a:xfrm>
                  <a:custGeom>
                    <a:avLst/>
                    <a:gdLst/>
                    <a:ahLst/>
                    <a:cxnLst>
                      <a:cxn ang="0">
                        <a:pos x="215" y="0"/>
                      </a:cxn>
                      <a:cxn ang="0">
                        <a:pos x="8" y="109"/>
                      </a:cxn>
                      <a:cxn ang="0">
                        <a:pos x="0" y="109"/>
                      </a:cxn>
                      <a:cxn ang="0">
                        <a:pos x="205" y="0"/>
                      </a:cxn>
                      <a:cxn ang="0">
                        <a:pos x="215" y="0"/>
                      </a:cxn>
                    </a:cxnLst>
                    <a:rect l="0" t="0" r="r" b="b"/>
                    <a:pathLst>
                      <a:path w="216" h="110">
                        <a:moveTo>
                          <a:pt x="215" y="0"/>
                        </a:moveTo>
                        <a:lnTo>
                          <a:pt x="8" y="109"/>
                        </a:lnTo>
                        <a:lnTo>
                          <a:pt x="0" y="109"/>
                        </a:lnTo>
                        <a:lnTo>
                          <a:pt x="205" y="0"/>
                        </a:lnTo>
                        <a:lnTo>
                          <a:pt x="215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62" name="Freeform 30"/>
                  <p:cNvSpPr>
                    <a:spLocks/>
                  </p:cNvSpPr>
                  <p:nvPr/>
                </p:nvSpPr>
                <p:spPr bwMode="auto">
                  <a:xfrm>
                    <a:off x="427" y="482"/>
                    <a:ext cx="144" cy="75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96" y="0"/>
                      </a:cxn>
                      <a:cxn ang="0">
                        <a:pos x="96" y="46"/>
                      </a:cxn>
                      <a:cxn ang="0">
                        <a:pos x="143" y="46"/>
                      </a:cxn>
                      <a:cxn ang="0">
                        <a:pos x="143" y="74"/>
                      </a:cxn>
                      <a:cxn ang="0">
                        <a:pos x="0" y="74"/>
                      </a:cxn>
                      <a:cxn ang="0">
                        <a:pos x="0" y="46"/>
                      </a:cxn>
                      <a:cxn ang="0">
                        <a:pos x="47" y="46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144" h="75">
                        <a:moveTo>
                          <a:pt x="47" y="0"/>
                        </a:moveTo>
                        <a:lnTo>
                          <a:pt x="96" y="0"/>
                        </a:lnTo>
                        <a:lnTo>
                          <a:pt x="96" y="46"/>
                        </a:lnTo>
                        <a:lnTo>
                          <a:pt x="143" y="46"/>
                        </a:lnTo>
                        <a:lnTo>
                          <a:pt x="143" y="74"/>
                        </a:lnTo>
                        <a:lnTo>
                          <a:pt x="0" y="74"/>
                        </a:lnTo>
                        <a:lnTo>
                          <a:pt x="0" y="46"/>
                        </a:lnTo>
                        <a:lnTo>
                          <a:pt x="47" y="46"/>
                        </a:lnTo>
                        <a:lnTo>
                          <a:pt x="47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632863" name="Line 31"/>
                <p:cNvSpPr>
                  <a:spLocks noChangeShapeType="1"/>
                </p:cNvSpPr>
                <p:nvPr/>
              </p:nvSpPr>
              <p:spPr bwMode="auto">
                <a:xfrm>
                  <a:off x="1539591" y="3730688"/>
                  <a:ext cx="74331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3286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546150" y="4370003"/>
                  <a:ext cx="1467022" cy="30841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2075" tIns="46038" rIns="92075" bIns="46038">
                  <a:spAutoFit/>
                </a:bodyPr>
                <a:lstStyle/>
                <a:p>
                  <a:r>
                    <a:rPr lang="fr-FR" sz="1400" b="1" dirty="0" smtClean="0">
                      <a:solidFill>
                        <a:srgbClr val="4D4D4D"/>
                      </a:solidFill>
                      <a:latin typeface="+mn-lt"/>
                    </a:rPr>
                    <a:t>Liquéfaction</a:t>
                  </a:r>
                  <a:endParaRPr lang="fr-FR" sz="1400" b="1" dirty="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3286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54220" y="4370003"/>
                  <a:ext cx="1596630" cy="21544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fr-FR" sz="1400" b="1" dirty="0" smtClean="0">
                      <a:solidFill>
                        <a:srgbClr val="4D4D4D"/>
                      </a:solidFill>
                      <a:latin typeface="+mn-lt"/>
                    </a:rPr>
                    <a:t>Champs de gaz</a:t>
                  </a:r>
                  <a:endParaRPr lang="fr-FR" sz="1400" b="1" dirty="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grpSp>
              <p:nvGrpSpPr>
                <p:cNvPr id="847" name="Group 34"/>
                <p:cNvGrpSpPr>
                  <a:grpSpLocks/>
                </p:cNvGrpSpPr>
                <p:nvPr/>
              </p:nvGrpSpPr>
              <p:grpSpPr bwMode="auto">
                <a:xfrm>
                  <a:off x="1065214" y="3013138"/>
                  <a:ext cx="474377" cy="1216025"/>
                  <a:chOff x="356" y="482"/>
                  <a:chExt cx="286" cy="766"/>
                </a:xfrm>
              </p:grpSpPr>
              <p:sp>
                <p:nvSpPr>
                  <p:cNvPr id="632867" name="Freeform 35"/>
                  <p:cNvSpPr>
                    <a:spLocks/>
                  </p:cNvSpPr>
                  <p:nvPr/>
                </p:nvSpPr>
                <p:spPr bwMode="auto">
                  <a:xfrm>
                    <a:off x="488" y="1083"/>
                    <a:ext cx="21" cy="16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0"/>
                      </a:cxn>
                      <a:cxn ang="0">
                        <a:pos x="20" y="164"/>
                      </a:cxn>
                      <a:cxn ang="0">
                        <a:pos x="0" y="16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" h="165">
                        <a:moveTo>
                          <a:pt x="0" y="0"/>
                        </a:moveTo>
                        <a:lnTo>
                          <a:pt x="20" y="0"/>
                        </a:lnTo>
                        <a:lnTo>
                          <a:pt x="20" y="164"/>
                        </a:lnTo>
                        <a:lnTo>
                          <a:pt x="0" y="16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68" name="Freeform 36"/>
                  <p:cNvSpPr>
                    <a:spLocks/>
                  </p:cNvSpPr>
                  <p:nvPr/>
                </p:nvSpPr>
                <p:spPr bwMode="auto">
                  <a:xfrm>
                    <a:off x="400" y="967"/>
                    <a:ext cx="198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7" y="0"/>
                      </a:cxn>
                      <a:cxn ang="0">
                        <a:pos x="197" y="13"/>
                      </a:cxn>
                      <a:cxn ang="0">
                        <a:pos x="0" y="1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98" h="14">
                        <a:moveTo>
                          <a:pt x="0" y="0"/>
                        </a:moveTo>
                        <a:lnTo>
                          <a:pt x="197" y="0"/>
                        </a:lnTo>
                        <a:lnTo>
                          <a:pt x="197" y="13"/>
                        </a:lnTo>
                        <a:lnTo>
                          <a:pt x="0" y="1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69" name="Freeform 37"/>
                  <p:cNvSpPr>
                    <a:spLocks/>
                  </p:cNvSpPr>
                  <p:nvPr/>
                </p:nvSpPr>
                <p:spPr bwMode="auto">
                  <a:xfrm>
                    <a:off x="382" y="1101"/>
                    <a:ext cx="234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33" y="0"/>
                      </a:cxn>
                      <a:cxn ang="0">
                        <a:pos x="233" y="12"/>
                      </a:cxn>
                      <a:cxn ang="0">
                        <a:pos x="0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34" h="13">
                        <a:moveTo>
                          <a:pt x="0" y="0"/>
                        </a:moveTo>
                        <a:lnTo>
                          <a:pt x="233" y="0"/>
                        </a:lnTo>
                        <a:lnTo>
                          <a:pt x="233" y="12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70" name="Freeform 38"/>
                  <p:cNvSpPr>
                    <a:spLocks/>
                  </p:cNvSpPr>
                  <p:nvPr/>
                </p:nvSpPr>
                <p:spPr bwMode="auto">
                  <a:xfrm>
                    <a:off x="417" y="816"/>
                    <a:ext cx="164" cy="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3" y="0"/>
                      </a:cxn>
                      <a:cxn ang="0">
                        <a:pos x="163" y="11"/>
                      </a:cxn>
                      <a:cxn ang="0">
                        <a:pos x="0" y="1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64" h="12">
                        <a:moveTo>
                          <a:pt x="0" y="0"/>
                        </a:moveTo>
                        <a:lnTo>
                          <a:pt x="163" y="0"/>
                        </a:lnTo>
                        <a:lnTo>
                          <a:pt x="163" y="11"/>
                        </a:lnTo>
                        <a:lnTo>
                          <a:pt x="0" y="1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71" name="Freeform 39"/>
                  <p:cNvSpPr>
                    <a:spLocks/>
                  </p:cNvSpPr>
                  <p:nvPr/>
                </p:nvSpPr>
                <p:spPr bwMode="auto">
                  <a:xfrm>
                    <a:off x="437" y="682"/>
                    <a:ext cx="124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3" y="0"/>
                      </a:cxn>
                      <a:cxn ang="0">
                        <a:pos x="123" y="12"/>
                      </a:cxn>
                      <a:cxn ang="0">
                        <a:pos x="0" y="1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4" h="13">
                        <a:moveTo>
                          <a:pt x="0" y="0"/>
                        </a:moveTo>
                        <a:lnTo>
                          <a:pt x="123" y="0"/>
                        </a:lnTo>
                        <a:lnTo>
                          <a:pt x="123" y="12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72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97" y="557"/>
                    <a:ext cx="3" cy="521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73" name="Freeform 41"/>
                  <p:cNvSpPr>
                    <a:spLocks/>
                  </p:cNvSpPr>
                  <p:nvPr/>
                </p:nvSpPr>
                <p:spPr bwMode="auto">
                  <a:xfrm>
                    <a:off x="542" y="557"/>
                    <a:ext cx="100" cy="69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1" y="690"/>
                      </a:cxn>
                      <a:cxn ang="0">
                        <a:pos x="99" y="690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" h="691">
                        <a:moveTo>
                          <a:pt x="0" y="0"/>
                        </a:moveTo>
                        <a:lnTo>
                          <a:pt x="91" y="690"/>
                        </a:lnTo>
                        <a:lnTo>
                          <a:pt x="99" y="69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74" name="Freeform 42"/>
                  <p:cNvSpPr>
                    <a:spLocks/>
                  </p:cNvSpPr>
                  <p:nvPr/>
                </p:nvSpPr>
                <p:spPr bwMode="auto">
                  <a:xfrm>
                    <a:off x="356" y="557"/>
                    <a:ext cx="100" cy="691"/>
                  </a:xfrm>
                  <a:custGeom>
                    <a:avLst/>
                    <a:gdLst/>
                    <a:ahLst/>
                    <a:cxnLst>
                      <a:cxn ang="0">
                        <a:pos x="99" y="0"/>
                      </a:cxn>
                      <a:cxn ang="0">
                        <a:pos x="8" y="690"/>
                      </a:cxn>
                      <a:cxn ang="0">
                        <a:pos x="0" y="690"/>
                      </a:cxn>
                      <a:cxn ang="0">
                        <a:pos x="91" y="0"/>
                      </a:cxn>
                      <a:cxn ang="0">
                        <a:pos x="99" y="0"/>
                      </a:cxn>
                    </a:cxnLst>
                    <a:rect l="0" t="0" r="r" b="b"/>
                    <a:pathLst>
                      <a:path w="100" h="691">
                        <a:moveTo>
                          <a:pt x="99" y="0"/>
                        </a:moveTo>
                        <a:lnTo>
                          <a:pt x="8" y="690"/>
                        </a:lnTo>
                        <a:lnTo>
                          <a:pt x="0" y="690"/>
                        </a:lnTo>
                        <a:lnTo>
                          <a:pt x="91" y="0"/>
                        </a:lnTo>
                        <a:lnTo>
                          <a:pt x="99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75" name="Freeform 43"/>
                  <p:cNvSpPr>
                    <a:spLocks/>
                  </p:cNvSpPr>
                  <p:nvPr/>
                </p:nvSpPr>
                <p:spPr bwMode="auto">
                  <a:xfrm>
                    <a:off x="453" y="557"/>
                    <a:ext cx="110" cy="1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0" y="119"/>
                      </a:cxn>
                      <a:cxn ang="0">
                        <a:pos x="109" y="119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0" h="120">
                        <a:moveTo>
                          <a:pt x="0" y="0"/>
                        </a:moveTo>
                        <a:lnTo>
                          <a:pt x="100" y="119"/>
                        </a:lnTo>
                        <a:lnTo>
                          <a:pt x="109" y="119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76" name="Freeform 44"/>
                  <p:cNvSpPr>
                    <a:spLocks/>
                  </p:cNvSpPr>
                  <p:nvPr/>
                </p:nvSpPr>
                <p:spPr bwMode="auto">
                  <a:xfrm>
                    <a:off x="435" y="557"/>
                    <a:ext cx="110" cy="120"/>
                  </a:xfrm>
                  <a:custGeom>
                    <a:avLst/>
                    <a:gdLst/>
                    <a:ahLst/>
                    <a:cxnLst>
                      <a:cxn ang="0">
                        <a:pos x="109" y="0"/>
                      </a:cxn>
                      <a:cxn ang="0">
                        <a:pos x="9" y="119"/>
                      </a:cxn>
                      <a:cxn ang="0">
                        <a:pos x="0" y="119"/>
                      </a:cxn>
                      <a:cxn ang="0">
                        <a:pos x="101" y="0"/>
                      </a:cxn>
                      <a:cxn ang="0">
                        <a:pos x="109" y="0"/>
                      </a:cxn>
                    </a:cxnLst>
                    <a:rect l="0" t="0" r="r" b="b"/>
                    <a:pathLst>
                      <a:path w="110" h="120">
                        <a:moveTo>
                          <a:pt x="109" y="0"/>
                        </a:moveTo>
                        <a:lnTo>
                          <a:pt x="9" y="119"/>
                        </a:lnTo>
                        <a:lnTo>
                          <a:pt x="0" y="119"/>
                        </a:lnTo>
                        <a:lnTo>
                          <a:pt x="101" y="0"/>
                        </a:lnTo>
                        <a:lnTo>
                          <a:pt x="109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77" name="Freeform 45"/>
                  <p:cNvSpPr>
                    <a:spLocks/>
                  </p:cNvSpPr>
                  <p:nvPr/>
                </p:nvSpPr>
                <p:spPr bwMode="auto">
                  <a:xfrm>
                    <a:off x="435" y="700"/>
                    <a:ext cx="136" cy="111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135" y="110"/>
                      </a:cxn>
                      <a:cxn ang="0">
                        <a:pos x="127" y="110"/>
                      </a:cxn>
                      <a:cxn ang="0">
                        <a:pos x="0" y="0"/>
                      </a:cxn>
                      <a:cxn ang="0">
                        <a:pos x="9" y="0"/>
                      </a:cxn>
                    </a:cxnLst>
                    <a:rect l="0" t="0" r="r" b="b"/>
                    <a:pathLst>
                      <a:path w="136" h="111">
                        <a:moveTo>
                          <a:pt x="9" y="0"/>
                        </a:moveTo>
                        <a:lnTo>
                          <a:pt x="135" y="110"/>
                        </a:lnTo>
                        <a:lnTo>
                          <a:pt x="127" y="110"/>
                        </a:lnTo>
                        <a:lnTo>
                          <a:pt x="0" y="0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78" name="Freeform 46"/>
                  <p:cNvSpPr>
                    <a:spLocks/>
                  </p:cNvSpPr>
                  <p:nvPr/>
                </p:nvSpPr>
                <p:spPr bwMode="auto">
                  <a:xfrm>
                    <a:off x="427" y="700"/>
                    <a:ext cx="136" cy="111"/>
                  </a:xfrm>
                  <a:custGeom>
                    <a:avLst/>
                    <a:gdLst/>
                    <a:ahLst/>
                    <a:cxnLst>
                      <a:cxn ang="0">
                        <a:pos x="126" y="0"/>
                      </a:cxn>
                      <a:cxn ang="0">
                        <a:pos x="0" y="110"/>
                      </a:cxn>
                      <a:cxn ang="0">
                        <a:pos x="8" y="110"/>
                      </a:cxn>
                      <a:cxn ang="0">
                        <a:pos x="135" y="0"/>
                      </a:cxn>
                      <a:cxn ang="0">
                        <a:pos x="126" y="0"/>
                      </a:cxn>
                    </a:cxnLst>
                    <a:rect l="0" t="0" r="r" b="b"/>
                    <a:pathLst>
                      <a:path w="136" h="111">
                        <a:moveTo>
                          <a:pt x="126" y="0"/>
                        </a:moveTo>
                        <a:lnTo>
                          <a:pt x="0" y="110"/>
                        </a:lnTo>
                        <a:lnTo>
                          <a:pt x="8" y="110"/>
                        </a:lnTo>
                        <a:lnTo>
                          <a:pt x="135" y="0"/>
                        </a:lnTo>
                        <a:lnTo>
                          <a:pt x="126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79" name="Freeform 47"/>
                  <p:cNvSpPr>
                    <a:spLocks/>
                  </p:cNvSpPr>
                  <p:nvPr/>
                </p:nvSpPr>
                <p:spPr bwMode="auto">
                  <a:xfrm>
                    <a:off x="417" y="833"/>
                    <a:ext cx="181" cy="13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2" y="129"/>
                      </a:cxn>
                      <a:cxn ang="0">
                        <a:pos x="180" y="129"/>
                      </a:cxn>
                      <a:cxn ang="0">
                        <a:pos x="9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1" h="130">
                        <a:moveTo>
                          <a:pt x="0" y="0"/>
                        </a:moveTo>
                        <a:lnTo>
                          <a:pt x="172" y="129"/>
                        </a:lnTo>
                        <a:lnTo>
                          <a:pt x="180" y="129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80" name="Freeform 48"/>
                  <p:cNvSpPr>
                    <a:spLocks/>
                  </p:cNvSpPr>
                  <p:nvPr/>
                </p:nvSpPr>
                <p:spPr bwMode="auto">
                  <a:xfrm>
                    <a:off x="400" y="833"/>
                    <a:ext cx="181" cy="130"/>
                  </a:xfrm>
                  <a:custGeom>
                    <a:avLst/>
                    <a:gdLst/>
                    <a:ahLst/>
                    <a:cxnLst>
                      <a:cxn ang="0">
                        <a:pos x="180" y="0"/>
                      </a:cxn>
                      <a:cxn ang="0">
                        <a:pos x="8" y="129"/>
                      </a:cxn>
                      <a:cxn ang="0">
                        <a:pos x="0" y="129"/>
                      </a:cxn>
                      <a:cxn ang="0">
                        <a:pos x="171" y="0"/>
                      </a:cxn>
                      <a:cxn ang="0">
                        <a:pos x="180" y="0"/>
                      </a:cxn>
                    </a:cxnLst>
                    <a:rect l="0" t="0" r="r" b="b"/>
                    <a:pathLst>
                      <a:path w="181" h="130">
                        <a:moveTo>
                          <a:pt x="180" y="0"/>
                        </a:moveTo>
                        <a:lnTo>
                          <a:pt x="8" y="129"/>
                        </a:lnTo>
                        <a:lnTo>
                          <a:pt x="0" y="129"/>
                        </a:lnTo>
                        <a:lnTo>
                          <a:pt x="171" y="0"/>
                        </a:lnTo>
                        <a:lnTo>
                          <a:pt x="18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81" name="Freeform 49"/>
                  <p:cNvSpPr>
                    <a:spLocks/>
                  </p:cNvSpPr>
                  <p:nvPr/>
                </p:nvSpPr>
                <p:spPr bwMode="auto">
                  <a:xfrm>
                    <a:off x="400" y="986"/>
                    <a:ext cx="216" cy="1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7" y="109"/>
                      </a:cxn>
                      <a:cxn ang="0">
                        <a:pos x="215" y="109"/>
                      </a:cxn>
                      <a:cxn ang="0">
                        <a:pos x="1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16" h="110">
                        <a:moveTo>
                          <a:pt x="0" y="0"/>
                        </a:moveTo>
                        <a:lnTo>
                          <a:pt x="207" y="109"/>
                        </a:lnTo>
                        <a:lnTo>
                          <a:pt x="215" y="109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82" name="Freeform 50"/>
                  <p:cNvSpPr>
                    <a:spLocks/>
                  </p:cNvSpPr>
                  <p:nvPr/>
                </p:nvSpPr>
                <p:spPr bwMode="auto">
                  <a:xfrm>
                    <a:off x="382" y="986"/>
                    <a:ext cx="216" cy="110"/>
                  </a:xfrm>
                  <a:custGeom>
                    <a:avLst/>
                    <a:gdLst/>
                    <a:ahLst/>
                    <a:cxnLst>
                      <a:cxn ang="0">
                        <a:pos x="215" y="0"/>
                      </a:cxn>
                      <a:cxn ang="0">
                        <a:pos x="8" y="109"/>
                      </a:cxn>
                      <a:cxn ang="0">
                        <a:pos x="0" y="109"/>
                      </a:cxn>
                      <a:cxn ang="0">
                        <a:pos x="205" y="0"/>
                      </a:cxn>
                      <a:cxn ang="0">
                        <a:pos x="215" y="0"/>
                      </a:cxn>
                    </a:cxnLst>
                    <a:rect l="0" t="0" r="r" b="b"/>
                    <a:pathLst>
                      <a:path w="216" h="110">
                        <a:moveTo>
                          <a:pt x="215" y="0"/>
                        </a:moveTo>
                        <a:lnTo>
                          <a:pt x="8" y="109"/>
                        </a:lnTo>
                        <a:lnTo>
                          <a:pt x="0" y="109"/>
                        </a:lnTo>
                        <a:lnTo>
                          <a:pt x="205" y="0"/>
                        </a:lnTo>
                        <a:lnTo>
                          <a:pt x="215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83" name="Freeform 51"/>
                  <p:cNvSpPr>
                    <a:spLocks/>
                  </p:cNvSpPr>
                  <p:nvPr/>
                </p:nvSpPr>
                <p:spPr bwMode="auto">
                  <a:xfrm>
                    <a:off x="427" y="482"/>
                    <a:ext cx="144" cy="75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96" y="0"/>
                      </a:cxn>
                      <a:cxn ang="0">
                        <a:pos x="96" y="46"/>
                      </a:cxn>
                      <a:cxn ang="0">
                        <a:pos x="143" y="46"/>
                      </a:cxn>
                      <a:cxn ang="0">
                        <a:pos x="143" y="74"/>
                      </a:cxn>
                      <a:cxn ang="0">
                        <a:pos x="0" y="74"/>
                      </a:cxn>
                      <a:cxn ang="0">
                        <a:pos x="0" y="46"/>
                      </a:cxn>
                      <a:cxn ang="0">
                        <a:pos x="47" y="46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144" h="75">
                        <a:moveTo>
                          <a:pt x="47" y="0"/>
                        </a:moveTo>
                        <a:lnTo>
                          <a:pt x="96" y="0"/>
                        </a:lnTo>
                        <a:lnTo>
                          <a:pt x="96" y="46"/>
                        </a:lnTo>
                        <a:lnTo>
                          <a:pt x="143" y="46"/>
                        </a:lnTo>
                        <a:lnTo>
                          <a:pt x="143" y="74"/>
                        </a:lnTo>
                        <a:lnTo>
                          <a:pt x="0" y="74"/>
                        </a:lnTo>
                        <a:lnTo>
                          <a:pt x="0" y="46"/>
                        </a:lnTo>
                        <a:lnTo>
                          <a:pt x="47" y="46"/>
                        </a:lnTo>
                        <a:lnTo>
                          <a:pt x="47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848" name="Group 52"/>
                <p:cNvGrpSpPr>
                  <a:grpSpLocks/>
                </p:cNvGrpSpPr>
                <p:nvPr/>
              </p:nvGrpSpPr>
              <p:grpSpPr bwMode="auto">
                <a:xfrm>
                  <a:off x="2570522" y="3311588"/>
                  <a:ext cx="2104817" cy="927100"/>
                  <a:chOff x="1154" y="1848"/>
                  <a:chExt cx="1127" cy="584"/>
                </a:xfrm>
              </p:grpSpPr>
              <p:sp>
                <p:nvSpPr>
                  <p:cNvPr id="632885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90" y="2259"/>
                    <a:ext cx="590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fr-FR" sz="1200" b="1" dirty="0">
                        <a:solidFill>
                          <a:srgbClr val="4D4D4D"/>
                        </a:solidFill>
                        <a:latin typeface="+mn-lt"/>
                      </a:rPr>
                      <a:t>8 </a:t>
                    </a:r>
                    <a:r>
                      <a:rPr lang="fr-FR" sz="1200" b="1" dirty="0" smtClean="0">
                        <a:solidFill>
                          <a:srgbClr val="4D4D4D"/>
                        </a:solidFill>
                        <a:latin typeface="+mn-lt"/>
                      </a:rPr>
                      <a:t>Mt/an</a:t>
                    </a:r>
                    <a:endParaRPr lang="fr-FR" sz="1200" b="1" dirty="0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grpSp>
                <p:nvGrpSpPr>
                  <p:cNvPr id="8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1611" y="1877"/>
                    <a:ext cx="176" cy="327"/>
                    <a:chOff x="2762" y="851"/>
                    <a:chExt cx="338" cy="320"/>
                  </a:xfrm>
                </p:grpSpPr>
                <p:sp>
                  <p:nvSpPr>
                    <p:cNvPr id="632887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3" y="851"/>
                      <a:ext cx="336" cy="279"/>
                    </a:xfrm>
                    <a:prstGeom prst="ellipse">
                      <a:avLst/>
                    </a:prstGeom>
                    <a:solidFill>
                      <a:srgbClr val="00DFCA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>
                        <a:solidFill>
                          <a:srgbClr val="4D4D4D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632888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2" y="984"/>
                      <a:ext cx="338" cy="187"/>
                    </a:xfrm>
                    <a:prstGeom prst="rect">
                      <a:avLst/>
                    </a:prstGeom>
                    <a:solidFill>
                      <a:srgbClr val="00DFCA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>
                        <a:solidFill>
                          <a:srgbClr val="4D4D4D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8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1703" y="2100"/>
                    <a:ext cx="78" cy="104"/>
                    <a:chOff x="2937" y="1068"/>
                    <a:chExt cx="149" cy="103"/>
                  </a:xfrm>
                </p:grpSpPr>
                <p:sp>
                  <p:nvSpPr>
                    <p:cNvPr id="632890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2939" y="1136"/>
                      <a:ext cx="96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0" y="34"/>
                        </a:cxn>
                        <a:cxn ang="0">
                          <a:pos x="95" y="34"/>
                        </a:cxn>
                        <a:cxn ang="0">
                          <a:pos x="71" y="0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96" h="35">
                          <a:moveTo>
                            <a:pt x="23" y="0"/>
                          </a:moveTo>
                          <a:lnTo>
                            <a:pt x="0" y="34"/>
                          </a:lnTo>
                          <a:lnTo>
                            <a:pt x="95" y="34"/>
                          </a:lnTo>
                          <a:lnTo>
                            <a:pt x="71" y="0"/>
                          </a:lnTo>
                          <a:lnTo>
                            <a:pt x="23" y="0"/>
                          </a:lnTo>
                        </a:path>
                      </a:pathLst>
                    </a:custGeom>
                    <a:solidFill>
                      <a:srgbClr val="CF0E30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fr-FR">
                        <a:solidFill>
                          <a:srgbClr val="4D4D4D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632891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7" y="1068"/>
                      <a:ext cx="95" cy="89"/>
                    </a:xfrm>
                    <a:prstGeom prst="ellipse">
                      <a:avLst/>
                    </a:prstGeom>
                    <a:solidFill>
                      <a:srgbClr val="FF5008"/>
                    </a:solidFill>
                    <a:ln w="12700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>
                        <a:solidFill>
                          <a:srgbClr val="4D4D4D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632892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8" y="1068"/>
                      <a:ext cx="98" cy="38"/>
                    </a:xfrm>
                    <a:prstGeom prst="rect">
                      <a:avLst/>
                    </a:prstGeom>
                    <a:solidFill>
                      <a:srgbClr val="FF5008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>
                        <a:solidFill>
                          <a:srgbClr val="4D4D4D"/>
                        </a:solidFill>
                        <a:latin typeface="+mn-lt"/>
                      </a:endParaRPr>
                    </a:p>
                  </p:txBody>
                </p:sp>
              </p:grpSp>
              <p:sp>
                <p:nvSpPr>
                  <p:cNvPr id="632893" name="Freeform 61"/>
                  <p:cNvSpPr>
                    <a:spLocks/>
                  </p:cNvSpPr>
                  <p:nvPr/>
                </p:nvSpPr>
                <p:spPr bwMode="auto">
                  <a:xfrm>
                    <a:off x="1413" y="1848"/>
                    <a:ext cx="239" cy="318"/>
                  </a:xfrm>
                  <a:custGeom>
                    <a:avLst/>
                    <a:gdLst/>
                    <a:ahLst/>
                    <a:cxnLst>
                      <a:cxn ang="0">
                        <a:pos x="0" y="311"/>
                      </a:cxn>
                      <a:cxn ang="0">
                        <a:pos x="246" y="311"/>
                      </a:cxn>
                      <a:cxn ang="0">
                        <a:pos x="246" y="0"/>
                      </a:cxn>
                      <a:cxn ang="0">
                        <a:pos x="454" y="0"/>
                      </a:cxn>
                      <a:cxn ang="0">
                        <a:pos x="454" y="297"/>
                      </a:cxn>
                    </a:cxnLst>
                    <a:rect l="0" t="0" r="r" b="b"/>
                    <a:pathLst>
                      <a:path w="455" h="312">
                        <a:moveTo>
                          <a:pt x="0" y="311"/>
                        </a:moveTo>
                        <a:lnTo>
                          <a:pt x="246" y="311"/>
                        </a:lnTo>
                        <a:lnTo>
                          <a:pt x="246" y="0"/>
                        </a:lnTo>
                        <a:lnTo>
                          <a:pt x="454" y="0"/>
                        </a:lnTo>
                        <a:lnTo>
                          <a:pt x="454" y="297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grpSp>
                <p:nvGrpSpPr>
                  <p:cNvPr id="851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1154" y="2040"/>
                    <a:ext cx="257" cy="179"/>
                    <a:chOff x="1892" y="1011"/>
                    <a:chExt cx="490" cy="175"/>
                  </a:xfrm>
                </p:grpSpPr>
                <p:sp>
                  <p:nvSpPr>
                    <p:cNvPr id="632895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4" y="1011"/>
                      <a:ext cx="484" cy="1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rgbClr val="00B7A5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>
                        <a:solidFill>
                          <a:srgbClr val="4D4D4D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632896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1892" y="1036"/>
                      <a:ext cx="490" cy="10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64" y="0"/>
                        </a:cxn>
                        <a:cxn ang="0">
                          <a:pos x="121" y="98"/>
                        </a:cxn>
                        <a:cxn ang="0">
                          <a:pos x="189" y="3"/>
                        </a:cxn>
                        <a:cxn ang="0">
                          <a:pos x="248" y="104"/>
                        </a:cxn>
                        <a:cxn ang="0">
                          <a:pos x="309" y="13"/>
                        </a:cxn>
                        <a:cxn ang="0">
                          <a:pos x="373" y="103"/>
                        </a:cxn>
                        <a:cxn ang="0">
                          <a:pos x="433" y="9"/>
                        </a:cxn>
                        <a:cxn ang="0">
                          <a:pos x="489" y="97"/>
                        </a:cxn>
                      </a:cxnLst>
                      <a:rect l="0" t="0" r="r" b="b"/>
                      <a:pathLst>
                        <a:path w="490" h="105">
                          <a:moveTo>
                            <a:pt x="0" y="97"/>
                          </a:moveTo>
                          <a:lnTo>
                            <a:pt x="64" y="0"/>
                          </a:lnTo>
                          <a:lnTo>
                            <a:pt x="121" y="98"/>
                          </a:lnTo>
                          <a:lnTo>
                            <a:pt x="189" y="3"/>
                          </a:lnTo>
                          <a:lnTo>
                            <a:pt x="248" y="104"/>
                          </a:lnTo>
                          <a:lnTo>
                            <a:pt x="309" y="13"/>
                          </a:lnTo>
                          <a:lnTo>
                            <a:pt x="373" y="103"/>
                          </a:lnTo>
                          <a:lnTo>
                            <a:pt x="433" y="9"/>
                          </a:lnTo>
                          <a:lnTo>
                            <a:pt x="489" y="97"/>
                          </a:lnTo>
                        </a:path>
                      </a:pathLst>
                    </a:custGeom>
                    <a:noFill/>
                    <a:ln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fr-FR">
                        <a:solidFill>
                          <a:srgbClr val="4D4D4D"/>
                        </a:solidFill>
                        <a:latin typeface="+mn-lt"/>
                      </a:endParaRPr>
                    </a:p>
                  </p:txBody>
                </p:sp>
              </p:grpSp>
              <p:sp>
                <p:nvSpPr>
                  <p:cNvPr id="632897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799" y="2091"/>
                    <a:ext cx="39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898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225" y="2059"/>
                    <a:ext cx="56" cy="6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852" name="Group 67"/>
                <p:cNvGrpSpPr>
                  <a:grpSpLocks/>
                </p:cNvGrpSpPr>
                <p:nvPr/>
              </p:nvGrpSpPr>
              <p:grpSpPr bwMode="auto">
                <a:xfrm>
                  <a:off x="4847161" y="3273488"/>
                  <a:ext cx="1191547" cy="609600"/>
                  <a:chOff x="2373" y="1824"/>
                  <a:chExt cx="638" cy="384"/>
                </a:xfrm>
              </p:grpSpPr>
              <p:sp>
                <p:nvSpPr>
                  <p:cNvPr id="632900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486" y="1930"/>
                    <a:ext cx="74" cy="54"/>
                  </a:xfrm>
                  <a:prstGeom prst="rect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901" name="Freeform 69"/>
                  <p:cNvSpPr>
                    <a:spLocks/>
                  </p:cNvSpPr>
                  <p:nvPr/>
                </p:nvSpPr>
                <p:spPr bwMode="auto">
                  <a:xfrm>
                    <a:off x="2394" y="1986"/>
                    <a:ext cx="169" cy="97"/>
                  </a:xfrm>
                  <a:custGeom>
                    <a:avLst/>
                    <a:gdLst/>
                    <a:ahLst/>
                    <a:cxnLst>
                      <a:cxn ang="0">
                        <a:pos x="244" y="30"/>
                      </a:cxn>
                      <a:cxn ang="0">
                        <a:pos x="244" y="48"/>
                      </a:cxn>
                      <a:cxn ang="0">
                        <a:pos x="244" y="62"/>
                      </a:cxn>
                      <a:cxn ang="0">
                        <a:pos x="140" y="62"/>
                      </a:cxn>
                      <a:cxn ang="0">
                        <a:pos x="127" y="62"/>
                      </a:cxn>
                      <a:cxn ang="0">
                        <a:pos x="116" y="62"/>
                      </a:cxn>
                      <a:cxn ang="0">
                        <a:pos x="102" y="62"/>
                      </a:cxn>
                      <a:cxn ang="0">
                        <a:pos x="92" y="61"/>
                      </a:cxn>
                      <a:cxn ang="0">
                        <a:pos x="0" y="62"/>
                      </a:cxn>
                      <a:cxn ang="0">
                        <a:pos x="0" y="45"/>
                      </a:cxn>
                      <a:cxn ang="0">
                        <a:pos x="0" y="27"/>
                      </a:cxn>
                      <a:cxn ang="0">
                        <a:pos x="63" y="28"/>
                      </a:cxn>
                      <a:cxn ang="0">
                        <a:pos x="83" y="0"/>
                      </a:cxn>
                      <a:cxn ang="0">
                        <a:pos x="170" y="0"/>
                      </a:cxn>
                      <a:cxn ang="0">
                        <a:pos x="244" y="0"/>
                      </a:cxn>
                      <a:cxn ang="0">
                        <a:pos x="244" y="13"/>
                      </a:cxn>
                      <a:cxn ang="0">
                        <a:pos x="244" y="30"/>
                      </a:cxn>
                    </a:cxnLst>
                    <a:rect l="0" t="0" r="r" b="b"/>
                    <a:pathLst>
                      <a:path w="245" h="63">
                        <a:moveTo>
                          <a:pt x="244" y="30"/>
                        </a:moveTo>
                        <a:lnTo>
                          <a:pt x="244" y="48"/>
                        </a:lnTo>
                        <a:lnTo>
                          <a:pt x="244" y="62"/>
                        </a:lnTo>
                        <a:lnTo>
                          <a:pt x="140" y="62"/>
                        </a:lnTo>
                        <a:lnTo>
                          <a:pt x="127" y="62"/>
                        </a:lnTo>
                        <a:lnTo>
                          <a:pt x="116" y="62"/>
                        </a:lnTo>
                        <a:lnTo>
                          <a:pt x="102" y="62"/>
                        </a:lnTo>
                        <a:lnTo>
                          <a:pt x="92" y="61"/>
                        </a:lnTo>
                        <a:lnTo>
                          <a:pt x="0" y="62"/>
                        </a:lnTo>
                        <a:lnTo>
                          <a:pt x="0" y="45"/>
                        </a:lnTo>
                        <a:lnTo>
                          <a:pt x="0" y="27"/>
                        </a:lnTo>
                        <a:lnTo>
                          <a:pt x="63" y="28"/>
                        </a:lnTo>
                        <a:lnTo>
                          <a:pt x="83" y="0"/>
                        </a:lnTo>
                        <a:lnTo>
                          <a:pt x="170" y="0"/>
                        </a:lnTo>
                        <a:lnTo>
                          <a:pt x="244" y="0"/>
                        </a:lnTo>
                        <a:lnTo>
                          <a:pt x="244" y="13"/>
                        </a:lnTo>
                        <a:lnTo>
                          <a:pt x="244" y="30"/>
                        </a:lnTo>
                      </a:path>
                    </a:pathLst>
                  </a:custGeom>
                  <a:solidFill>
                    <a:srgbClr val="FFFF99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902" name="Freeform 70"/>
                  <p:cNvSpPr>
                    <a:spLocks/>
                  </p:cNvSpPr>
                  <p:nvPr/>
                </p:nvSpPr>
                <p:spPr bwMode="auto">
                  <a:xfrm>
                    <a:off x="2373" y="2011"/>
                    <a:ext cx="638" cy="197"/>
                  </a:xfrm>
                  <a:custGeom>
                    <a:avLst/>
                    <a:gdLst/>
                    <a:ahLst/>
                    <a:cxnLst>
                      <a:cxn ang="0">
                        <a:pos x="118" y="39"/>
                      </a:cxn>
                      <a:cxn ang="0">
                        <a:pos x="87" y="40"/>
                      </a:cxn>
                      <a:cxn ang="0">
                        <a:pos x="0" y="38"/>
                      </a:cxn>
                      <a:cxn ang="0">
                        <a:pos x="23" y="76"/>
                      </a:cxn>
                      <a:cxn ang="0">
                        <a:pos x="39" y="105"/>
                      </a:cxn>
                      <a:cxn ang="0">
                        <a:pos x="56" y="126"/>
                      </a:cxn>
                      <a:cxn ang="0">
                        <a:pos x="184" y="126"/>
                      </a:cxn>
                      <a:cxn ang="0">
                        <a:pos x="265" y="126"/>
                      </a:cxn>
                      <a:cxn ang="0">
                        <a:pos x="320" y="126"/>
                      </a:cxn>
                      <a:cxn ang="0">
                        <a:pos x="412" y="126"/>
                      </a:cxn>
                      <a:cxn ang="0">
                        <a:pos x="506" y="127"/>
                      </a:cxn>
                      <a:cxn ang="0">
                        <a:pos x="595" y="126"/>
                      </a:cxn>
                      <a:cxn ang="0">
                        <a:pos x="691" y="126"/>
                      </a:cxn>
                      <a:cxn ang="0">
                        <a:pos x="785" y="127"/>
                      </a:cxn>
                      <a:cxn ang="0">
                        <a:pos x="867" y="125"/>
                      </a:cxn>
                      <a:cxn ang="0">
                        <a:pos x="867" y="111"/>
                      </a:cxn>
                      <a:cxn ang="0">
                        <a:pos x="867" y="81"/>
                      </a:cxn>
                      <a:cxn ang="0">
                        <a:pos x="879" y="58"/>
                      </a:cxn>
                      <a:cxn ang="0">
                        <a:pos x="892" y="42"/>
                      </a:cxn>
                      <a:cxn ang="0">
                        <a:pos x="906" y="21"/>
                      </a:cxn>
                      <a:cxn ang="0">
                        <a:pos x="923" y="0"/>
                      </a:cxn>
                      <a:cxn ang="0">
                        <a:pos x="811" y="1"/>
                      </a:cxn>
                      <a:cxn ang="0">
                        <a:pos x="670" y="0"/>
                      </a:cxn>
                      <a:cxn ang="0">
                        <a:pos x="637" y="39"/>
                      </a:cxn>
                      <a:cxn ang="0">
                        <a:pos x="558" y="40"/>
                      </a:cxn>
                      <a:cxn ang="0">
                        <a:pos x="424" y="38"/>
                      </a:cxn>
                      <a:cxn ang="0">
                        <a:pos x="270" y="39"/>
                      </a:cxn>
                      <a:cxn ang="0">
                        <a:pos x="198" y="38"/>
                      </a:cxn>
                      <a:cxn ang="0">
                        <a:pos x="157" y="40"/>
                      </a:cxn>
                      <a:cxn ang="0">
                        <a:pos x="118" y="39"/>
                      </a:cxn>
                    </a:cxnLst>
                    <a:rect l="0" t="0" r="r" b="b"/>
                    <a:pathLst>
                      <a:path w="924" h="128">
                        <a:moveTo>
                          <a:pt x="118" y="39"/>
                        </a:moveTo>
                        <a:lnTo>
                          <a:pt x="87" y="40"/>
                        </a:lnTo>
                        <a:lnTo>
                          <a:pt x="0" y="38"/>
                        </a:lnTo>
                        <a:lnTo>
                          <a:pt x="23" y="76"/>
                        </a:lnTo>
                        <a:lnTo>
                          <a:pt x="39" y="105"/>
                        </a:lnTo>
                        <a:lnTo>
                          <a:pt x="56" y="126"/>
                        </a:lnTo>
                        <a:lnTo>
                          <a:pt x="184" y="126"/>
                        </a:lnTo>
                        <a:lnTo>
                          <a:pt x="265" y="126"/>
                        </a:lnTo>
                        <a:lnTo>
                          <a:pt x="320" y="126"/>
                        </a:lnTo>
                        <a:lnTo>
                          <a:pt x="412" y="126"/>
                        </a:lnTo>
                        <a:lnTo>
                          <a:pt x="506" y="127"/>
                        </a:lnTo>
                        <a:lnTo>
                          <a:pt x="595" y="126"/>
                        </a:lnTo>
                        <a:lnTo>
                          <a:pt x="691" y="126"/>
                        </a:lnTo>
                        <a:lnTo>
                          <a:pt x="785" y="127"/>
                        </a:lnTo>
                        <a:lnTo>
                          <a:pt x="867" y="125"/>
                        </a:lnTo>
                        <a:lnTo>
                          <a:pt x="867" y="111"/>
                        </a:lnTo>
                        <a:lnTo>
                          <a:pt x="867" y="81"/>
                        </a:lnTo>
                        <a:lnTo>
                          <a:pt x="879" y="58"/>
                        </a:lnTo>
                        <a:lnTo>
                          <a:pt x="892" y="42"/>
                        </a:lnTo>
                        <a:lnTo>
                          <a:pt x="906" y="21"/>
                        </a:lnTo>
                        <a:lnTo>
                          <a:pt x="923" y="0"/>
                        </a:lnTo>
                        <a:lnTo>
                          <a:pt x="811" y="1"/>
                        </a:lnTo>
                        <a:lnTo>
                          <a:pt x="670" y="0"/>
                        </a:lnTo>
                        <a:lnTo>
                          <a:pt x="637" y="39"/>
                        </a:lnTo>
                        <a:lnTo>
                          <a:pt x="558" y="40"/>
                        </a:lnTo>
                        <a:lnTo>
                          <a:pt x="424" y="38"/>
                        </a:lnTo>
                        <a:lnTo>
                          <a:pt x="270" y="39"/>
                        </a:lnTo>
                        <a:lnTo>
                          <a:pt x="198" y="38"/>
                        </a:lnTo>
                        <a:lnTo>
                          <a:pt x="157" y="40"/>
                        </a:lnTo>
                        <a:lnTo>
                          <a:pt x="118" y="39"/>
                        </a:lnTo>
                      </a:path>
                    </a:pathLst>
                  </a:custGeom>
                  <a:solidFill>
                    <a:srgbClr val="FFFF99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903" name="Freeform 71"/>
                  <p:cNvSpPr>
                    <a:spLocks/>
                  </p:cNvSpPr>
                  <p:nvPr/>
                </p:nvSpPr>
                <p:spPr bwMode="auto">
                  <a:xfrm>
                    <a:off x="2413" y="2106"/>
                    <a:ext cx="568" cy="5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5" y="1"/>
                      </a:cxn>
                      <a:cxn ang="0">
                        <a:pos x="32" y="3"/>
                      </a:cxn>
                      <a:cxn ang="0">
                        <a:pos x="48" y="5"/>
                      </a:cxn>
                      <a:cxn ang="0">
                        <a:pos x="61" y="6"/>
                      </a:cxn>
                      <a:cxn ang="0">
                        <a:pos x="75" y="8"/>
                      </a:cxn>
                      <a:cxn ang="0">
                        <a:pos x="98" y="9"/>
                      </a:cxn>
                      <a:cxn ang="0">
                        <a:pos x="122" y="11"/>
                      </a:cxn>
                      <a:cxn ang="0">
                        <a:pos x="147" y="12"/>
                      </a:cxn>
                      <a:cxn ang="0">
                        <a:pos x="168" y="13"/>
                      </a:cxn>
                      <a:cxn ang="0">
                        <a:pos x="193" y="13"/>
                      </a:cxn>
                      <a:cxn ang="0">
                        <a:pos x="243" y="16"/>
                      </a:cxn>
                      <a:cxn ang="0">
                        <a:pos x="282" y="17"/>
                      </a:cxn>
                      <a:cxn ang="0">
                        <a:pos x="323" y="19"/>
                      </a:cxn>
                      <a:cxn ang="0">
                        <a:pos x="378" y="21"/>
                      </a:cxn>
                      <a:cxn ang="0">
                        <a:pos x="417" y="22"/>
                      </a:cxn>
                      <a:cxn ang="0">
                        <a:pos x="500" y="23"/>
                      </a:cxn>
                      <a:cxn ang="0">
                        <a:pos x="614" y="25"/>
                      </a:cxn>
                      <a:cxn ang="0">
                        <a:pos x="665" y="24"/>
                      </a:cxn>
                      <a:cxn ang="0">
                        <a:pos x="713" y="25"/>
                      </a:cxn>
                      <a:cxn ang="0">
                        <a:pos x="737" y="24"/>
                      </a:cxn>
                      <a:cxn ang="0">
                        <a:pos x="759" y="24"/>
                      </a:cxn>
                      <a:cxn ang="0">
                        <a:pos x="775" y="24"/>
                      </a:cxn>
                      <a:cxn ang="0">
                        <a:pos x="788" y="23"/>
                      </a:cxn>
                      <a:cxn ang="0">
                        <a:pos x="798" y="22"/>
                      </a:cxn>
                      <a:cxn ang="0">
                        <a:pos x="807" y="22"/>
                      </a:cxn>
                      <a:cxn ang="0">
                        <a:pos x="816" y="21"/>
                      </a:cxn>
                      <a:cxn ang="0">
                        <a:pos x="822" y="20"/>
                      </a:cxn>
                      <a:cxn ang="0">
                        <a:pos x="820" y="24"/>
                      </a:cxn>
                      <a:cxn ang="0">
                        <a:pos x="819" y="29"/>
                      </a:cxn>
                      <a:cxn ang="0">
                        <a:pos x="809" y="29"/>
                      </a:cxn>
                      <a:cxn ang="0">
                        <a:pos x="800" y="29"/>
                      </a:cxn>
                      <a:cxn ang="0">
                        <a:pos x="790" y="30"/>
                      </a:cxn>
                      <a:cxn ang="0">
                        <a:pos x="779" y="31"/>
                      </a:cxn>
                      <a:cxn ang="0">
                        <a:pos x="764" y="31"/>
                      </a:cxn>
                      <a:cxn ang="0">
                        <a:pos x="742" y="32"/>
                      </a:cxn>
                      <a:cxn ang="0">
                        <a:pos x="714" y="32"/>
                      </a:cxn>
                      <a:cxn ang="0">
                        <a:pos x="668" y="31"/>
                      </a:cxn>
                      <a:cxn ang="0">
                        <a:pos x="629" y="32"/>
                      </a:cxn>
                      <a:cxn ang="0">
                        <a:pos x="551" y="31"/>
                      </a:cxn>
                      <a:cxn ang="0">
                        <a:pos x="479" y="29"/>
                      </a:cxn>
                      <a:cxn ang="0">
                        <a:pos x="426" y="29"/>
                      </a:cxn>
                      <a:cxn ang="0">
                        <a:pos x="305" y="24"/>
                      </a:cxn>
                      <a:cxn ang="0">
                        <a:pos x="271" y="23"/>
                      </a:cxn>
                      <a:cxn ang="0">
                        <a:pos x="242" y="22"/>
                      </a:cxn>
                      <a:cxn ang="0">
                        <a:pos x="208" y="20"/>
                      </a:cxn>
                      <a:cxn ang="0">
                        <a:pos x="179" y="19"/>
                      </a:cxn>
                      <a:cxn ang="0">
                        <a:pos x="151" y="18"/>
                      </a:cxn>
                      <a:cxn ang="0">
                        <a:pos x="119" y="17"/>
                      </a:cxn>
                      <a:cxn ang="0">
                        <a:pos x="103" y="15"/>
                      </a:cxn>
                      <a:cxn ang="0">
                        <a:pos x="87" y="14"/>
                      </a:cxn>
                      <a:cxn ang="0">
                        <a:pos x="72" y="13"/>
                      </a:cxn>
                      <a:cxn ang="0">
                        <a:pos x="59" y="12"/>
                      </a:cxn>
                      <a:cxn ang="0">
                        <a:pos x="45" y="10"/>
                      </a:cxn>
                      <a:cxn ang="0">
                        <a:pos x="31" y="8"/>
                      </a:cxn>
                      <a:cxn ang="0">
                        <a:pos x="14" y="7"/>
                      </a:cxn>
                      <a:cxn ang="0">
                        <a:pos x="0" y="6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823" h="33">
                        <a:moveTo>
                          <a:pt x="1" y="0"/>
                        </a:moveTo>
                        <a:lnTo>
                          <a:pt x="15" y="1"/>
                        </a:lnTo>
                        <a:lnTo>
                          <a:pt x="32" y="3"/>
                        </a:lnTo>
                        <a:lnTo>
                          <a:pt x="48" y="5"/>
                        </a:lnTo>
                        <a:lnTo>
                          <a:pt x="61" y="6"/>
                        </a:lnTo>
                        <a:lnTo>
                          <a:pt x="75" y="8"/>
                        </a:lnTo>
                        <a:lnTo>
                          <a:pt x="98" y="9"/>
                        </a:lnTo>
                        <a:lnTo>
                          <a:pt x="122" y="11"/>
                        </a:lnTo>
                        <a:lnTo>
                          <a:pt x="147" y="12"/>
                        </a:lnTo>
                        <a:lnTo>
                          <a:pt x="168" y="13"/>
                        </a:lnTo>
                        <a:lnTo>
                          <a:pt x="193" y="13"/>
                        </a:lnTo>
                        <a:lnTo>
                          <a:pt x="243" y="16"/>
                        </a:lnTo>
                        <a:lnTo>
                          <a:pt x="282" y="17"/>
                        </a:lnTo>
                        <a:lnTo>
                          <a:pt x="323" y="19"/>
                        </a:lnTo>
                        <a:lnTo>
                          <a:pt x="378" y="21"/>
                        </a:lnTo>
                        <a:lnTo>
                          <a:pt x="417" y="22"/>
                        </a:lnTo>
                        <a:lnTo>
                          <a:pt x="500" y="23"/>
                        </a:lnTo>
                        <a:lnTo>
                          <a:pt x="614" y="25"/>
                        </a:lnTo>
                        <a:lnTo>
                          <a:pt x="665" y="24"/>
                        </a:lnTo>
                        <a:lnTo>
                          <a:pt x="713" y="25"/>
                        </a:lnTo>
                        <a:lnTo>
                          <a:pt x="737" y="24"/>
                        </a:lnTo>
                        <a:lnTo>
                          <a:pt x="759" y="24"/>
                        </a:lnTo>
                        <a:lnTo>
                          <a:pt x="775" y="24"/>
                        </a:lnTo>
                        <a:lnTo>
                          <a:pt x="788" y="23"/>
                        </a:lnTo>
                        <a:lnTo>
                          <a:pt x="798" y="22"/>
                        </a:lnTo>
                        <a:lnTo>
                          <a:pt x="807" y="22"/>
                        </a:lnTo>
                        <a:lnTo>
                          <a:pt x="816" y="21"/>
                        </a:lnTo>
                        <a:lnTo>
                          <a:pt x="822" y="20"/>
                        </a:lnTo>
                        <a:lnTo>
                          <a:pt x="820" y="24"/>
                        </a:lnTo>
                        <a:lnTo>
                          <a:pt x="819" y="29"/>
                        </a:lnTo>
                        <a:lnTo>
                          <a:pt x="809" y="29"/>
                        </a:lnTo>
                        <a:lnTo>
                          <a:pt x="800" y="29"/>
                        </a:lnTo>
                        <a:lnTo>
                          <a:pt x="790" y="30"/>
                        </a:lnTo>
                        <a:lnTo>
                          <a:pt x="779" y="31"/>
                        </a:lnTo>
                        <a:lnTo>
                          <a:pt x="764" y="31"/>
                        </a:lnTo>
                        <a:lnTo>
                          <a:pt x="742" y="32"/>
                        </a:lnTo>
                        <a:lnTo>
                          <a:pt x="714" y="32"/>
                        </a:lnTo>
                        <a:lnTo>
                          <a:pt x="668" y="31"/>
                        </a:lnTo>
                        <a:lnTo>
                          <a:pt x="629" y="32"/>
                        </a:lnTo>
                        <a:lnTo>
                          <a:pt x="551" y="31"/>
                        </a:lnTo>
                        <a:lnTo>
                          <a:pt x="479" y="29"/>
                        </a:lnTo>
                        <a:lnTo>
                          <a:pt x="426" y="29"/>
                        </a:lnTo>
                        <a:lnTo>
                          <a:pt x="305" y="24"/>
                        </a:lnTo>
                        <a:lnTo>
                          <a:pt x="271" y="23"/>
                        </a:lnTo>
                        <a:lnTo>
                          <a:pt x="242" y="22"/>
                        </a:lnTo>
                        <a:lnTo>
                          <a:pt x="208" y="20"/>
                        </a:lnTo>
                        <a:lnTo>
                          <a:pt x="179" y="19"/>
                        </a:lnTo>
                        <a:lnTo>
                          <a:pt x="151" y="18"/>
                        </a:lnTo>
                        <a:lnTo>
                          <a:pt x="119" y="17"/>
                        </a:lnTo>
                        <a:lnTo>
                          <a:pt x="103" y="15"/>
                        </a:lnTo>
                        <a:lnTo>
                          <a:pt x="87" y="14"/>
                        </a:lnTo>
                        <a:lnTo>
                          <a:pt x="72" y="13"/>
                        </a:lnTo>
                        <a:lnTo>
                          <a:pt x="59" y="12"/>
                        </a:lnTo>
                        <a:lnTo>
                          <a:pt x="45" y="10"/>
                        </a:lnTo>
                        <a:lnTo>
                          <a:pt x="31" y="8"/>
                        </a:lnTo>
                        <a:lnTo>
                          <a:pt x="14" y="7"/>
                        </a:lnTo>
                        <a:lnTo>
                          <a:pt x="0" y="6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FFFF99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32904" name="Freeform 72"/>
                  <p:cNvSpPr>
                    <a:spLocks/>
                  </p:cNvSpPr>
                  <p:nvPr/>
                </p:nvSpPr>
                <p:spPr bwMode="auto">
                  <a:xfrm>
                    <a:off x="2450" y="1824"/>
                    <a:ext cx="35" cy="163"/>
                  </a:xfrm>
                  <a:custGeom>
                    <a:avLst/>
                    <a:gdLst/>
                    <a:ahLst/>
                    <a:cxnLst>
                      <a:cxn ang="0">
                        <a:pos x="48" y="105"/>
                      </a:cxn>
                      <a:cxn ang="0">
                        <a:pos x="31" y="105"/>
                      </a:cxn>
                      <a:cxn ang="0">
                        <a:pos x="6" y="105"/>
                      </a:cxn>
                      <a:cxn ang="0">
                        <a:pos x="0" y="105"/>
                      </a:cxn>
                      <a:cxn ang="0">
                        <a:pos x="7" y="84"/>
                      </a:cxn>
                      <a:cxn ang="0">
                        <a:pos x="11" y="70"/>
                      </a:cxn>
                      <a:cxn ang="0">
                        <a:pos x="14" y="59"/>
                      </a:cxn>
                      <a:cxn ang="0">
                        <a:pos x="16" y="44"/>
                      </a:cxn>
                      <a:cxn ang="0">
                        <a:pos x="17" y="24"/>
                      </a:cxn>
                      <a:cxn ang="0">
                        <a:pos x="17" y="0"/>
                      </a:cxn>
                      <a:cxn ang="0">
                        <a:pos x="32" y="0"/>
                      </a:cxn>
                      <a:cxn ang="0">
                        <a:pos x="49" y="0"/>
                      </a:cxn>
                      <a:cxn ang="0">
                        <a:pos x="49" y="105"/>
                      </a:cxn>
                    </a:cxnLst>
                    <a:rect l="0" t="0" r="r" b="b"/>
                    <a:pathLst>
                      <a:path w="50" h="106">
                        <a:moveTo>
                          <a:pt x="48" y="105"/>
                        </a:moveTo>
                        <a:lnTo>
                          <a:pt x="31" y="105"/>
                        </a:lnTo>
                        <a:lnTo>
                          <a:pt x="6" y="105"/>
                        </a:lnTo>
                        <a:lnTo>
                          <a:pt x="0" y="105"/>
                        </a:lnTo>
                        <a:lnTo>
                          <a:pt x="7" y="84"/>
                        </a:lnTo>
                        <a:lnTo>
                          <a:pt x="11" y="70"/>
                        </a:lnTo>
                        <a:lnTo>
                          <a:pt x="14" y="59"/>
                        </a:lnTo>
                        <a:lnTo>
                          <a:pt x="16" y="44"/>
                        </a:lnTo>
                        <a:lnTo>
                          <a:pt x="17" y="24"/>
                        </a:lnTo>
                        <a:lnTo>
                          <a:pt x="17" y="0"/>
                        </a:lnTo>
                        <a:lnTo>
                          <a:pt x="32" y="0"/>
                        </a:lnTo>
                        <a:lnTo>
                          <a:pt x="49" y="0"/>
                        </a:lnTo>
                        <a:lnTo>
                          <a:pt x="49" y="105"/>
                        </a:lnTo>
                      </a:path>
                    </a:pathLst>
                  </a:custGeom>
                  <a:solidFill>
                    <a:srgbClr val="FFFF99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fr-FR">
                      <a:solidFill>
                        <a:srgbClr val="4D4D4D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632905" name="Rectangle 73"/>
                <p:cNvSpPr>
                  <a:spLocks noChangeArrowheads="1"/>
                </p:cNvSpPr>
                <p:nvPr/>
              </p:nvSpPr>
              <p:spPr bwMode="auto">
                <a:xfrm>
                  <a:off x="7570163" y="3910075"/>
                  <a:ext cx="188630" cy="2540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defTabSz="762000">
                    <a:lnSpc>
                      <a:spcPct val="90000"/>
                    </a:lnSpc>
                  </a:pPr>
                  <a:endParaRPr lang="en-GB" sz="1200" b="1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grpSp>
              <p:nvGrpSpPr>
                <p:cNvPr id="853" name="Group 74"/>
                <p:cNvGrpSpPr>
                  <a:grpSpLocks/>
                </p:cNvGrpSpPr>
                <p:nvPr/>
              </p:nvGrpSpPr>
              <p:grpSpPr bwMode="auto">
                <a:xfrm>
                  <a:off x="6350601" y="3630675"/>
                  <a:ext cx="2265433" cy="561975"/>
                  <a:chOff x="3178" y="1833"/>
                  <a:chExt cx="1213" cy="354"/>
                </a:xfrm>
              </p:grpSpPr>
              <p:grpSp>
                <p:nvGrpSpPr>
                  <p:cNvPr id="854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3611" y="2090"/>
                    <a:ext cx="64" cy="74"/>
                    <a:chOff x="3206" y="3582"/>
                    <a:chExt cx="141" cy="104"/>
                  </a:xfrm>
                </p:grpSpPr>
                <p:sp>
                  <p:nvSpPr>
                    <p:cNvPr id="632908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3206" y="3650"/>
                      <a:ext cx="95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0" y="35"/>
                        </a:cxn>
                        <a:cxn ang="0">
                          <a:pos x="94" y="35"/>
                        </a:cxn>
                        <a:cxn ang="0">
                          <a:pos x="71" y="0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95" h="36">
                          <a:moveTo>
                            <a:pt x="23" y="0"/>
                          </a:moveTo>
                          <a:lnTo>
                            <a:pt x="0" y="35"/>
                          </a:lnTo>
                          <a:lnTo>
                            <a:pt x="94" y="35"/>
                          </a:lnTo>
                          <a:lnTo>
                            <a:pt x="71" y="0"/>
                          </a:lnTo>
                          <a:lnTo>
                            <a:pt x="23" y="0"/>
                          </a:lnTo>
                        </a:path>
                      </a:pathLst>
                    </a:custGeom>
                    <a:solidFill>
                      <a:srgbClr val="CF0E30"/>
                    </a:solidFill>
                    <a:ln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fr-FR">
                        <a:solidFill>
                          <a:srgbClr val="4D4D4D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632909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8" y="3582"/>
                      <a:ext cx="85" cy="85"/>
                    </a:xfrm>
                    <a:prstGeom prst="ellipse">
                      <a:avLst/>
                    </a:prstGeom>
                    <a:solidFill>
                      <a:srgbClr val="FF5008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>
                        <a:solidFill>
                          <a:srgbClr val="4D4D4D"/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632910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58" y="3582"/>
                      <a:ext cx="89" cy="32"/>
                    </a:xfrm>
                    <a:prstGeom prst="rect">
                      <a:avLst/>
                    </a:prstGeom>
                    <a:solidFill>
                      <a:srgbClr val="FF5008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>
                        <a:solidFill>
                          <a:srgbClr val="4D4D4D"/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855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3178" y="1833"/>
                    <a:ext cx="1213" cy="354"/>
                    <a:chOff x="3178" y="1824"/>
                    <a:chExt cx="1213" cy="354"/>
                  </a:xfrm>
                </p:grpSpPr>
                <p:grpSp>
                  <p:nvGrpSpPr>
                    <p:cNvPr id="856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1952"/>
                      <a:ext cx="152" cy="226"/>
                      <a:chOff x="2687" y="3386"/>
                      <a:chExt cx="338" cy="320"/>
                    </a:xfrm>
                  </p:grpSpPr>
                  <p:sp>
                    <p:nvSpPr>
                      <p:cNvPr id="632913" name="Oval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8" y="3386"/>
                        <a:ext cx="336" cy="279"/>
                      </a:xfrm>
                      <a:prstGeom prst="ellipse">
                        <a:avLst/>
                      </a:prstGeom>
                      <a:solidFill>
                        <a:srgbClr val="00DFCA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>
                          <a:solidFill>
                            <a:srgbClr val="4D4D4D"/>
                          </a:solidFill>
                          <a:latin typeface="+mn-lt"/>
                        </a:endParaRPr>
                      </a:p>
                    </p:txBody>
                  </p:sp>
                  <p:sp>
                    <p:nvSpPr>
                      <p:cNvPr id="632914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7" y="3519"/>
                        <a:ext cx="338" cy="187"/>
                      </a:xfrm>
                      <a:prstGeom prst="rect">
                        <a:avLst/>
                      </a:prstGeom>
                      <a:solidFill>
                        <a:srgbClr val="00DFCA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>
                          <a:solidFill>
                            <a:srgbClr val="4D4D4D"/>
                          </a:solidFill>
                          <a:latin typeface="+mn-lt"/>
                        </a:endParaRPr>
                      </a:p>
                    </p:txBody>
                  </p:sp>
                </p:grpSp>
                <p:grpSp>
                  <p:nvGrpSpPr>
                    <p:cNvPr id="857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78" y="1824"/>
                      <a:ext cx="1213" cy="342"/>
                      <a:chOff x="3178" y="1824"/>
                      <a:chExt cx="1213" cy="342"/>
                    </a:xfrm>
                  </p:grpSpPr>
                  <p:sp>
                    <p:nvSpPr>
                      <p:cNvPr id="632916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2" y="1994"/>
                        <a:ext cx="662" cy="1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40"/>
                          </a:cxn>
                          <a:cxn ang="0">
                            <a:pos x="247" y="140"/>
                          </a:cxn>
                          <a:cxn ang="0">
                            <a:pos x="895" y="141"/>
                          </a:cxn>
                          <a:cxn ang="0">
                            <a:pos x="1102" y="141"/>
                          </a:cxn>
                          <a:cxn ang="0">
                            <a:pos x="1285" y="0"/>
                          </a:cxn>
                          <a:cxn ang="0">
                            <a:pos x="1477" y="0"/>
                          </a:cxn>
                        </a:cxnLst>
                        <a:rect l="0" t="0" r="r" b="b"/>
                        <a:pathLst>
                          <a:path w="1478" h="142">
                            <a:moveTo>
                              <a:pt x="0" y="140"/>
                            </a:moveTo>
                            <a:lnTo>
                              <a:pt x="247" y="140"/>
                            </a:lnTo>
                            <a:lnTo>
                              <a:pt x="895" y="141"/>
                            </a:lnTo>
                            <a:lnTo>
                              <a:pt x="1102" y="141"/>
                            </a:lnTo>
                            <a:lnTo>
                              <a:pt x="1285" y="0"/>
                            </a:lnTo>
                            <a:lnTo>
                              <a:pt x="1477" y="0"/>
                            </a:lnTo>
                          </a:path>
                        </a:pathLst>
                      </a:custGeom>
                      <a:noFill/>
                      <a:ln w="254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srgbClr val="4D4D4D"/>
                          </a:solidFill>
                          <a:latin typeface="+mn-lt"/>
                        </a:endParaRPr>
                      </a:p>
                    </p:txBody>
                  </p:sp>
                  <p:sp>
                    <p:nvSpPr>
                      <p:cNvPr id="632917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27" y="1864"/>
                        <a:ext cx="175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>
                          <a:solidFill>
                            <a:srgbClr val="4D4D4D"/>
                          </a:solidFill>
                          <a:latin typeface="+mn-lt"/>
                        </a:endParaRPr>
                      </a:p>
                    </p:txBody>
                  </p:sp>
                  <p:sp>
                    <p:nvSpPr>
                      <p:cNvPr id="632918" name="Oval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8" y="1824"/>
                        <a:ext cx="56" cy="66"/>
                      </a:xfrm>
                      <a:prstGeom prst="ellipse">
                        <a:avLst/>
                      </a:prstGeom>
                      <a:solidFill>
                        <a:schemeClr val="hlink"/>
                      </a:solidFill>
                      <a:ln w="12700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>
                          <a:solidFill>
                            <a:srgbClr val="4D4D4D"/>
                          </a:solidFill>
                          <a:latin typeface="+mn-lt"/>
                        </a:endParaRPr>
                      </a:p>
                    </p:txBody>
                  </p:sp>
                  <p:sp>
                    <p:nvSpPr>
                      <p:cNvPr id="632919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8" y="1883"/>
                        <a:ext cx="88" cy="2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85"/>
                          </a:cxn>
                          <a:cxn ang="0">
                            <a:pos x="0" y="0"/>
                          </a:cxn>
                          <a:cxn ang="0">
                            <a:pos x="138" y="0"/>
                          </a:cxn>
                          <a:cxn ang="0">
                            <a:pos x="138" y="326"/>
                          </a:cxn>
                          <a:cxn ang="0">
                            <a:pos x="197" y="326"/>
                          </a:cxn>
                        </a:cxnLst>
                        <a:rect l="0" t="0" r="r" b="b"/>
                        <a:pathLst>
                          <a:path w="198" h="327">
                            <a:moveTo>
                              <a:pt x="0" y="285"/>
                            </a:moveTo>
                            <a:lnTo>
                              <a:pt x="0" y="0"/>
                            </a:lnTo>
                            <a:lnTo>
                              <a:pt x="138" y="0"/>
                            </a:lnTo>
                            <a:lnTo>
                              <a:pt x="138" y="326"/>
                            </a:lnTo>
                            <a:lnTo>
                              <a:pt x="197" y="326"/>
                            </a:lnTo>
                          </a:path>
                        </a:pathLst>
                      </a:custGeom>
                      <a:noFill/>
                      <a:ln w="254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fr-FR">
                          <a:solidFill>
                            <a:srgbClr val="4D4D4D"/>
                          </a:solidFill>
                          <a:latin typeface="+mn-lt"/>
                        </a:endParaRPr>
                      </a:p>
                    </p:txBody>
                  </p:sp>
                  <p:grpSp>
                    <p:nvGrpSpPr>
                      <p:cNvPr id="858" name="Group 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60" y="2092"/>
                        <a:ext cx="62" cy="74"/>
                        <a:chOff x="2867" y="3585"/>
                        <a:chExt cx="141" cy="104"/>
                      </a:xfrm>
                    </p:grpSpPr>
                    <p:sp>
                      <p:nvSpPr>
                        <p:cNvPr id="632921" name="Freeform 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7" y="3653"/>
                          <a:ext cx="95" cy="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3" y="0"/>
                            </a:cxn>
                            <a:cxn ang="0">
                              <a:pos x="0" y="35"/>
                            </a:cxn>
                            <a:cxn ang="0">
                              <a:pos x="94" y="35"/>
                            </a:cxn>
                            <a:cxn ang="0">
                              <a:pos x="71" y="0"/>
                            </a:cxn>
                            <a:cxn ang="0">
                              <a:pos x="23" y="0"/>
                            </a:cxn>
                          </a:cxnLst>
                          <a:rect l="0" t="0" r="r" b="b"/>
                          <a:pathLst>
                            <a:path w="95" h="36">
                              <a:moveTo>
                                <a:pt x="23" y="0"/>
                              </a:moveTo>
                              <a:lnTo>
                                <a:pt x="0" y="35"/>
                              </a:lnTo>
                              <a:lnTo>
                                <a:pt x="94" y="35"/>
                              </a:lnTo>
                              <a:lnTo>
                                <a:pt x="71" y="0"/>
                              </a:lnTo>
                              <a:lnTo>
                                <a:pt x="23" y="0"/>
                              </a:lnTo>
                            </a:path>
                          </a:pathLst>
                        </a:custGeom>
                        <a:solidFill>
                          <a:srgbClr val="CF0E30"/>
                        </a:solidFill>
                        <a:ln w="12700" cap="rnd" cmpd="sng">
                          <a:solidFill>
                            <a:srgbClr val="FCFEB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fr-FR">
                            <a:solidFill>
                              <a:srgbClr val="4D4D4D"/>
                            </a:solidFill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632922" name="Oval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69" y="3585"/>
                          <a:ext cx="85" cy="85"/>
                        </a:xfrm>
                        <a:prstGeom prst="ellipse">
                          <a:avLst/>
                        </a:prstGeom>
                        <a:solidFill>
                          <a:srgbClr val="FF5008"/>
                        </a:solidFill>
                        <a:ln w="12700">
                          <a:solidFill>
                            <a:srgbClr val="FCFEB9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>
                            <a:solidFill>
                              <a:srgbClr val="4D4D4D"/>
                            </a:solidFill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632923" name="Rectangle 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19" y="3585"/>
                          <a:ext cx="89" cy="32"/>
                        </a:xfrm>
                        <a:prstGeom prst="rect">
                          <a:avLst/>
                        </a:prstGeom>
                        <a:solidFill>
                          <a:srgbClr val="FF5008"/>
                        </a:solidFill>
                        <a:ln w="12700">
                          <a:solidFill>
                            <a:srgbClr val="FCFEB9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>
                            <a:solidFill>
                              <a:srgbClr val="4D4D4D"/>
                            </a:solidFill>
                            <a:latin typeface="+mn-lt"/>
                          </a:endParaRPr>
                        </a:p>
                      </p:txBody>
                    </p:sp>
                  </p:grpSp>
                  <p:sp>
                    <p:nvSpPr>
                      <p:cNvPr id="632924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97" y="1871"/>
                        <a:ext cx="0" cy="28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>
                          <a:solidFill>
                            <a:srgbClr val="4D4D4D"/>
                          </a:solidFill>
                          <a:latin typeface="+mn-lt"/>
                        </a:endParaRPr>
                      </a:p>
                    </p:txBody>
                  </p:sp>
                  <p:grpSp>
                    <p:nvGrpSpPr>
                      <p:cNvPr id="859" name="Group 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1" y="2014"/>
                        <a:ext cx="217" cy="128"/>
                        <a:chOff x="3608" y="3474"/>
                        <a:chExt cx="484" cy="181"/>
                      </a:xfrm>
                    </p:grpSpPr>
                    <p:sp>
                      <p:nvSpPr>
                        <p:cNvPr id="632926" name="Rectangle 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19" y="3474"/>
                          <a:ext cx="472" cy="18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12700">
                          <a:solidFill>
                            <a:srgbClr val="FCFEB9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fr-FR">
                            <a:solidFill>
                              <a:srgbClr val="4D4D4D"/>
                            </a:solidFill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632927" name="Freeform 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08" y="3515"/>
                          <a:ext cx="484" cy="7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66"/>
                            </a:cxn>
                            <a:cxn ang="0">
                              <a:pos x="64" y="5"/>
                            </a:cxn>
                            <a:cxn ang="0">
                              <a:pos x="130" y="70"/>
                            </a:cxn>
                            <a:cxn ang="0">
                              <a:pos x="198" y="2"/>
                            </a:cxn>
                            <a:cxn ang="0">
                              <a:pos x="260" y="61"/>
                            </a:cxn>
                            <a:cxn ang="0">
                              <a:pos x="318" y="0"/>
                            </a:cxn>
                            <a:cxn ang="0">
                              <a:pos x="373" y="54"/>
                            </a:cxn>
                            <a:cxn ang="0">
                              <a:pos x="427" y="2"/>
                            </a:cxn>
                            <a:cxn ang="0">
                              <a:pos x="483" y="57"/>
                            </a:cxn>
                          </a:cxnLst>
                          <a:rect l="0" t="0" r="r" b="b"/>
                          <a:pathLst>
                            <a:path w="484" h="71">
                              <a:moveTo>
                                <a:pt x="0" y="66"/>
                              </a:moveTo>
                              <a:lnTo>
                                <a:pt x="64" y="5"/>
                              </a:lnTo>
                              <a:lnTo>
                                <a:pt x="130" y="70"/>
                              </a:lnTo>
                              <a:lnTo>
                                <a:pt x="198" y="2"/>
                              </a:lnTo>
                              <a:lnTo>
                                <a:pt x="260" y="61"/>
                              </a:lnTo>
                              <a:lnTo>
                                <a:pt x="318" y="0"/>
                              </a:lnTo>
                              <a:lnTo>
                                <a:pt x="373" y="54"/>
                              </a:lnTo>
                              <a:lnTo>
                                <a:pt x="427" y="2"/>
                              </a:lnTo>
                              <a:lnTo>
                                <a:pt x="483" y="57"/>
                              </a:lnTo>
                            </a:path>
                          </a:pathLst>
                        </a:custGeom>
                        <a:noFill/>
                        <a:ln w="254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fr-FR">
                            <a:solidFill>
                              <a:srgbClr val="4D4D4D"/>
                            </a:solidFill>
                            <a:latin typeface="+mn-lt"/>
                          </a:endParaRPr>
                        </a:p>
                      </p:txBody>
                    </p:sp>
                  </p:grpSp>
                  <p:sp>
                    <p:nvSpPr>
                      <p:cNvPr id="632928" name="Oval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34" y="1964"/>
                        <a:ext cx="57" cy="76"/>
                      </a:xfrm>
                      <a:prstGeom prst="ellipse">
                        <a:avLst/>
                      </a:prstGeom>
                      <a:solidFill>
                        <a:schemeClr val="hlink"/>
                      </a:solidFill>
                      <a:ln w="12700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GB">
                          <a:solidFill>
                            <a:srgbClr val="FFFFFF"/>
                          </a:solidFill>
                          <a:latin typeface="+mn-lt"/>
                        </a:endParaRPr>
                      </a:p>
                    </p:txBody>
                  </p:sp>
                </p:grpSp>
              </p:grpSp>
            </p:grpSp>
            <p:sp>
              <p:nvSpPr>
                <p:cNvPr id="63292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4726958" y="4370003"/>
                  <a:ext cx="1496794" cy="52386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2075" tIns="46038" rIns="92075" bIns="46038">
                  <a:spAutoFit/>
                </a:bodyPr>
                <a:lstStyle/>
                <a:p>
                  <a:r>
                    <a:rPr lang="en-GB" sz="1400" b="1" dirty="0">
                      <a:solidFill>
                        <a:srgbClr val="4D4D4D"/>
                      </a:solidFill>
                      <a:latin typeface="+mn-lt"/>
                    </a:rPr>
                    <a:t>10 Tankers</a:t>
                  </a:r>
                </a:p>
                <a:p>
                  <a:r>
                    <a:rPr lang="en-GB" sz="1400" i="1" dirty="0">
                      <a:solidFill>
                        <a:srgbClr val="4D4D4D"/>
                      </a:solidFill>
                      <a:latin typeface="+mn-lt"/>
                    </a:rPr>
                    <a:t>Q Flex</a:t>
                  </a:r>
                </a:p>
              </p:txBody>
            </p:sp>
            <p:sp>
              <p:nvSpPr>
                <p:cNvPr id="632930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6840973" y="4370003"/>
                  <a:ext cx="1759068" cy="30841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2075" tIns="46038" rIns="92075" bIns="46038">
                  <a:spAutoFit/>
                </a:bodyPr>
                <a:lstStyle/>
                <a:p>
                  <a:r>
                    <a:rPr lang="fr-FR" sz="1400" b="1" dirty="0" smtClean="0">
                      <a:solidFill>
                        <a:srgbClr val="4D4D4D"/>
                      </a:solidFill>
                      <a:latin typeface="+mn-lt"/>
                    </a:rPr>
                    <a:t>Regazéification</a:t>
                  </a:r>
                  <a:endParaRPr lang="fr-FR" sz="1400" b="1" dirty="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32935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2005084" y="5268874"/>
                  <a:ext cx="500137" cy="30841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GB" sz="1400" b="1" dirty="0" smtClean="0">
                      <a:solidFill>
                        <a:srgbClr val="4D4D4D"/>
                      </a:solidFill>
                      <a:latin typeface="+mn-lt"/>
                    </a:rPr>
                    <a:t>8G$</a:t>
                  </a:r>
                  <a:endParaRPr lang="en-GB" sz="1400" b="1" dirty="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32936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913948" y="4891123"/>
                  <a:ext cx="677172" cy="276999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200" b="1" dirty="0" smtClean="0">
                      <a:solidFill>
                        <a:srgbClr val="4D4D4D"/>
                      </a:solidFill>
                      <a:latin typeface="+mn-lt"/>
                    </a:rPr>
                    <a:t>~1,5 G$</a:t>
                  </a:r>
                  <a:endParaRPr lang="fr-FR" sz="1200" b="1" dirty="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32937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2920236" y="4889116"/>
                  <a:ext cx="718851" cy="276999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4D4D4D"/>
                      </a:solidFill>
                      <a:latin typeface="+mn-lt"/>
                    </a:rPr>
                    <a:t>~ </a:t>
                  </a:r>
                  <a:r>
                    <a:rPr lang="en-GB" sz="1200" b="1" dirty="0" smtClean="0">
                      <a:solidFill>
                        <a:srgbClr val="4D4D4D"/>
                      </a:solidFill>
                      <a:latin typeface="+mn-lt"/>
                    </a:rPr>
                    <a:t>6,5 G$</a:t>
                  </a:r>
                  <a:endParaRPr lang="fr-FR" sz="1200" b="1" dirty="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32939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6247681" y="5268874"/>
                  <a:ext cx="633187" cy="30841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GB" sz="1400" b="1" dirty="0" smtClean="0">
                      <a:solidFill>
                        <a:srgbClr val="4D4D4D"/>
                      </a:solidFill>
                      <a:latin typeface="+mn-lt"/>
                    </a:rPr>
                    <a:t>3,5G$</a:t>
                  </a:r>
                  <a:endParaRPr lang="en-GB" sz="1400" b="1" dirty="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3294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119937" y="4895364"/>
                  <a:ext cx="710836" cy="276999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4D4D4D"/>
                      </a:solidFill>
                      <a:latin typeface="+mn-lt"/>
                    </a:rPr>
                    <a:t>~ </a:t>
                  </a:r>
                  <a:r>
                    <a:rPr lang="en-GB" sz="1200" b="1" dirty="0" smtClean="0">
                      <a:solidFill>
                        <a:srgbClr val="4D4D4D"/>
                      </a:solidFill>
                      <a:latin typeface="+mn-lt"/>
                    </a:rPr>
                    <a:t>2,5 G$</a:t>
                  </a:r>
                  <a:endParaRPr lang="fr-FR" sz="1200" b="1" dirty="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  <p:sp>
              <p:nvSpPr>
                <p:cNvPr id="632942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7427607" y="4892291"/>
                  <a:ext cx="585801" cy="276999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4D4D4D"/>
                      </a:solidFill>
                      <a:latin typeface="+mn-lt"/>
                    </a:rPr>
                    <a:t>~ </a:t>
                  </a:r>
                  <a:r>
                    <a:rPr lang="en-GB" sz="1200" b="1" dirty="0" smtClean="0">
                      <a:solidFill>
                        <a:srgbClr val="4D4D4D"/>
                      </a:solidFill>
                      <a:latin typeface="+mn-lt"/>
                    </a:rPr>
                    <a:t>1 G$</a:t>
                  </a:r>
                  <a:endParaRPr lang="fr-FR" sz="1200" b="1" dirty="0">
                    <a:solidFill>
                      <a:srgbClr val="4D4D4D"/>
                    </a:solidFill>
                    <a:latin typeface="+mn-lt"/>
                  </a:endParaRPr>
                </a:p>
              </p:txBody>
            </p:sp>
          </p:grpSp>
          <p:sp>
            <p:nvSpPr>
              <p:cNvPr id="839" name="Parenthèse ouvrante 838"/>
              <p:cNvSpPr/>
              <p:nvPr/>
            </p:nvSpPr>
            <p:spPr bwMode="auto">
              <a:xfrm rot="16200000">
                <a:off x="2192121" y="3924440"/>
                <a:ext cx="126064" cy="2572705"/>
              </a:xfrm>
              <a:prstGeom prst="leftBracket">
                <a:avLst>
                  <a:gd name="adj" fmla="val 170780"/>
                </a:avLst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fr-FR" sz="1200" smtClean="0">
                  <a:solidFill>
                    <a:srgbClr val="4D4D4D"/>
                  </a:solidFill>
                  <a:latin typeface="+mn-lt"/>
                </a:endParaRPr>
              </a:p>
            </p:txBody>
          </p:sp>
          <p:sp>
            <p:nvSpPr>
              <p:cNvPr id="840" name="Parenthèse ouvrante 839"/>
              <p:cNvSpPr/>
              <p:nvPr/>
            </p:nvSpPr>
            <p:spPr bwMode="auto">
              <a:xfrm rot="16200000">
                <a:off x="6501242" y="3864434"/>
                <a:ext cx="126064" cy="2692717"/>
              </a:xfrm>
              <a:prstGeom prst="leftBracket">
                <a:avLst>
                  <a:gd name="adj" fmla="val 170780"/>
                </a:avLst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fr-FR" sz="1200" smtClean="0">
                  <a:solidFill>
                    <a:srgbClr val="4D4D4D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4D4D4D"/>
      </a:dk1>
      <a:lt1>
        <a:srgbClr val="FFFFFF"/>
      </a:lt1>
      <a:dk2>
        <a:srgbClr val="000000"/>
      </a:dk2>
      <a:lt2>
        <a:srgbClr val="F48C24"/>
      </a:lt2>
      <a:accent1>
        <a:srgbClr val="2AC06E"/>
      </a:accent1>
      <a:accent2>
        <a:srgbClr val="E82718"/>
      </a:accent2>
      <a:accent3>
        <a:srgbClr val="FFFFFF"/>
      </a:accent3>
      <a:accent4>
        <a:srgbClr val="404040"/>
      </a:accent4>
      <a:accent5>
        <a:srgbClr val="ACDCBA"/>
      </a:accent5>
      <a:accent6>
        <a:srgbClr val="D22215"/>
      </a:accent6>
      <a:hlink>
        <a:srgbClr val="44658E"/>
      </a:hlink>
      <a:folHlink>
        <a:srgbClr val="AF50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1FA5055-75B3-42D3-AD42-A7628B2CE4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BD4620-7BAD-4530-9B9B-0E36BE8BB5B8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6282A15-A054-4C12-9053-11335B37F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292</Words>
  <Application>Microsoft Office PowerPoint</Application>
  <PresentationFormat>Affichage à l'écran (4:3)</PresentationFormat>
  <Paragraphs>92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Module</vt:lpstr>
      <vt:lpstr>Les réserves mondiales de gaz restent significatives</vt:lpstr>
      <vt:lpstr>La production est éloignée des grands marchés consommateurs</vt:lpstr>
      <vt:lpstr>Chaîne GNL : une industrie fortement capitalistique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réserves significatives de gaz</dc:title>
  <dc:subject>Modèle Bleu</dc:subject>
  <dc:creator>J0214167</dc:creator>
  <cp:lastModifiedBy>J0214167</cp:lastModifiedBy>
  <cp:revision>5</cp:revision>
  <dcterms:created xsi:type="dcterms:W3CDTF">2010-07-20T11:02:28Z</dcterms:created>
  <dcterms:modified xsi:type="dcterms:W3CDTF">2010-09-06T12:21:27Z</dcterms:modified>
</cp:coreProperties>
</file>